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80" autoAdjust="0"/>
  </p:normalViewPr>
  <p:slideViewPr>
    <p:cSldViewPr>
      <p:cViewPr>
        <p:scale>
          <a:sx n="100" d="100"/>
          <a:sy n="100" d="100"/>
        </p:scale>
        <p:origin x="-936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80111" y="5304943"/>
            <a:ext cx="339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Clémence </a:t>
            </a:r>
            <a:r>
              <a:rPr lang="fr-FR" i="1" dirty="0" err="1" smtClean="0"/>
              <a:t>Briosne-Fréjaville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Adrien </a:t>
            </a:r>
            <a:r>
              <a:rPr lang="fr-FR" i="1" dirty="0" err="1" smtClean="0"/>
              <a:t>Mau</a:t>
            </a:r>
            <a:endParaRPr lang="fr-FR" i="1" dirty="0"/>
          </a:p>
        </p:txBody>
      </p:sp>
      <p:pic>
        <p:nvPicPr>
          <p:cNvPr id="1026" name="Picture 2" descr="https://upload.wikimedia.org/wikipedia/en/2/23/Swinburne_University_of_Technology_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2171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en\Pictures\logoIO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2239586" cy="11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15616" y="3212976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Smallest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holes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achievable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: 20nm</a:t>
            </a:r>
            <a:b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</a:b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Ability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to close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holes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up to ~10nm</a:t>
            </a:r>
            <a:b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</a:b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2740278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Main </a:t>
            </a:r>
            <a:r>
              <a:rPr lang="fr-FR" sz="2000" b="1" u="sng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results</a:t>
            </a:r>
            <a:r>
              <a:rPr lang="fr-FR" sz="2000" b="1" u="sng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:</a:t>
            </a:r>
            <a:endParaRPr lang="fr-FR" sz="2000" b="1" u="sng" dirty="0"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03618"/>
              </p:ext>
            </p:extLst>
          </p:nvPr>
        </p:nvGraphicFramePr>
        <p:xfrm>
          <a:off x="1979712" y="4901912"/>
          <a:ext cx="532859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</a:tblGrid>
              <a:tr h="759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Backside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view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of a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through-hole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.</a:t>
                      </a:r>
                      <a:b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</a:b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On the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other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side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the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hole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is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40nm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wide</a:t>
                      </a:r>
                      <a:endParaRPr lang="fr-FR" sz="2000" b="1" i="0" u="none" dirty="0" smtClean="0">
                        <a:solidFill>
                          <a:schemeClr val="tx1"/>
                        </a:solidFill>
                        <a:latin typeface="Century" pitchFamily="18" charset="0"/>
                      </a:endParaRP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weeks</a:t>
            </a:r>
            <a:r>
              <a:rPr lang="fr-FR" dirty="0" smtClean="0"/>
              <a:t>:</a:t>
            </a:r>
          </a:p>
          <a:p>
            <a:r>
              <a:rPr lang="fr-FR" dirty="0" smtClean="0"/>
              <a:t>Use of SEM</a:t>
            </a:r>
          </a:p>
          <a:p>
            <a:r>
              <a:rPr lang="fr-FR" dirty="0" smtClean="0"/>
              <a:t>Use the 1 </a:t>
            </a:r>
            <a:r>
              <a:rPr lang="fr-FR" dirty="0" err="1" smtClean="0"/>
              <a:t>pA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endParaRPr lang="fr-FR" dirty="0" smtClean="0"/>
          </a:p>
          <a:p>
            <a:r>
              <a:rPr lang="fr-FR" dirty="0" smtClean="0"/>
              <a:t>Change the </a:t>
            </a:r>
            <a:r>
              <a:rPr lang="fr-FR" dirty="0" err="1" smtClean="0"/>
              <a:t>coating</a:t>
            </a:r>
            <a:r>
              <a:rPr lang="fr-FR" dirty="0" smtClean="0"/>
              <a:t> (10 nm Cr)</a:t>
            </a:r>
          </a:p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angle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81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1012</TotalTime>
  <Words>49</Words>
  <Application>Microsoft Office PowerPoint</Application>
  <PresentationFormat>Affichage à l'écran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FIB Milling of nano-thin SiN membranes</vt:lpstr>
      <vt:lpstr>Présentation PowerPoint</vt:lpstr>
      <vt:lpstr>Milling through the membrane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Adrien</cp:lastModifiedBy>
  <cp:revision>25</cp:revision>
  <dcterms:created xsi:type="dcterms:W3CDTF">2016-07-05T05:34:32Z</dcterms:created>
  <dcterms:modified xsi:type="dcterms:W3CDTF">2016-07-19T05:58:04Z</dcterms:modified>
</cp:coreProperties>
</file>