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0" autoAdjust="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15616" y="321297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Smallest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achievable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: 20nm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Ability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to close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up to ~10nm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274027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Main </a:t>
            </a:r>
            <a:r>
              <a:rPr lang="fr-FR" sz="2000" b="1" u="sng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results</a:t>
            </a:r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:</a:t>
            </a:r>
            <a:endParaRPr lang="fr-FR" sz="2000" b="1" u="sng" dirty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3618"/>
              </p:ext>
            </p:extLst>
          </p:nvPr>
        </p:nvGraphicFramePr>
        <p:xfrm>
          <a:off x="1979712" y="4901912"/>
          <a:ext cx="532859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</a:tblGrid>
              <a:tr h="759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Backside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view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of a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through-hole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.</a:t>
                      </a:r>
                      <a:b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</a:b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On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other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is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40nm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wide</a:t>
                      </a:r>
                      <a:endParaRPr lang="fr-FR" sz="2000" b="1" i="0" u="none" dirty="0" smtClean="0">
                        <a:solidFill>
                          <a:schemeClr val="tx1"/>
                        </a:solidFill>
                        <a:latin typeface="Century" pitchFamily="18" charset="0"/>
                      </a:endParaRP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084168" y="191683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Successive SEM scans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slowly</a:t>
            </a:r>
            <a:r>
              <a:rPr lang="fr-FR" dirty="0" smtClean="0"/>
              <a:t> close the </a:t>
            </a:r>
            <a:r>
              <a:rPr lang="fr-FR" dirty="0" err="1" smtClean="0"/>
              <a:t>holes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6972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92686" y="428345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10nm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9952" y="21328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80nm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314096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/>
              <a:t>Coming</a:t>
            </a:r>
            <a:r>
              <a:rPr lang="fr-FR" sz="2000" dirty="0" smtClean="0"/>
              <a:t> </a:t>
            </a:r>
            <a:r>
              <a:rPr lang="fr-FR" sz="2000" dirty="0" err="1" smtClean="0"/>
              <a:t>soon</a:t>
            </a:r>
            <a:r>
              <a:rPr lang="fr-FR" sz="2000" dirty="0" smtClean="0"/>
              <a:t>:</a:t>
            </a:r>
            <a:endParaRPr lang="fr-FR" sz="2000" dirty="0" smtClean="0"/>
          </a:p>
          <a:p>
            <a:r>
              <a:rPr lang="fr-FR" sz="2000" dirty="0" smtClean="0"/>
              <a:t>Change </a:t>
            </a:r>
            <a:r>
              <a:rPr lang="fr-FR" sz="2000" dirty="0" smtClean="0"/>
              <a:t>the </a:t>
            </a:r>
            <a:r>
              <a:rPr lang="fr-FR" sz="2000" dirty="0" err="1" smtClean="0"/>
              <a:t>coating</a:t>
            </a:r>
            <a:r>
              <a:rPr lang="fr-FR" sz="2000" dirty="0" smtClean="0"/>
              <a:t> (10 nm </a:t>
            </a:r>
            <a:r>
              <a:rPr lang="fr-FR" sz="2000" dirty="0" smtClean="0"/>
              <a:t>Au)</a:t>
            </a:r>
          </a:p>
          <a:p>
            <a:r>
              <a:rPr lang="fr-FR" sz="2000" dirty="0" err="1" smtClean="0"/>
              <a:t>Array</a:t>
            </a:r>
            <a:r>
              <a:rPr lang="fr-FR" sz="2000" dirty="0" smtClean="0"/>
              <a:t> of </a:t>
            </a:r>
            <a:r>
              <a:rPr lang="fr-FR" sz="2000" dirty="0" err="1" smtClean="0"/>
              <a:t>nanoholes</a:t>
            </a:r>
            <a:r>
              <a:rPr lang="fr-FR" sz="2000" dirty="0" smtClean="0"/>
              <a:t> for microscope use</a:t>
            </a:r>
          </a:p>
          <a:p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62880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achieve</a:t>
            </a:r>
            <a:r>
              <a:rPr lang="fr-FR" sz="2000" dirty="0" smtClean="0"/>
              <a:t>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small</a:t>
            </a:r>
            <a:r>
              <a:rPr lang="fr-FR" sz="2000" dirty="0" smtClean="0"/>
              <a:t> </a:t>
            </a:r>
            <a:r>
              <a:rPr lang="fr-FR" sz="2000" dirty="0" err="1" smtClean="0"/>
              <a:t>hole</a:t>
            </a:r>
            <a:r>
              <a:rPr lang="fr-FR" sz="2000" dirty="0" smtClean="0"/>
              <a:t> size. The challenge </a:t>
            </a:r>
            <a:r>
              <a:rPr lang="fr-FR" sz="2000" dirty="0" err="1" smtClean="0"/>
              <a:t>is</a:t>
            </a:r>
            <a:r>
              <a:rPr lang="fr-FR" sz="2000" dirty="0" smtClean="0"/>
              <a:t> to </a:t>
            </a:r>
            <a:r>
              <a:rPr lang="fr-FR" sz="2000" dirty="0" err="1" smtClean="0"/>
              <a:t>measure</a:t>
            </a:r>
            <a:r>
              <a:rPr lang="fr-FR" sz="2000" dirty="0" smtClean="0"/>
              <a:t> </a:t>
            </a:r>
            <a:r>
              <a:rPr lang="fr-FR" sz="2000" dirty="0" err="1" smtClean="0"/>
              <a:t>them</a:t>
            </a:r>
            <a:r>
              <a:rPr lang="fr-FR" sz="2000" dirty="0" smtClean="0"/>
              <a:t>, and to </a:t>
            </a:r>
            <a:r>
              <a:rPr lang="fr-FR" sz="2000" dirty="0" err="1" smtClean="0"/>
              <a:t>get</a:t>
            </a:r>
            <a:r>
              <a:rPr lang="fr-FR" sz="2000" dirty="0" smtClean="0"/>
              <a:t> a </a:t>
            </a:r>
            <a:r>
              <a:rPr lang="fr-FR" sz="2000" dirty="0" err="1" smtClean="0"/>
              <a:t>better</a:t>
            </a:r>
            <a:r>
              <a:rPr lang="fr-FR" sz="2000" dirty="0" smtClean="0"/>
              <a:t> </a:t>
            </a:r>
            <a:r>
              <a:rPr lang="fr-FR" sz="2000" dirty="0" err="1" smtClean="0"/>
              <a:t>repeatibility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8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1025</TotalTime>
  <Words>75</Words>
  <Application>Microsoft Office PowerPoint</Application>
  <PresentationFormat>Affichage à l'écran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Civil</vt:lpstr>
      <vt:lpstr>FIB Milling of nano-thin SiN membranes</vt:lpstr>
      <vt:lpstr>Présentation PowerPoint</vt:lpstr>
      <vt:lpstr>Closing holes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27</cp:revision>
  <dcterms:created xsi:type="dcterms:W3CDTF">2016-07-05T05:34:32Z</dcterms:created>
  <dcterms:modified xsi:type="dcterms:W3CDTF">2016-07-19T06:26:08Z</dcterms:modified>
</cp:coreProperties>
</file>