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7" autoAdjust="0"/>
    <p:restoredTop sz="89744" autoAdjust="0"/>
  </p:normalViewPr>
  <p:slideViewPr>
    <p:cSldViewPr>
      <p:cViewPr>
        <p:scale>
          <a:sx n="100" d="100"/>
          <a:sy n="100" d="100"/>
        </p:scale>
        <p:origin x="-835" y="3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Closing</a:t>
            </a:r>
            <a:r>
              <a:rPr lang="fr-FR" dirty="0" smtClean="0"/>
              <a:t> </a:t>
            </a:r>
            <a:r>
              <a:rPr lang="fr-FR" dirty="0" err="1" smtClean="0"/>
              <a:t>holes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323528" y="1544018"/>
            <a:ext cx="4248472" cy="3253134"/>
            <a:chOff x="251520" y="1628800"/>
            <a:chExt cx="5697299" cy="374441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628800"/>
              <a:ext cx="5697299" cy="3744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ZoneTexte 2"/>
            <p:cNvSpPr txBox="1"/>
            <p:nvPr/>
          </p:nvSpPr>
          <p:spPr>
            <a:xfrm>
              <a:off x="4017531" y="4283452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  <a:latin typeface="Calibri" pitchFamily="34" charset="0"/>
                </a:rPr>
                <a:t>10nm</a:t>
              </a:r>
              <a:endParaRPr lang="fr-FR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4017529" y="2124937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  <a:latin typeface="Calibri" pitchFamily="34" charset="0"/>
                </a:rPr>
                <a:t>80nm</a:t>
              </a:r>
              <a:endParaRPr lang="fr-FR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pic>
        <p:nvPicPr>
          <p:cNvPr id="2" name="Picture 3" descr="C:\Users\Adrien\Documents\GitHub\Australie\Presentation\26juillet\closing of 76i frontside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544018"/>
            <a:ext cx="4087373" cy="32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6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1052</TotalTime>
  <Words>4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Civil</vt:lpstr>
      <vt:lpstr>Closing holes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 Milling of nano-thin SiN membranes</dc:title>
  <dc:creator>Adrien</dc:creator>
  <cp:lastModifiedBy>Adrien</cp:lastModifiedBy>
  <cp:revision>33</cp:revision>
  <dcterms:created xsi:type="dcterms:W3CDTF">2016-07-05T05:34:32Z</dcterms:created>
  <dcterms:modified xsi:type="dcterms:W3CDTF">2016-07-26T08:23:55Z</dcterms:modified>
</cp:coreProperties>
</file>