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69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89744" autoAdjust="0"/>
  </p:normalViewPr>
  <p:slideViewPr>
    <p:cSldViewPr>
      <p:cViewPr>
        <p:scale>
          <a:sx n="100" d="100"/>
          <a:sy n="100" d="100"/>
        </p:scale>
        <p:origin x="144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15616" y="3212976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Smallest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achievable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: 20nm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Ability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to close </a:t>
            </a:r>
            <a:r>
              <a:rPr lang="fr-FR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holes</a:t>
            </a:r>
            <a: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 up to ~10nm</a:t>
            </a:r>
            <a:br>
              <a:rPr lang="fr-FR" dirty="0" smtClean="0">
                <a:latin typeface="Arimo" pitchFamily="34" charset="0"/>
                <a:ea typeface="Arimo" pitchFamily="34" charset="0"/>
                <a:cs typeface="Arimo" pitchFamily="34" charset="0"/>
              </a:rPr>
            </a:b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Arimo" pitchFamily="34" charset="0"/>
              <a:ea typeface="Arimo" pitchFamily="34" charset="0"/>
              <a:cs typeface="Arimo" pitchFamily="34" charset="0"/>
            </a:endParaRPr>
          </a:p>
          <a:p>
            <a:pPr marL="285750" indent="-285750">
              <a:buFontTx/>
              <a:buChar char="-"/>
            </a:pPr>
            <a:endParaRPr lang="fr-FR" dirty="0" smtClean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274027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Main </a:t>
            </a:r>
            <a:r>
              <a:rPr lang="fr-FR" sz="2000" b="1" u="sng" dirty="0" err="1" smtClean="0">
                <a:latin typeface="Arimo" pitchFamily="34" charset="0"/>
                <a:ea typeface="Arimo" pitchFamily="34" charset="0"/>
                <a:cs typeface="Arimo" pitchFamily="34" charset="0"/>
              </a:rPr>
              <a:t>results</a:t>
            </a:r>
            <a:r>
              <a:rPr lang="fr-FR" sz="2000" b="1" u="sng" dirty="0" smtClean="0">
                <a:latin typeface="Arimo" pitchFamily="34" charset="0"/>
                <a:ea typeface="Arimo" pitchFamily="34" charset="0"/>
                <a:cs typeface="Arimo" pitchFamily="34" charset="0"/>
              </a:rPr>
              <a:t>:</a:t>
            </a:r>
            <a:endParaRPr lang="fr-FR" sz="2000" b="1" u="sng" dirty="0">
              <a:latin typeface="Arimo" pitchFamily="34" charset="0"/>
              <a:ea typeface="Arimo" pitchFamily="34" charset="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3618"/>
              </p:ext>
            </p:extLst>
          </p:nvPr>
        </p:nvGraphicFramePr>
        <p:xfrm>
          <a:off x="1979712" y="4901912"/>
          <a:ext cx="532859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</a:tblGrid>
              <a:tr h="759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Backside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view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of a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through-hole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.</a:t>
                      </a:r>
                      <a:b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</a:b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On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other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side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the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hole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is</a:t>
                      </a:r>
                      <a:r>
                        <a:rPr lang="fr-FR" sz="2000" b="1" i="0" u="none" dirty="0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 40nm </a:t>
                      </a:r>
                      <a:r>
                        <a:rPr lang="fr-FR" sz="2000" b="1" i="0" u="none" dirty="0" err="1" smtClean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wide</a:t>
                      </a:r>
                      <a:endParaRPr lang="fr-FR" sz="2000" b="1" i="0" u="none" dirty="0" smtClean="0">
                        <a:solidFill>
                          <a:schemeClr val="tx1"/>
                        </a:solidFill>
                        <a:latin typeface="Century" pitchFamily="18" charset="0"/>
                      </a:endParaRP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6084168" y="191683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Successive SEM scans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slowly</a:t>
            </a:r>
            <a:r>
              <a:rPr lang="fr-FR" dirty="0" smtClean="0"/>
              <a:t> close the </a:t>
            </a:r>
            <a:r>
              <a:rPr lang="fr-FR" dirty="0" err="1" smtClean="0"/>
              <a:t>holes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6972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92686" y="428345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10nm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9952" y="21328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Calibri" pitchFamily="34" charset="0"/>
              </a:rPr>
              <a:t>80nm</a:t>
            </a:r>
            <a:endParaRPr lang="fr-F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90728" cy="75895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FLIM (fluorescence </a:t>
            </a:r>
            <a:r>
              <a:rPr lang="fr-FR" dirty="0" err="1" smtClean="0"/>
              <a:t>lifetime</a:t>
            </a:r>
            <a:r>
              <a:rPr lang="fr-FR" dirty="0"/>
              <a:t> </a:t>
            </a:r>
            <a:r>
              <a:rPr lang="fr-FR" dirty="0" err="1"/>
              <a:t>imaging</a:t>
            </a:r>
            <a:r>
              <a:rPr lang="fr-FR" dirty="0"/>
              <a:t> </a:t>
            </a:r>
            <a:r>
              <a:rPr lang="fr-FR" dirty="0" err="1"/>
              <a:t>microscopy</a:t>
            </a:r>
            <a:r>
              <a:rPr lang="fr-FR" dirty="0"/>
              <a:t> 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8" y="1484784"/>
            <a:ext cx="5139356" cy="4749905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6" name="Accolade ouvrante 5"/>
          <p:cNvSpPr/>
          <p:nvPr/>
        </p:nvSpPr>
        <p:spPr>
          <a:xfrm>
            <a:off x="1331640" y="4149080"/>
            <a:ext cx="504056" cy="2085609"/>
          </a:xfrm>
          <a:prstGeom prst="leftBrac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/>
          <p:cNvSpPr/>
          <p:nvPr/>
        </p:nvSpPr>
        <p:spPr>
          <a:xfrm>
            <a:off x="1331640" y="1525511"/>
            <a:ext cx="504056" cy="2085609"/>
          </a:xfrm>
          <a:prstGeom prst="leftBrac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91496" y="2337483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50 nm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holes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170104" y="496105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0 nm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holes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67744" y="368625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: 500 nm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88024" y="394022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fr-FR" smtClean="0">
                <a:solidFill>
                  <a:schemeClr val="tx2">
                    <a:lumMod val="75000"/>
                  </a:schemeClr>
                </a:solidFill>
              </a:rPr>
              <a:t>00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nm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04672" y="4333746"/>
            <a:ext cx="9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>
                <a:solidFill>
                  <a:schemeClr val="tx2">
                    <a:lumMod val="75000"/>
                  </a:schemeClr>
                </a:solidFill>
              </a:rPr>
              <a:t>100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nm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4328" y="234888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10x10 </a:t>
            </a:r>
            <a:r>
              <a:rPr lang="fr-FR" dirty="0" err="1" smtClean="0"/>
              <a:t>holes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314096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/>
              <a:t>Coming</a:t>
            </a:r>
            <a:r>
              <a:rPr lang="fr-FR" sz="2000" dirty="0" smtClean="0"/>
              <a:t> </a:t>
            </a:r>
            <a:r>
              <a:rPr lang="fr-FR" sz="2000" dirty="0" err="1" smtClean="0"/>
              <a:t>soon</a:t>
            </a:r>
            <a:r>
              <a:rPr lang="fr-FR" sz="2000" dirty="0" smtClean="0"/>
              <a:t>:</a:t>
            </a:r>
          </a:p>
          <a:p>
            <a:r>
              <a:rPr lang="fr-FR" sz="2000" dirty="0" smtClean="0"/>
              <a:t>Change the </a:t>
            </a:r>
            <a:r>
              <a:rPr lang="fr-FR" sz="2000" dirty="0" err="1" smtClean="0"/>
              <a:t>coating</a:t>
            </a:r>
            <a:r>
              <a:rPr lang="fr-FR" sz="2000" dirty="0" smtClean="0"/>
              <a:t> (10 nm Au)</a:t>
            </a:r>
          </a:p>
          <a:p>
            <a:r>
              <a:rPr lang="fr-FR" sz="2000" dirty="0" err="1" smtClean="0"/>
              <a:t>Array</a:t>
            </a:r>
            <a:r>
              <a:rPr lang="fr-FR" sz="2000" dirty="0" smtClean="0"/>
              <a:t> of </a:t>
            </a:r>
            <a:r>
              <a:rPr lang="fr-FR" sz="2000" dirty="0" err="1" smtClean="0"/>
              <a:t>nanoholes</a:t>
            </a:r>
            <a:r>
              <a:rPr lang="fr-FR" sz="2000" dirty="0" smtClean="0"/>
              <a:t> for microscope use</a:t>
            </a:r>
          </a:p>
          <a:p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62880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achieve</a:t>
            </a:r>
            <a:r>
              <a:rPr lang="fr-FR" sz="2000" dirty="0" smtClean="0"/>
              <a:t> </a:t>
            </a:r>
            <a:r>
              <a:rPr lang="fr-FR" sz="2000" dirty="0" err="1" smtClean="0"/>
              <a:t>very</a:t>
            </a:r>
            <a:r>
              <a:rPr lang="fr-FR" sz="2000" dirty="0" smtClean="0"/>
              <a:t> </a:t>
            </a:r>
            <a:r>
              <a:rPr lang="fr-FR" sz="2000" dirty="0" err="1" smtClean="0"/>
              <a:t>small</a:t>
            </a:r>
            <a:r>
              <a:rPr lang="fr-FR" sz="2000" dirty="0" smtClean="0"/>
              <a:t> </a:t>
            </a:r>
            <a:r>
              <a:rPr lang="fr-FR" sz="2000" dirty="0" err="1" smtClean="0"/>
              <a:t>hole</a:t>
            </a:r>
            <a:r>
              <a:rPr lang="fr-FR" sz="2000" dirty="0" smtClean="0"/>
              <a:t> size. The challenge </a:t>
            </a:r>
            <a:r>
              <a:rPr lang="fr-FR" sz="2000" dirty="0" err="1" smtClean="0"/>
              <a:t>is</a:t>
            </a:r>
            <a:r>
              <a:rPr lang="fr-FR" sz="2000" dirty="0" smtClean="0"/>
              <a:t> to </a:t>
            </a:r>
            <a:r>
              <a:rPr lang="fr-FR" sz="2000" dirty="0" err="1" smtClean="0"/>
              <a:t>measure</a:t>
            </a:r>
            <a:r>
              <a:rPr lang="fr-FR" sz="2000" dirty="0" smtClean="0"/>
              <a:t> </a:t>
            </a:r>
            <a:r>
              <a:rPr lang="fr-FR" sz="2000" dirty="0" err="1" smtClean="0"/>
              <a:t>them</a:t>
            </a:r>
            <a:r>
              <a:rPr lang="fr-FR" sz="2000" dirty="0" smtClean="0"/>
              <a:t>, and to </a:t>
            </a:r>
            <a:r>
              <a:rPr lang="fr-FR" sz="2000" dirty="0" err="1" smtClean="0"/>
              <a:t>get</a:t>
            </a:r>
            <a:r>
              <a:rPr lang="fr-FR" sz="2000" dirty="0" smtClean="0"/>
              <a:t> a </a:t>
            </a:r>
            <a:r>
              <a:rPr lang="fr-FR" sz="2000" dirty="0" err="1" smtClean="0"/>
              <a:t>better</a:t>
            </a:r>
            <a:r>
              <a:rPr lang="fr-FR" sz="2000" dirty="0" smtClean="0"/>
              <a:t> </a:t>
            </a:r>
            <a:r>
              <a:rPr lang="fr-FR" sz="2000" dirty="0" err="1" smtClean="0"/>
              <a:t>repeatibility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8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1036</TotalTime>
  <Words>98</Words>
  <Application>Microsoft Macintosh PowerPoint</Application>
  <PresentationFormat>Présentation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Arimo</vt:lpstr>
      <vt:lpstr>Calibri</vt:lpstr>
      <vt:lpstr>Century</vt:lpstr>
      <vt:lpstr>Georgia</vt:lpstr>
      <vt:lpstr>Wingdings</vt:lpstr>
      <vt:lpstr>Wingdings 2</vt:lpstr>
      <vt:lpstr>Civil</vt:lpstr>
      <vt:lpstr>FIB Milling of nano-thin SiN membranes</vt:lpstr>
      <vt:lpstr>Présentation PowerPoint</vt:lpstr>
      <vt:lpstr>Closing holes</vt:lpstr>
      <vt:lpstr>FLIM (fluorescence lifetime imaging microscopy 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Utilisateur de Microsoft Office</cp:lastModifiedBy>
  <cp:revision>29</cp:revision>
  <dcterms:created xsi:type="dcterms:W3CDTF">2016-07-05T05:34:32Z</dcterms:created>
  <dcterms:modified xsi:type="dcterms:W3CDTF">2016-07-19T08:11:00Z</dcterms:modified>
</cp:coreProperties>
</file>