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19" autoAdjust="0"/>
  </p:normalViewPr>
  <p:slideViewPr>
    <p:cSldViewPr>
      <p:cViewPr>
        <p:scale>
          <a:sx n="90" d="100"/>
          <a:sy n="90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5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7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37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07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10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58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7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09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32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1F3B-E996-4BC2-9DDB-E8032D8CD442}" type="datetimeFigureOut">
              <a:rPr lang="en-AU" smtClean="0"/>
              <a:t>04/07/16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F50-5677-4203-A235-5BEB763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18666" r="60000" b="9556"/>
          <a:stretch/>
        </p:blipFill>
        <p:spPr bwMode="auto">
          <a:xfrm>
            <a:off x="2195736" y="692696"/>
            <a:ext cx="38481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915816" y="188640"/>
            <a:ext cx="2808312" cy="4715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Dot DF: 0.6…1.4  (0.2)</a:t>
            </a:r>
            <a:endParaRPr lang="en-AU" dirty="0"/>
          </a:p>
        </p:txBody>
      </p:sp>
      <p:sp>
        <p:nvSpPr>
          <p:cNvPr id="5" name="Down Arrow 4"/>
          <p:cNvSpPr/>
          <p:nvPr/>
        </p:nvSpPr>
        <p:spPr>
          <a:xfrm>
            <a:off x="3203848" y="2636912"/>
            <a:ext cx="535732" cy="295232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AU" dirty="0" smtClean="0"/>
              <a:t>Line/dot DF: 0.6… 2.4 (0.2)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92080" y="2845431"/>
            <a:ext cx="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2845431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3511" y="66022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5741" y="90872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1149258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8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7112" y="1412776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6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768" y="196909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7112" y="1700808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4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23728" y="814114"/>
            <a:ext cx="2720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60129" y="764704"/>
            <a:ext cx="0" cy="335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2120" y="79915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63691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 smtClean="0"/>
              <a:t>fprectangle</a:t>
            </a:r>
            <a:endParaRPr lang="en-A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86048" y="5733256"/>
            <a:ext cx="10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6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41189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t="30564" r="44872" b="27179"/>
          <a:stretch/>
        </p:blipFill>
        <p:spPr bwMode="auto">
          <a:xfrm>
            <a:off x="1115616" y="1268760"/>
            <a:ext cx="723855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6021288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 smtClean="0"/>
              <a:t>fptriangle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60037" y="224440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267" y="249289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0294" y="276118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8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638" y="304921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6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0294" y="3625279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3638" y="3337247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4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80254" y="2398290"/>
            <a:ext cx="2720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555329" y="1772816"/>
            <a:ext cx="2808312" cy="4715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Dot DF: 0.6…1.4  (0.2)</a:t>
            </a:r>
            <a:endParaRPr lang="en-AU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85692" y="1484855"/>
            <a:ext cx="2618109" cy="3117306"/>
            <a:chOff x="1485692" y="1484855"/>
            <a:chExt cx="2618109" cy="3117306"/>
          </a:xfrm>
        </p:grpSpPr>
        <p:sp>
          <p:nvSpPr>
            <p:cNvPr id="6" name="Down Arrow 5"/>
            <p:cNvSpPr/>
            <p:nvPr/>
          </p:nvSpPr>
          <p:spPr>
            <a:xfrm>
              <a:off x="1485692" y="1649833"/>
              <a:ext cx="535732" cy="295232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AU" dirty="0"/>
                <a:t>D</a:t>
              </a:r>
              <a:r>
                <a:rPr lang="en-AU" dirty="0" smtClean="0"/>
                <a:t>ot DF: 0.6… 2.4 (0.2)</a:t>
              </a:r>
              <a:endParaRPr lang="en-AU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483768" y="1844824"/>
              <a:ext cx="159645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75363" y="148485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347864" y="2132856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67702" y="2147688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200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8224570" y="2383458"/>
            <a:ext cx="0" cy="3374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44408" y="239829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2608" y="4596984"/>
            <a:ext cx="1150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10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8959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25012" r="63908" b="11541"/>
          <a:stretch/>
        </p:blipFill>
        <p:spPr bwMode="auto">
          <a:xfrm>
            <a:off x="2483768" y="1196752"/>
            <a:ext cx="4477406" cy="543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01023" y="793440"/>
            <a:ext cx="3843185" cy="2006351"/>
            <a:chOff x="2601023" y="793440"/>
            <a:chExt cx="3583387" cy="2160240"/>
          </a:xfrm>
        </p:grpSpPr>
        <p:sp>
          <p:nvSpPr>
            <p:cNvPr id="5" name="TextBox 4"/>
            <p:cNvSpPr txBox="1"/>
            <p:nvPr/>
          </p:nvSpPr>
          <p:spPr>
            <a:xfrm>
              <a:off x="2880806" y="1265026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73036" y="151352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1063" y="1781807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8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4407" y="206983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6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61063" y="264590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2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64407" y="2357871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4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601023" y="1418914"/>
              <a:ext cx="27201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>
              <a:off x="3376098" y="793440"/>
              <a:ext cx="2808312" cy="47158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Dot DF: 0.6…1.4  (0.2)</a:t>
              </a:r>
              <a:endParaRPr lang="en-AU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045339" y="1404082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308515" y="136620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869808" y="3208486"/>
            <a:ext cx="535732" cy="295232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ot DF: 0.6… 2.4 (0.2)</a:t>
            </a:r>
            <a:endParaRPr lang="en-AU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92275" y="3284984"/>
            <a:ext cx="159645" cy="0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3853" y="297720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72000" y="3645024"/>
            <a:ext cx="0" cy="3374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981" y="364502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4104" y="5252623"/>
            <a:ext cx="1150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10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044614" y="398246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 smtClean="0"/>
              <a:t>Fp</a:t>
            </a:r>
            <a:r>
              <a:rPr lang="en-AU" b="1" dirty="0" smtClean="0"/>
              <a:t> triangle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6116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" t="52369" r="57885" b="13931"/>
          <a:stretch/>
        </p:blipFill>
        <p:spPr bwMode="auto">
          <a:xfrm>
            <a:off x="1187624" y="1484784"/>
            <a:ext cx="5571598" cy="288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520" y="147739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Dots/Line DF:      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			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760" y="1477397"/>
            <a:ext cx="52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1,2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1299" y="14773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1,4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7213" y="1471890"/>
            <a:ext cx="58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1,6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4748" y="14718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1,8</a:t>
            </a:r>
            <a:endParaRPr lang="en-AU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5314697" y="4373732"/>
            <a:ext cx="13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Multiple </a:t>
            </a:r>
            <a:r>
              <a:rPr lang="en-AU" b="1" dirty="0" smtClean="0"/>
              <a:t>fall</a:t>
            </a:r>
            <a:endParaRPr lang="en-AU" b="1" dirty="0"/>
          </a:p>
        </p:txBody>
      </p:sp>
      <p:cxnSp>
        <p:nvCxnSpPr>
          <p:cNvPr id="22" name="Straight Arrow Connector 18"/>
          <p:cNvCxnSpPr/>
          <p:nvPr/>
        </p:nvCxnSpPr>
        <p:spPr>
          <a:xfrm>
            <a:off x="6609454" y="270892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0"/>
          <p:cNvCxnSpPr/>
          <p:nvPr/>
        </p:nvCxnSpPr>
        <p:spPr>
          <a:xfrm>
            <a:off x="6609454" y="1844824"/>
            <a:ext cx="0" cy="3111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4"/>
          <p:cNvCxnSpPr/>
          <p:nvPr/>
        </p:nvCxnSpPr>
        <p:spPr>
          <a:xfrm>
            <a:off x="6681462" y="1844824"/>
            <a:ext cx="2880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7"/>
          <p:cNvCxnSpPr/>
          <p:nvPr/>
        </p:nvCxnSpPr>
        <p:spPr>
          <a:xfrm>
            <a:off x="6681462" y="270892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9"/>
          <p:cNvSpPr txBox="1"/>
          <p:nvPr/>
        </p:nvSpPr>
        <p:spPr>
          <a:xfrm>
            <a:off x="6588224" y="277105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500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6609454" y="184821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300 nm</a:t>
            </a:r>
            <a:endParaRPr lang="en-A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8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" t="22805" r="51035" b="13931"/>
          <a:stretch/>
        </p:blipFill>
        <p:spPr bwMode="auto">
          <a:xfrm>
            <a:off x="1115616" y="908720"/>
            <a:ext cx="6511158" cy="542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4568" y="69269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Dots/Line DF:     0.1			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0.2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4347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0.3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0261" y="6871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0.4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7796" y="6871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0272" y="6871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0.8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343572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Dots/Line DF:       1			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8752" y="343572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9291" y="34357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3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5205" y="34302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4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2740" y="34302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85216" y="34302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 6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100392" y="198884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100392" y="1124744"/>
            <a:ext cx="0" cy="3111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172400" y="1124744"/>
            <a:ext cx="2880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172400" y="198884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79162" y="205097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500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12813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300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5242689" y="6332058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Multiple fall best doses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5597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23111" r="51251" b="10222"/>
          <a:stretch/>
        </p:blipFill>
        <p:spPr bwMode="auto">
          <a:xfrm>
            <a:off x="971600" y="1165448"/>
            <a:ext cx="63436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5962" y="1713580"/>
            <a:ext cx="546670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1897391"/>
            <a:ext cx="546670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100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5566" y="2095844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8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8049" y="2308902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6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5566" y="2735018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2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8049" y="2521960"/>
            <a:ext cx="478813" cy="227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4</a:t>
            </a:r>
            <a:r>
              <a:rPr lang="en-AU" sz="1400" dirty="0" smtClean="0">
                <a:solidFill>
                  <a:schemeClr val="tx2"/>
                </a:solidFill>
              </a:rPr>
              <a:t>0 nm</a:t>
            </a:r>
            <a:endParaRPr lang="en-AU" sz="1400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93811" y="1827411"/>
            <a:ext cx="2020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716016" y="1384411"/>
            <a:ext cx="1797136" cy="3488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Dot DF: 0.6…1.4  (0.2)</a:t>
            </a:r>
            <a:endParaRPr lang="en-AU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47664" y="1821690"/>
            <a:ext cx="0" cy="3111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02314" y="1384411"/>
            <a:ext cx="200005" cy="0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7071" y="158961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200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6215" y="123052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1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926332" y="792530"/>
            <a:ext cx="2217093" cy="43799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Line DF: 0.6…4.4  (0.2)</a:t>
            </a:r>
            <a:endParaRPr lang="en-AU" sz="1400" dirty="0"/>
          </a:p>
        </p:txBody>
      </p:sp>
      <p:sp>
        <p:nvSpPr>
          <p:cNvPr id="25" name="Down Arrow 24"/>
          <p:cNvSpPr/>
          <p:nvPr/>
        </p:nvSpPr>
        <p:spPr>
          <a:xfrm>
            <a:off x="703734" y="1897390"/>
            <a:ext cx="535732" cy="35478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AU" sz="1400" dirty="0" smtClean="0"/>
              <a:t>Line DF: 4.4… 0.6 (0.2)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95824" y="54868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299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8" t="32318" r="58706" b="42209"/>
          <a:stretch/>
        </p:blipFill>
        <p:spPr bwMode="auto">
          <a:xfrm>
            <a:off x="1719618" y="2770496"/>
            <a:ext cx="3944203" cy="218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476672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Fall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240116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Area DF: 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806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t="19394" r="35410" b="8710"/>
          <a:stretch/>
        </p:blipFill>
        <p:spPr bwMode="auto">
          <a:xfrm>
            <a:off x="927696" y="476672"/>
            <a:ext cx="7172696" cy="616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8697" y="5942720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Few Points 2</a:t>
            </a:r>
            <a:endParaRPr lang="en-AU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88024" y="3038620"/>
            <a:ext cx="2464291" cy="2694636"/>
            <a:chOff x="1485692" y="1484855"/>
            <a:chExt cx="2464291" cy="2834566"/>
          </a:xfrm>
        </p:grpSpPr>
        <p:sp>
          <p:nvSpPr>
            <p:cNvPr id="18" name="Down Arrow 17"/>
            <p:cNvSpPr/>
            <p:nvPr/>
          </p:nvSpPr>
          <p:spPr>
            <a:xfrm>
              <a:off x="1485692" y="1649833"/>
              <a:ext cx="535732" cy="266958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AU" dirty="0"/>
                <a:t>D</a:t>
              </a:r>
              <a:r>
                <a:rPr lang="en-AU" dirty="0" smtClean="0"/>
                <a:t>ot DF: 0.6… 2.4 (0.2)</a:t>
              </a:r>
              <a:endParaRPr lang="en-AU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403945" y="1844824"/>
              <a:ext cx="159645" cy="0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44052" y="148485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213884" y="2132856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13884" y="2147688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200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786100" y="5229200"/>
            <a:ext cx="10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Area DF: 1</a:t>
            </a:r>
            <a:endParaRPr lang="en-AU" sz="1600" dirty="0"/>
          </a:p>
        </p:txBody>
      </p:sp>
      <p:sp>
        <p:nvSpPr>
          <p:cNvPr id="31" name="Right Arrow 30"/>
          <p:cNvSpPr/>
          <p:nvPr/>
        </p:nvSpPr>
        <p:spPr>
          <a:xfrm>
            <a:off x="1923723" y="3677318"/>
            <a:ext cx="2429644" cy="43799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Line DF: 0.6…4.4  (0.2)</a:t>
            </a:r>
            <a:endParaRPr lang="en-AU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26332" y="3515237"/>
            <a:ext cx="197396" cy="0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87624" y="335699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1</a:t>
            </a:r>
            <a:r>
              <a:rPr lang="en-AU" sz="1400" dirty="0" smtClean="0">
                <a:solidFill>
                  <a:schemeClr val="tx2"/>
                </a:solidFill>
              </a:rPr>
              <a:t>00 nm</a:t>
            </a:r>
            <a:endParaRPr lang="en-AU" sz="1400" dirty="0">
              <a:solidFill>
                <a:schemeClr val="tx2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311392" y="1384411"/>
            <a:ext cx="2140928" cy="3488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Dot DF: 0.6…1.4  (0.2)</a:t>
            </a:r>
            <a:endParaRPr lang="en-AU" sz="1200" dirty="0"/>
          </a:p>
        </p:txBody>
      </p:sp>
      <p:cxnSp>
        <p:nvCxnSpPr>
          <p:cNvPr id="7172" name="Straight Arrow Connector 7171"/>
          <p:cNvCxnSpPr/>
          <p:nvPr/>
        </p:nvCxnSpPr>
        <p:spPr>
          <a:xfrm>
            <a:off x="5323756" y="908720"/>
            <a:ext cx="54216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TextBox 7172"/>
          <p:cNvSpPr txBox="1"/>
          <p:nvPr/>
        </p:nvSpPr>
        <p:spPr>
          <a:xfrm>
            <a:off x="5276061" y="612031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2"/>
                </a:solidFill>
              </a:rPr>
              <a:t>400 nm</a:t>
            </a:r>
            <a:endParaRPr lang="en-A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2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2" t="29268" r="62520" b="11285"/>
          <a:stretch/>
        </p:blipFill>
        <p:spPr bwMode="auto">
          <a:xfrm>
            <a:off x="2315222" y="346855"/>
            <a:ext cx="4417018" cy="642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691680" y="75724"/>
            <a:ext cx="3960440" cy="1910587"/>
            <a:chOff x="856071" y="517646"/>
            <a:chExt cx="4199088" cy="2160240"/>
          </a:xfrm>
        </p:grpSpPr>
        <p:sp>
          <p:nvSpPr>
            <p:cNvPr id="5" name="TextBox 4"/>
            <p:cNvSpPr txBox="1"/>
            <p:nvPr/>
          </p:nvSpPr>
          <p:spPr>
            <a:xfrm>
              <a:off x="1135854" y="989232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8084" y="1237726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100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6111" y="150601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8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9455" y="1794045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6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6111" y="237010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2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455" y="2082077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tx2"/>
                  </a:solidFill>
                </a:rPr>
                <a:t>4</a:t>
              </a:r>
              <a:r>
                <a:rPr lang="en-AU" sz="1400" dirty="0" smtClean="0">
                  <a:solidFill>
                    <a:schemeClr val="tx2"/>
                  </a:solidFill>
                </a:rPr>
                <a:t>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56071" y="1143120"/>
              <a:ext cx="27201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>
              <a:off x="1631146" y="517646"/>
              <a:ext cx="2808312" cy="471586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Dot DF: 0.6…1.4  (0.2)</a:t>
              </a:r>
              <a:endParaRPr lang="en-AU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300387" y="1133819"/>
              <a:ext cx="0" cy="337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19060" y="1133819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2"/>
                  </a:solidFill>
                </a:rPr>
                <a:t>200 nm</a:t>
              </a:r>
              <a:endParaRPr lang="en-AU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568" y="4149080"/>
            <a:ext cx="16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Resolution-Dots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244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297</Words>
  <Application>Microsoft Macintosh PowerPoint</Application>
  <PresentationFormat>Présentation à l'écran 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Swinbune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CMP</dc:creator>
  <cp:lastModifiedBy>Clémence Briosne Fréjaville</cp:lastModifiedBy>
  <cp:revision>16</cp:revision>
  <dcterms:created xsi:type="dcterms:W3CDTF">2016-07-01T05:57:52Z</dcterms:created>
  <dcterms:modified xsi:type="dcterms:W3CDTF">2016-07-04T03:18:19Z</dcterms:modified>
</cp:coreProperties>
</file>