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19" autoAdjust="0"/>
  </p:normalViewPr>
  <p:slideViewPr>
    <p:cSldViewPr>
      <p:cViewPr>
        <p:scale>
          <a:sx n="90" d="100"/>
          <a:sy n="90" d="100"/>
        </p:scale>
        <p:origin x="-1584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1F3B-E996-4BC2-9DDB-E8032D8CD442}" type="datetimeFigureOut">
              <a:rPr lang="en-AU" smtClean="0"/>
              <a:t>04/07/16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F50-5677-4203-A235-5BEB763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45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1F3B-E996-4BC2-9DDB-E8032D8CD442}" type="datetimeFigureOut">
              <a:rPr lang="en-AU" smtClean="0"/>
              <a:t>04/07/16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F50-5677-4203-A235-5BEB763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676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1F3B-E996-4BC2-9DDB-E8032D8CD442}" type="datetimeFigureOut">
              <a:rPr lang="en-AU" smtClean="0"/>
              <a:t>04/07/16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F50-5677-4203-A235-5BEB763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37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1F3B-E996-4BC2-9DDB-E8032D8CD442}" type="datetimeFigureOut">
              <a:rPr lang="en-AU" smtClean="0"/>
              <a:t>04/07/16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F50-5677-4203-A235-5BEB763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007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1F3B-E996-4BC2-9DDB-E8032D8CD442}" type="datetimeFigureOut">
              <a:rPr lang="en-AU" smtClean="0"/>
              <a:t>04/07/16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F50-5677-4203-A235-5BEB763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1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1F3B-E996-4BC2-9DDB-E8032D8CD442}" type="datetimeFigureOut">
              <a:rPr lang="en-AU" smtClean="0"/>
              <a:t>04/07/16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F50-5677-4203-A235-5BEB763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310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1F3B-E996-4BC2-9DDB-E8032D8CD442}" type="datetimeFigureOut">
              <a:rPr lang="en-AU" smtClean="0"/>
              <a:t>04/07/16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F50-5677-4203-A235-5BEB763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258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1F3B-E996-4BC2-9DDB-E8032D8CD442}" type="datetimeFigureOut">
              <a:rPr lang="en-AU" smtClean="0"/>
              <a:t>04/07/16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F50-5677-4203-A235-5BEB763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370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1F3B-E996-4BC2-9DDB-E8032D8CD442}" type="datetimeFigureOut">
              <a:rPr lang="en-AU" smtClean="0"/>
              <a:t>04/07/16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F50-5677-4203-A235-5BEB763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847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1F3B-E996-4BC2-9DDB-E8032D8CD442}" type="datetimeFigureOut">
              <a:rPr lang="en-AU" smtClean="0"/>
              <a:t>04/07/16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F50-5677-4203-A235-5BEB763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309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1F3B-E996-4BC2-9DDB-E8032D8CD442}" type="datetimeFigureOut">
              <a:rPr lang="en-AU" smtClean="0"/>
              <a:t>04/07/16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F50-5677-4203-A235-5BEB763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132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F1F3B-E996-4BC2-9DDB-E8032D8CD442}" type="datetimeFigureOut">
              <a:rPr lang="en-AU" smtClean="0"/>
              <a:t>04/07/16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CEF50-5677-4203-A235-5BEB763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582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4" t="18666" r="60000" b="9556"/>
          <a:stretch/>
        </p:blipFill>
        <p:spPr bwMode="auto">
          <a:xfrm>
            <a:off x="2195736" y="692696"/>
            <a:ext cx="3848100" cy="615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2915816" y="188640"/>
            <a:ext cx="2808312" cy="47158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Dot DF: 0.6…1.4  (0.2)</a:t>
            </a:r>
            <a:endParaRPr lang="en-AU" dirty="0"/>
          </a:p>
        </p:txBody>
      </p:sp>
      <p:sp>
        <p:nvSpPr>
          <p:cNvPr id="5" name="Down Arrow 4"/>
          <p:cNvSpPr/>
          <p:nvPr/>
        </p:nvSpPr>
        <p:spPr>
          <a:xfrm>
            <a:off x="3203848" y="2636912"/>
            <a:ext cx="535732" cy="295232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AU" dirty="0" smtClean="0"/>
              <a:t>Line/dot DF: 0.6… 2.4 (0.2)</a:t>
            </a:r>
            <a:endParaRPr lang="en-AU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292080" y="2845431"/>
            <a:ext cx="0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92080" y="2845431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2"/>
                </a:solidFill>
              </a:rPr>
              <a:t>200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03511" y="660226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2"/>
                </a:solidFill>
              </a:rPr>
              <a:t>100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95741" y="908720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2"/>
                </a:solidFill>
              </a:rPr>
              <a:t>100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3768" y="1149258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2"/>
                </a:solidFill>
              </a:rPr>
              <a:t>8</a:t>
            </a:r>
            <a:r>
              <a:rPr lang="en-AU" sz="1400" dirty="0" smtClean="0">
                <a:solidFill>
                  <a:schemeClr val="tx2"/>
                </a:solidFill>
              </a:rPr>
              <a:t>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7112" y="1412776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2"/>
                </a:solidFill>
              </a:rPr>
              <a:t>6</a:t>
            </a:r>
            <a:r>
              <a:rPr lang="en-AU" sz="1400" dirty="0" smtClean="0">
                <a:solidFill>
                  <a:schemeClr val="tx2"/>
                </a:solidFill>
              </a:rPr>
              <a:t>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83768" y="1969095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2"/>
                </a:solidFill>
              </a:rPr>
              <a:t>2</a:t>
            </a:r>
            <a:r>
              <a:rPr lang="en-AU" sz="1400" dirty="0" smtClean="0">
                <a:solidFill>
                  <a:schemeClr val="tx2"/>
                </a:solidFill>
              </a:rPr>
              <a:t>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7112" y="1700808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2"/>
                </a:solidFill>
              </a:rPr>
              <a:t>4</a:t>
            </a:r>
            <a:r>
              <a:rPr lang="en-AU" sz="1400" dirty="0" smtClean="0">
                <a:solidFill>
                  <a:schemeClr val="tx2"/>
                </a:solidFill>
              </a:rPr>
              <a:t>0 nm</a:t>
            </a:r>
            <a:endParaRPr lang="en-AU" sz="1400" dirty="0">
              <a:solidFill>
                <a:schemeClr val="tx2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123728" y="814114"/>
            <a:ext cx="27201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660129" y="764704"/>
            <a:ext cx="0" cy="3351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52120" y="799154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2"/>
                </a:solidFill>
              </a:rPr>
              <a:t>2</a:t>
            </a:r>
            <a:r>
              <a:rPr lang="en-AU" sz="1400" dirty="0" smtClean="0">
                <a:solidFill>
                  <a:schemeClr val="tx2"/>
                </a:solidFill>
              </a:rPr>
              <a:t>00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2636912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err="1" smtClean="0"/>
              <a:t>fprectangle</a:t>
            </a:r>
            <a:endParaRPr lang="en-A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886048" y="5733256"/>
            <a:ext cx="1045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Area DF: 6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41189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8" t="30564" r="44872" b="27179"/>
          <a:stretch/>
        </p:blipFill>
        <p:spPr bwMode="auto">
          <a:xfrm>
            <a:off x="1115616" y="1268760"/>
            <a:ext cx="7238554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19672" y="6021288"/>
            <a:ext cx="111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err="1" smtClean="0"/>
              <a:t>fptriangle</a:t>
            </a:r>
            <a:endParaRPr lang="en-A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060037" y="2244402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2"/>
                </a:solidFill>
              </a:rPr>
              <a:t>100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52267" y="2492896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2"/>
                </a:solidFill>
              </a:rPr>
              <a:t>100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0294" y="2761183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2"/>
                </a:solidFill>
              </a:rPr>
              <a:t>8</a:t>
            </a:r>
            <a:r>
              <a:rPr lang="en-AU" sz="1400" dirty="0" smtClean="0">
                <a:solidFill>
                  <a:schemeClr val="tx2"/>
                </a:solidFill>
              </a:rPr>
              <a:t>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3638" y="3049215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2"/>
                </a:solidFill>
              </a:rPr>
              <a:t>6</a:t>
            </a:r>
            <a:r>
              <a:rPr lang="en-AU" sz="1400" dirty="0" smtClean="0">
                <a:solidFill>
                  <a:schemeClr val="tx2"/>
                </a:solidFill>
              </a:rPr>
              <a:t>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0294" y="3625279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2"/>
                </a:solidFill>
              </a:rPr>
              <a:t>2</a:t>
            </a:r>
            <a:r>
              <a:rPr lang="en-AU" sz="1400" dirty="0" smtClean="0">
                <a:solidFill>
                  <a:schemeClr val="tx2"/>
                </a:solidFill>
              </a:rPr>
              <a:t>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43638" y="3337247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2"/>
                </a:solidFill>
              </a:rPr>
              <a:t>4</a:t>
            </a:r>
            <a:r>
              <a:rPr lang="en-AU" sz="1400" dirty="0" smtClean="0">
                <a:solidFill>
                  <a:schemeClr val="tx2"/>
                </a:solidFill>
              </a:rPr>
              <a:t>0 nm</a:t>
            </a:r>
            <a:endParaRPr lang="en-AU" sz="1400" dirty="0">
              <a:solidFill>
                <a:schemeClr val="tx2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780254" y="2398290"/>
            <a:ext cx="27201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5555329" y="1772816"/>
            <a:ext cx="2808312" cy="47158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Dot DF: 0.6…1.4  (0.2)</a:t>
            </a:r>
            <a:endParaRPr lang="en-AU" dirty="0"/>
          </a:p>
        </p:txBody>
      </p:sp>
      <p:grpSp>
        <p:nvGrpSpPr>
          <p:cNvPr id="20" name="Group 19"/>
          <p:cNvGrpSpPr/>
          <p:nvPr/>
        </p:nvGrpSpPr>
        <p:grpSpPr>
          <a:xfrm>
            <a:off x="1485692" y="1484855"/>
            <a:ext cx="2618109" cy="3117306"/>
            <a:chOff x="1485692" y="1484855"/>
            <a:chExt cx="2618109" cy="3117306"/>
          </a:xfrm>
        </p:grpSpPr>
        <p:sp>
          <p:nvSpPr>
            <p:cNvPr id="6" name="Down Arrow 5"/>
            <p:cNvSpPr/>
            <p:nvPr/>
          </p:nvSpPr>
          <p:spPr>
            <a:xfrm>
              <a:off x="1485692" y="1649833"/>
              <a:ext cx="535732" cy="2952328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AU" dirty="0"/>
                <a:t>D</a:t>
              </a:r>
              <a:r>
                <a:rPr lang="en-AU" dirty="0" smtClean="0"/>
                <a:t>ot DF: 0.6… 2.4 (0.2)</a:t>
              </a:r>
              <a:endParaRPr lang="en-AU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483768" y="1844824"/>
              <a:ext cx="159645" cy="0"/>
            </a:xfrm>
            <a:prstGeom prst="straightConnector1">
              <a:avLst/>
            </a:prstGeom>
            <a:ln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275363" y="1484855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2"/>
                  </a:solidFill>
                </a:rPr>
                <a:t>100 nm</a:t>
              </a:r>
              <a:endParaRPr lang="en-AU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3347864" y="2132856"/>
              <a:ext cx="0" cy="33744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367702" y="2147688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2"/>
                  </a:solidFill>
                </a:rPr>
                <a:t>200 nm</a:t>
              </a:r>
              <a:endParaRPr lang="en-AU" sz="14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V="1">
            <a:off x="8224570" y="2383458"/>
            <a:ext cx="0" cy="3374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44408" y="2398290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2"/>
                </a:solidFill>
              </a:rPr>
              <a:t>200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92608" y="4596984"/>
            <a:ext cx="1150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Area DF: 10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89595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" t="25012" r="63908" b="11541"/>
          <a:stretch/>
        </p:blipFill>
        <p:spPr bwMode="auto">
          <a:xfrm>
            <a:off x="2483768" y="1196752"/>
            <a:ext cx="4477406" cy="543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601023" y="793440"/>
            <a:ext cx="3843185" cy="2006351"/>
            <a:chOff x="2601023" y="793440"/>
            <a:chExt cx="3583387" cy="2160240"/>
          </a:xfrm>
        </p:grpSpPr>
        <p:sp>
          <p:nvSpPr>
            <p:cNvPr id="5" name="TextBox 4"/>
            <p:cNvSpPr txBox="1"/>
            <p:nvPr/>
          </p:nvSpPr>
          <p:spPr>
            <a:xfrm>
              <a:off x="2880806" y="1265026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2"/>
                  </a:solidFill>
                </a:rPr>
                <a:t>100 nm</a:t>
              </a:r>
              <a:endParaRPr lang="en-AU" sz="1400" dirty="0">
                <a:solidFill>
                  <a:schemeClr val="tx2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73036" y="1513520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2"/>
                  </a:solidFill>
                </a:rPr>
                <a:t>100 nm</a:t>
              </a:r>
              <a:endParaRPr lang="en-AU" sz="1400" dirty="0">
                <a:solidFill>
                  <a:schemeClr val="tx2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61063" y="1781807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tx2"/>
                  </a:solidFill>
                </a:rPr>
                <a:t>8</a:t>
              </a:r>
              <a:r>
                <a:rPr lang="en-AU" sz="1400" dirty="0" smtClean="0">
                  <a:solidFill>
                    <a:schemeClr val="tx2"/>
                  </a:solidFill>
                </a:rPr>
                <a:t>0 nm</a:t>
              </a:r>
              <a:endParaRPr lang="en-AU" sz="1400" dirty="0">
                <a:solidFill>
                  <a:schemeClr val="tx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64407" y="2069839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tx2"/>
                  </a:solidFill>
                </a:rPr>
                <a:t>6</a:t>
              </a:r>
              <a:r>
                <a:rPr lang="en-AU" sz="1400" dirty="0" smtClean="0">
                  <a:solidFill>
                    <a:schemeClr val="tx2"/>
                  </a:solidFill>
                </a:rPr>
                <a:t>0 nm</a:t>
              </a:r>
              <a:endParaRPr lang="en-AU" sz="1400" dirty="0">
                <a:solidFill>
                  <a:schemeClr val="tx2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61063" y="2645903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tx2"/>
                  </a:solidFill>
                </a:rPr>
                <a:t>2</a:t>
              </a:r>
              <a:r>
                <a:rPr lang="en-AU" sz="1400" dirty="0" smtClean="0">
                  <a:solidFill>
                    <a:schemeClr val="tx2"/>
                  </a:solidFill>
                </a:rPr>
                <a:t>0 nm</a:t>
              </a:r>
              <a:endParaRPr lang="en-AU" sz="1400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64407" y="2357871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tx2"/>
                  </a:solidFill>
                </a:rPr>
                <a:t>4</a:t>
              </a:r>
              <a:r>
                <a:rPr lang="en-AU" sz="1400" dirty="0" smtClean="0">
                  <a:solidFill>
                    <a:schemeClr val="tx2"/>
                  </a:solidFill>
                </a:rPr>
                <a:t>0 nm</a:t>
              </a:r>
              <a:endParaRPr lang="en-AU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2601023" y="1418914"/>
              <a:ext cx="272013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ight Arrow 11"/>
            <p:cNvSpPr/>
            <p:nvPr/>
          </p:nvSpPr>
          <p:spPr>
            <a:xfrm>
              <a:off x="3376098" y="793440"/>
              <a:ext cx="2808312" cy="471586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Dot DF: 0.6…1.4  (0.2)</a:t>
              </a:r>
              <a:endParaRPr lang="en-AU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6045339" y="1404082"/>
              <a:ext cx="0" cy="33744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6308515" y="1366209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2"/>
                </a:solidFill>
              </a:rPr>
              <a:t>2</a:t>
            </a:r>
            <a:r>
              <a:rPr lang="en-AU" sz="1400" dirty="0" smtClean="0">
                <a:solidFill>
                  <a:schemeClr val="tx2"/>
                </a:solidFill>
              </a:rPr>
              <a:t>00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2869808" y="3208486"/>
            <a:ext cx="535732" cy="295232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ot DF: 0.6… 2.4 (0.2)</a:t>
            </a:r>
            <a:endParaRPr lang="en-AU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692275" y="3284984"/>
            <a:ext cx="159645" cy="0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03853" y="2977207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2"/>
                </a:solidFill>
              </a:rPr>
              <a:t>100 nm</a:t>
            </a:r>
            <a:endParaRPr lang="en-AU" sz="1400" dirty="0">
              <a:solidFill>
                <a:schemeClr val="tx2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572000" y="3645024"/>
            <a:ext cx="0" cy="3374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981" y="3645024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2"/>
                </a:solidFill>
              </a:rPr>
              <a:t>200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04104" y="5252623"/>
            <a:ext cx="1150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Area DF: 10</a:t>
            </a:r>
            <a:endParaRPr lang="en-AU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7044614" y="3982466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err="1" smtClean="0"/>
              <a:t>Fp</a:t>
            </a:r>
            <a:r>
              <a:rPr lang="en-AU" b="1" dirty="0" smtClean="0"/>
              <a:t> triangle 2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06116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" t="52369" r="57885" b="13931"/>
          <a:stretch/>
        </p:blipFill>
        <p:spPr bwMode="auto">
          <a:xfrm>
            <a:off x="1187624" y="1484784"/>
            <a:ext cx="5571598" cy="2888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1520" y="1477397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Dots/Line DF:       </a:t>
            </a:r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			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0760" y="1477397"/>
            <a:ext cx="52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1,2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91299" y="147739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1,4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07213" y="1471890"/>
            <a:ext cx="58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1,6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04748" y="147189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1,8</a:t>
            </a:r>
            <a:endParaRPr lang="en-AU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6" name="TextBox 4095"/>
          <p:cNvSpPr txBox="1"/>
          <p:nvPr/>
        </p:nvSpPr>
        <p:spPr>
          <a:xfrm>
            <a:off x="5314697" y="4373732"/>
            <a:ext cx="1351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Multiple </a:t>
            </a:r>
            <a:r>
              <a:rPr lang="en-AU" b="1" dirty="0" smtClean="0"/>
              <a:t>fall</a:t>
            </a:r>
            <a:endParaRPr lang="en-AU" b="1" dirty="0"/>
          </a:p>
        </p:txBody>
      </p:sp>
      <p:cxnSp>
        <p:nvCxnSpPr>
          <p:cNvPr id="22" name="Straight Arrow Connector 18"/>
          <p:cNvCxnSpPr/>
          <p:nvPr/>
        </p:nvCxnSpPr>
        <p:spPr>
          <a:xfrm>
            <a:off x="6609454" y="2708920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0"/>
          <p:cNvCxnSpPr/>
          <p:nvPr/>
        </p:nvCxnSpPr>
        <p:spPr>
          <a:xfrm>
            <a:off x="6609454" y="1844824"/>
            <a:ext cx="0" cy="3111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4"/>
          <p:cNvCxnSpPr/>
          <p:nvPr/>
        </p:nvCxnSpPr>
        <p:spPr>
          <a:xfrm>
            <a:off x="6681462" y="1844824"/>
            <a:ext cx="28803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7"/>
          <p:cNvCxnSpPr/>
          <p:nvPr/>
        </p:nvCxnSpPr>
        <p:spPr>
          <a:xfrm>
            <a:off x="6681462" y="2708920"/>
            <a:ext cx="3600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9"/>
          <p:cNvSpPr txBox="1"/>
          <p:nvPr/>
        </p:nvSpPr>
        <p:spPr>
          <a:xfrm>
            <a:off x="6588224" y="277105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2"/>
                </a:solidFill>
              </a:rPr>
              <a:t>500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29" name="TextBox 30"/>
          <p:cNvSpPr txBox="1"/>
          <p:nvPr/>
        </p:nvSpPr>
        <p:spPr>
          <a:xfrm>
            <a:off x="6609454" y="1848213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2"/>
                </a:solidFill>
              </a:rPr>
              <a:t>300 nm</a:t>
            </a:r>
            <a:endParaRPr lang="en-AU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58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" t="22805" r="51035" b="13931"/>
          <a:stretch/>
        </p:blipFill>
        <p:spPr bwMode="auto">
          <a:xfrm>
            <a:off x="1115616" y="908720"/>
            <a:ext cx="6511158" cy="542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4568" y="69269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Dots/Line DF:     0.1			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3808" y="6926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0.2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4347" y="6926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0.3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0261" y="68718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0.4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67796" y="68718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0.6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20272" y="68718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0.8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2" y="3435723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Dots/Line DF:       1			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8752" y="3435723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2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9291" y="343572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 3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35205" y="343021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 4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32740" y="343021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 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85216" y="343021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 6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100392" y="1988840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100392" y="1124744"/>
            <a:ext cx="0" cy="3111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172400" y="1124744"/>
            <a:ext cx="28803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172400" y="1988840"/>
            <a:ext cx="3600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079162" y="205097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2"/>
                </a:solidFill>
              </a:rPr>
              <a:t>500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00392" y="1128133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2"/>
                </a:solidFill>
              </a:rPr>
              <a:t>300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4096" name="TextBox 4095"/>
          <p:cNvSpPr txBox="1"/>
          <p:nvPr/>
        </p:nvSpPr>
        <p:spPr>
          <a:xfrm>
            <a:off x="5242689" y="6332058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Multiple fall best doses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95597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" t="23111" r="51251" b="10222"/>
          <a:stretch/>
        </p:blipFill>
        <p:spPr bwMode="auto">
          <a:xfrm>
            <a:off x="971600" y="1165448"/>
            <a:ext cx="634365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05962" y="1713580"/>
            <a:ext cx="546670" cy="227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2"/>
                </a:solidFill>
              </a:rPr>
              <a:t>100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0192" y="1897391"/>
            <a:ext cx="546670" cy="227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2"/>
                </a:solidFill>
              </a:rPr>
              <a:t>100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65566" y="2095844"/>
            <a:ext cx="478813" cy="227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2"/>
                </a:solidFill>
              </a:rPr>
              <a:t>8</a:t>
            </a:r>
            <a:r>
              <a:rPr lang="en-AU" sz="1400" dirty="0" smtClean="0">
                <a:solidFill>
                  <a:schemeClr val="tx2"/>
                </a:solidFill>
              </a:rPr>
              <a:t>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8049" y="2308902"/>
            <a:ext cx="478813" cy="227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2"/>
                </a:solidFill>
              </a:rPr>
              <a:t>6</a:t>
            </a:r>
            <a:r>
              <a:rPr lang="en-AU" sz="1400" dirty="0" smtClean="0">
                <a:solidFill>
                  <a:schemeClr val="tx2"/>
                </a:solidFill>
              </a:rPr>
              <a:t>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65566" y="2735018"/>
            <a:ext cx="478813" cy="227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2"/>
                </a:solidFill>
              </a:rPr>
              <a:t>2</a:t>
            </a:r>
            <a:r>
              <a:rPr lang="en-AU" sz="1400" dirty="0" smtClean="0">
                <a:solidFill>
                  <a:schemeClr val="tx2"/>
                </a:solidFill>
              </a:rPr>
              <a:t>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68049" y="2521960"/>
            <a:ext cx="478813" cy="227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2"/>
                </a:solidFill>
              </a:rPr>
              <a:t>4</a:t>
            </a:r>
            <a:r>
              <a:rPr lang="en-AU" sz="1400" dirty="0" smtClean="0">
                <a:solidFill>
                  <a:schemeClr val="tx2"/>
                </a:solidFill>
              </a:rPr>
              <a:t>0 nm</a:t>
            </a:r>
            <a:endParaRPr lang="en-AU" sz="1400" dirty="0">
              <a:solidFill>
                <a:schemeClr val="tx2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193811" y="1827411"/>
            <a:ext cx="20201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>
            <a:off x="4716016" y="1384411"/>
            <a:ext cx="1797136" cy="34883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Dot DF: 0.6…1.4  (0.2)</a:t>
            </a:r>
            <a:endParaRPr lang="en-AU" sz="12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547664" y="1821690"/>
            <a:ext cx="0" cy="3111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002314" y="1384411"/>
            <a:ext cx="200005" cy="0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17071" y="1589614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2"/>
                </a:solidFill>
              </a:rPr>
              <a:t>200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66215" y="1230522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2"/>
                </a:solidFill>
              </a:rPr>
              <a:t>1</a:t>
            </a:r>
            <a:r>
              <a:rPr lang="en-AU" sz="1400" dirty="0" smtClean="0">
                <a:solidFill>
                  <a:schemeClr val="tx2"/>
                </a:solidFill>
              </a:rPr>
              <a:t>00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1926332" y="792530"/>
            <a:ext cx="2217093" cy="43799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Line DF: 0.6…4.4  (0.2)</a:t>
            </a:r>
            <a:endParaRPr lang="en-AU" sz="1400" dirty="0"/>
          </a:p>
        </p:txBody>
      </p:sp>
      <p:sp>
        <p:nvSpPr>
          <p:cNvPr id="25" name="Down Arrow 24"/>
          <p:cNvSpPr/>
          <p:nvPr/>
        </p:nvSpPr>
        <p:spPr>
          <a:xfrm>
            <a:off x="703734" y="1897390"/>
            <a:ext cx="535732" cy="354783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AU" sz="1400" dirty="0" smtClean="0"/>
              <a:t>Line DF: 4.4… 0.6 (0.2)</a:t>
            </a:r>
            <a:endParaRPr lang="en-AU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395824" y="54868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design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2997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8" t="32318" r="58706" b="42209"/>
          <a:stretch/>
        </p:blipFill>
        <p:spPr bwMode="auto">
          <a:xfrm>
            <a:off x="1719618" y="2770496"/>
            <a:ext cx="3944203" cy="2183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36096" y="476672"/>
            <a:ext cx="50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Fall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3491880" y="2401164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Area DF: 6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8065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5" t="19394" r="35410" b="8710"/>
          <a:stretch/>
        </p:blipFill>
        <p:spPr bwMode="auto">
          <a:xfrm>
            <a:off x="927696" y="476672"/>
            <a:ext cx="7172696" cy="6163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68697" y="5942720"/>
            <a:ext cx="136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Few Points 2</a:t>
            </a:r>
            <a:endParaRPr lang="en-AU" dirty="0"/>
          </a:p>
        </p:txBody>
      </p:sp>
      <p:grpSp>
        <p:nvGrpSpPr>
          <p:cNvPr id="17" name="Group 16"/>
          <p:cNvGrpSpPr/>
          <p:nvPr/>
        </p:nvGrpSpPr>
        <p:grpSpPr>
          <a:xfrm>
            <a:off x="4788024" y="3038620"/>
            <a:ext cx="2464291" cy="2694636"/>
            <a:chOff x="1485692" y="1484855"/>
            <a:chExt cx="2464291" cy="2834566"/>
          </a:xfrm>
        </p:grpSpPr>
        <p:sp>
          <p:nvSpPr>
            <p:cNvPr id="18" name="Down Arrow 17"/>
            <p:cNvSpPr/>
            <p:nvPr/>
          </p:nvSpPr>
          <p:spPr>
            <a:xfrm>
              <a:off x="1485692" y="1649833"/>
              <a:ext cx="535732" cy="2669588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AU" dirty="0"/>
                <a:t>D</a:t>
              </a:r>
              <a:r>
                <a:rPr lang="en-AU" dirty="0" smtClean="0"/>
                <a:t>ot DF: 0.6… 2.4 (0.2)</a:t>
              </a:r>
              <a:endParaRPr lang="en-AU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2403945" y="1844824"/>
              <a:ext cx="159645" cy="0"/>
            </a:xfrm>
            <a:prstGeom prst="straightConnector1">
              <a:avLst/>
            </a:prstGeom>
            <a:ln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244052" y="1484855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2"/>
                  </a:solidFill>
                </a:rPr>
                <a:t>100 nm</a:t>
              </a:r>
              <a:endParaRPr lang="en-AU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3213884" y="2132856"/>
              <a:ext cx="0" cy="33744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213884" y="2147688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2"/>
                  </a:solidFill>
                </a:rPr>
                <a:t>200 nm</a:t>
              </a:r>
              <a:endParaRPr lang="en-AU" sz="1400" dirty="0">
                <a:solidFill>
                  <a:schemeClr val="tx2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786100" y="5229200"/>
            <a:ext cx="1045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Area DF: 1</a:t>
            </a:r>
            <a:endParaRPr lang="en-AU" sz="1600" dirty="0"/>
          </a:p>
        </p:txBody>
      </p:sp>
      <p:sp>
        <p:nvSpPr>
          <p:cNvPr id="31" name="Right Arrow 30"/>
          <p:cNvSpPr/>
          <p:nvPr/>
        </p:nvSpPr>
        <p:spPr>
          <a:xfrm>
            <a:off x="1923723" y="3677318"/>
            <a:ext cx="2429644" cy="43799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Line DF: 0.6…4.4  (0.2)</a:t>
            </a:r>
            <a:endParaRPr lang="en-AU" sz="14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926332" y="3515237"/>
            <a:ext cx="197396" cy="0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87624" y="3356992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2"/>
                </a:solidFill>
              </a:rPr>
              <a:t>1</a:t>
            </a:r>
            <a:r>
              <a:rPr lang="en-AU" sz="1400" dirty="0" smtClean="0">
                <a:solidFill>
                  <a:schemeClr val="tx2"/>
                </a:solidFill>
              </a:rPr>
              <a:t>00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5311392" y="1384411"/>
            <a:ext cx="2140928" cy="34883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Dot DF: 0.6…1.4  (0.2)</a:t>
            </a:r>
            <a:endParaRPr lang="en-AU" sz="1200" dirty="0"/>
          </a:p>
        </p:txBody>
      </p:sp>
      <p:cxnSp>
        <p:nvCxnSpPr>
          <p:cNvPr id="7172" name="Straight Arrow Connector 7171"/>
          <p:cNvCxnSpPr/>
          <p:nvPr/>
        </p:nvCxnSpPr>
        <p:spPr>
          <a:xfrm>
            <a:off x="5323756" y="908720"/>
            <a:ext cx="54216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3" name="TextBox 7172"/>
          <p:cNvSpPr txBox="1"/>
          <p:nvPr/>
        </p:nvSpPr>
        <p:spPr>
          <a:xfrm>
            <a:off x="5276061" y="612031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2"/>
                </a:solidFill>
              </a:rPr>
              <a:t>400 nm</a:t>
            </a:r>
            <a:endParaRPr lang="en-AU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72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2" t="29268" r="62520" b="11285"/>
          <a:stretch/>
        </p:blipFill>
        <p:spPr bwMode="auto">
          <a:xfrm>
            <a:off x="2315222" y="346855"/>
            <a:ext cx="4417018" cy="6428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691680" y="75724"/>
            <a:ext cx="3960440" cy="1910587"/>
            <a:chOff x="856071" y="517646"/>
            <a:chExt cx="4199088" cy="2160240"/>
          </a:xfrm>
        </p:grpSpPr>
        <p:sp>
          <p:nvSpPr>
            <p:cNvPr id="5" name="TextBox 4"/>
            <p:cNvSpPr txBox="1"/>
            <p:nvPr/>
          </p:nvSpPr>
          <p:spPr>
            <a:xfrm>
              <a:off x="1135854" y="989232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2"/>
                  </a:solidFill>
                </a:rPr>
                <a:t>100 nm</a:t>
              </a:r>
              <a:endParaRPr lang="en-AU" sz="1400" dirty="0">
                <a:solidFill>
                  <a:schemeClr val="tx2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28084" y="1237726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2"/>
                  </a:solidFill>
                </a:rPr>
                <a:t>100 nm</a:t>
              </a:r>
              <a:endParaRPr lang="en-AU" sz="1400" dirty="0">
                <a:solidFill>
                  <a:schemeClr val="tx2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6111" y="1506013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tx2"/>
                  </a:solidFill>
                </a:rPr>
                <a:t>8</a:t>
              </a:r>
              <a:r>
                <a:rPr lang="en-AU" sz="1400" dirty="0" smtClean="0">
                  <a:solidFill>
                    <a:schemeClr val="tx2"/>
                  </a:solidFill>
                </a:rPr>
                <a:t>0 nm</a:t>
              </a:r>
              <a:endParaRPr lang="en-AU" sz="1400" dirty="0">
                <a:solidFill>
                  <a:schemeClr val="tx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19455" y="1794045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tx2"/>
                  </a:solidFill>
                </a:rPr>
                <a:t>6</a:t>
              </a:r>
              <a:r>
                <a:rPr lang="en-AU" sz="1400" dirty="0" smtClean="0">
                  <a:solidFill>
                    <a:schemeClr val="tx2"/>
                  </a:solidFill>
                </a:rPr>
                <a:t>0 nm</a:t>
              </a:r>
              <a:endParaRPr lang="en-AU" sz="1400" dirty="0">
                <a:solidFill>
                  <a:schemeClr val="tx2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6111" y="2370109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tx2"/>
                  </a:solidFill>
                </a:rPr>
                <a:t>2</a:t>
              </a:r>
              <a:r>
                <a:rPr lang="en-AU" sz="1400" dirty="0" smtClean="0">
                  <a:solidFill>
                    <a:schemeClr val="tx2"/>
                  </a:solidFill>
                </a:rPr>
                <a:t>0 nm</a:t>
              </a:r>
              <a:endParaRPr lang="en-AU" sz="1400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9455" y="2082077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tx2"/>
                  </a:solidFill>
                </a:rPr>
                <a:t>4</a:t>
              </a:r>
              <a:r>
                <a:rPr lang="en-AU" sz="1400" dirty="0" smtClean="0">
                  <a:solidFill>
                    <a:schemeClr val="tx2"/>
                  </a:solidFill>
                </a:rPr>
                <a:t>0 nm</a:t>
              </a:r>
              <a:endParaRPr lang="en-AU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856071" y="1143120"/>
              <a:ext cx="272013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ight Arrow 11"/>
            <p:cNvSpPr/>
            <p:nvPr/>
          </p:nvSpPr>
          <p:spPr>
            <a:xfrm>
              <a:off x="1631146" y="517646"/>
              <a:ext cx="2808312" cy="471586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Dot DF: 0.6…1.4  (0.2)</a:t>
              </a:r>
              <a:endParaRPr lang="en-AU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300387" y="1133819"/>
              <a:ext cx="0" cy="33744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319060" y="1133819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2"/>
                  </a:solidFill>
                </a:rPr>
                <a:t>200 nm</a:t>
              </a:r>
              <a:endParaRPr lang="en-AU" sz="1400" dirty="0">
                <a:solidFill>
                  <a:schemeClr val="tx2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83568" y="4149080"/>
            <a:ext cx="168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Resolution-Dots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244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297</Words>
  <Application>Microsoft Macintosh PowerPoint</Application>
  <PresentationFormat>Présentation à l'écran (4:3)</PresentationFormat>
  <Paragraphs>93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Swinbune University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CMP</dc:creator>
  <cp:lastModifiedBy>Clémence Briosne Fréjaville</cp:lastModifiedBy>
  <cp:revision>16</cp:revision>
  <dcterms:created xsi:type="dcterms:W3CDTF">2016-07-01T05:57:52Z</dcterms:created>
  <dcterms:modified xsi:type="dcterms:W3CDTF">2016-07-04T03:34:03Z</dcterms:modified>
</cp:coreProperties>
</file>