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71" r:id="rId4"/>
    <p:sldId id="273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 autoAdjust="0"/>
    <p:restoredTop sz="89744" autoAdjust="0"/>
  </p:normalViewPr>
  <p:slideViewPr>
    <p:cSldViewPr>
      <p:cViewPr>
        <p:scale>
          <a:sx n="100" d="100"/>
          <a:sy n="100" d="100"/>
        </p:scale>
        <p:origin x="-768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323528" y="1556792"/>
            <a:ext cx="4248472" cy="3253134"/>
            <a:chOff x="251520" y="1628800"/>
            <a:chExt cx="5697299" cy="37444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628800"/>
              <a:ext cx="5697299" cy="3744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4017531" y="4283452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alibri" pitchFamily="34" charset="0"/>
                </a:rPr>
                <a:t>10nm</a:t>
              </a:r>
              <a:endParaRPr lang="fr-FR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017529" y="2124937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Calibri" pitchFamily="34" charset="0"/>
                </a:rPr>
                <a:t>80nm</a:t>
              </a:r>
              <a:endParaRPr lang="fr-FR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2" name="Picture 3" descr="C:\Users\Adrien\Documents\GitHub\Australie\Presentation\26juillet\closing of 76i frontside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544018"/>
            <a:ext cx="4087373" cy="32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20148" y="5363924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SEM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close </a:t>
            </a:r>
            <a:r>
              <a:rPr lang="fr-FR" dirty="0" err="1" smtClean="0"/>
              <a:t>holes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of the membrane.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055298" y="479516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/>
              <a:t>frontside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3271" y="4797152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/>
              <a:t>backside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endParaRPr lang="fr-FR" dirty="0"/>
          </a:p>
        </p:txBody>
      </p:sp>
      <p:pic>
        <p:nvPicPr>
          <p:cNvPr id="9" name="Picture 2" descr="C:\Users\Adrien\Documents\GitHub\Australie\Presentation\26juillet\Graphe closign ho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40" y="1484784"/>
            <a:ext cx="6553200" cy="4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51520" y="5528493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The size of the </a:t>
            </a:r>
            <a:r>
              <a:rPr lang="fr-FR" dirty="0" err="1" smtClean="0"/>
              <a:t>hole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~</a:t>
            </a:r>
            <a:r>
              <a:rPr lang="fr-FR" dirty="0" err="1" smtClean="0"/>
              <a:t>linearly</a:t>
            </a:r>
            <a:r>
              <a:rPr lang="fr-FR" dirty="0" smtClean="0"/>
              <a:t> of the </a:t>
            </a:r>
            <a:r>
              <a:rPr lang="fr-FR" dirty="0" err="1" smtClean="0"/>
              <a:t>number</a:t>
            </a:r>
            <a:r>
              <a:rPr lang="fr-FR" dirty="0" smtClean="0"/>
              <a:t> of scans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5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fr-FR" dirty="0" smtClean="0"/>
              <a:t>Profile of line and dot </a:t>
            </a:r>
            <a:r>
              <a:rPr lang="fr-FR" dirty="0" err="1" smtClean="0"/>
              <a:t>milling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28" y="1412776"/>
            <a:ext cx="650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798792" y="3204845"/>
            <a:ext cx="118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45° </a:t>
            </a:r>
            <a:r>
              <a:rPr lang="fr-FR" dirty="0" err="1" smtClean="0"/>
              <a:t>view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with</a:t>
            </a:r>
            <a:r>
              <a:rPr lang="fr-FR" dirty="0" smtClean="0"/>
              <a:t> SEM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33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40063"/>
            <a:ext cx="4146334" cy="339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0064"/>
            <a:ext cx="4549802" cy="339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fr-FR" dirty="0" smtClean="0"/>
              <a:t>Profile of line and dot </a:t>
            </a:r>
            <a:r>
              <a:rPr lang="fr-FR" dirty="0" err="1" smtClean="0"/>
              <a:t>milling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71600" y="5373216"/>
            <a:ext cx="783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SEM </a:t>
            </a:r>
            <a:r>
              <a:rPr lang="fr-FR" dirty="0" err="1" smtClean="0"/>
              <a:t>at</a:t>
            </a:r>
            <a:r>
              <a:rPr lang="fr-FR" dirty="0" smtClean="0"/>
              <a:t> angle </a:t>
            </a:r>
            <a:r>
              <a:rPr lang="fr-FR" dirty="0" err="1" smtClean="0"/>
              <a:t>revealed</a:t>
            </a:r>
            <a:r>
              <a:rPr lang="fr-FR" dirty="0" smtClean="0"/>
              <a:t> the profile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milling</a:t>
            </a:r>
            <a:r>
              <a:rPr lang="fr-FR" dirty="0" smtClean="0"/>
              <a:t>: </a:t>
            </a:r>
            <a:r>
              <a:rPr lang="fr-FR" dirty="0" err="1" smtClean="0"/>
              <a:t>gaussian</a:t>
            </a:r>
            <a:r>
              <a:rPr lang="fr-FR" dirty="0" smtClean="0"/>
              <a:t> or </a:t>
            </a:r>
            <a:r>
              <a:rPr lang="fr-FR" dirty="0" err="1" smtClean="0"/>
              <a:t>hypergaussian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9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1089</TotalTime>
  <Words>62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Closing holes</vt:lpstr>
      <vt:lpstr>Closing holes</vt:lpstr>
      <vt:lpstr>Profile of line and dot milling</vt:lpstr>
      <vt:lpstr>Profile of line and dot milling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Adrien</cp:lastModifiedBy>
  <cp:revision>37</cp:revision>
  <dcterms:created xsi:type="dcterms:W3CDTF">2016-07-05T05:34:32Z</dcterms:created>
  <dcterms:modified xsi:type="dcterms:W3CDTF">2016-07-26T23:53:48Z</dcterms:modified>
</cp:coreProperties>
</file>