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/>
    <p:restoredTop sz="83505"/>
  </p:normalViewPr>
  <p:slideViewPr>
    <p:cSldViewPr snapToGrid="0" snapToObjects="1">
      <p:cViewPr varScale="1">
        <p:scale>
          <a:sx n="82" d="100"/>
          <a:sy n="82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5089-2A61-9A43-A88F-AAB7F6639E2D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DBE7-03F4-E841-A5B4-450A1C2CF8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5089-2A61-9A43-A88F-AAB7F6639E2D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DBE7-03F4-E841-A5B4-450A1C2CF8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90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5089-2A61-9A43-A88F-AAB7F6639E2D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DBE7-03F4-E841-A5B4-450A1C2CF8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8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5089-2A61-9A43-A88F-AAB7F6639E2D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DBE7-03F4-E841-A5B4-450A1C2CF8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06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5089-2A61-9A43-A88F-AAB7F6639E2D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DBE7-03F4-E841-A5B4-450A1C2CF8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5089-2A61-9A43-A88F-AAB7F6639E2D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DBE7-03F4-E841-A5B4-450A1C2CF8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43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5089-2A61-9A43-A88F-AAB7F6639E2D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DBE7-03F4-E841-A5B4-450A1C2CF8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91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5089-2A61-9A43-A88F-AAB7F6639E2D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DBE7-03F4-E841-A5B4-450A1C2CF8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5089-2A61-9A43-A88F-AAB7F6639E2D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DBE7-03F4-E841-A5B4-450A1C2CF8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5089-2A61-9A43-A88F-AAB7F6639E2D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DBE7-03F4-E841-A5B4-450A1C2CF8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94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5089-2A61-9A43-A88F-AAB7F6639E2D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DBE7-03F4-E841-A5B4-450A1C2CF8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5089-2A61-9A43-A88F-AAB7F6639E2D}" type="datetimeFigureOut">
              <a:rPr lang="fr-FR" smtClean="0"/>
              <a:t>10/08/2016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4DBE7-03F4-E841-A5B4-450A1C2CF8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29533" y="1029373"/>
            <a:ext cx="9144000" cy="2387600"/>
          </a:xfrm>
        </p:spPr>
        <p:txBody>
          <a:bodyPr/>
          <a:lstStyle/>
          <a:p>
            <a:r>
              <a:rPr lang="fr-FR" dirty="0" err="1" smtClean="0"/>
              <a:t>Milling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r>
              <a:rPr lang="fr-FR" dirty="0" smtClean="0"/>
              <a:t> in 10nm </a:t>
            </a:r>
            <a:r>
              <a:rPr lang="fr-FR" dirty="0" err="1" smtClean="0"/>
              <a:t>thin</a:t>
            </a:r>
            <a:r>
              <a:rPr lang="fr-FR" dirty="0" smtClean="0"/>
              <a:t> membranes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158712" y="5663312"/>
            <a:ext cx="7186047" cy="690993"/>
          </a:xfrm>
        </p:spPr>
        <p:txBody>
          <a:bodyPr/>
          <a:lstStyle/>
          <a:p>
            <a:r>
              <a:rPr lang="fr-FR" i="1" dirty="0" smtClean="0"/>
              <a:t>Adrien </a:t>
            </a:r>
            <a:r>
              <a:rPr lang="fr-FR" i="1" dirty="0" err="1" smtClean="0"/>
              <a:t>Mau</a:t>
            </a:r>
            <a:r>
              <a:rPr lang="fr-FR" i="1" dirty="0" smtClean="0"/>
              <a:t> and Clémence Briosne Fréjaville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3020" cy="1325563"/>
          </a:xfrm>
        </p:spPr>
        <p:txBody>
          <a:bodyPr/>
          <a:lstStyle/>
          <a:p>
            <a:r>
              <a:rPr lang="fr-FR" dirty="0" smtClean="0"/>
              <a:t>One of the </a:t>
            </a:r>
            <a:r>
              <a:rPr lang="fr-FR" dirty="0" err="1" smtClean="0"/>
              <a:t>holes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obtained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closing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44" y="1690688"/>
            <a:ext cx="8703690" cy="349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SEM – </a:t>
            </a:r>
            <a:r>
              <a:rPr lang="fr-FR" dirty="0" err="1" smtClean="0"/>
              <a:t>Frontside</a:t>
            </a:r>
            <a:r>
              <a:rPr lang="fr-FR" dirty="0"/>
              <a:t> </a:t>
            </a:r>
            <a:r>
              <a:rPr lang="fr-FR" dirty="0" smtClean="0"/>
              <a:t>(direct </a:t>
            </a:r>
            <a:r>
              <a:rPr lang="fr-FR" dirty="0" err="1" smtClean="0"/>
              <a:t>milling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9"/>
          <a:stretch/>
        </p:blipFill>
        <p:spPr>
          <a:xfrm>
            <a:off x="1195825" y="2035619"/>
            <a:ext cx="7529719" cy="3832897"/>
          </a:xfrm>
        </p:spPr>
      </p:pic>
      <p:cxnSp>
        <p:nvCxnSpPr>
          <p:cNvPr id="12" name="Connecteur droit avec flèche 11"/>
          <p:cNvCxnSpPr/>
          <p:nvPr/>
        </p:nvCxnSpPr>
        <p:spPr>
          <a:xfrm flipH="1" flipV="1">
            <a:off x="8059118" y="3347634"/>
            <a:ext cx="1115878" cy="604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65749" y="2960177"/>
            <a:ext cx="1115877" cy="80591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9174996" y="3952067"/>
            <a:ext cx="275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closed</a:t>
            </a:r>
            <a:r>
              <a:rPr lang="fr-FR" dirty="0" smtClean="0"/>
              <a:t> a bit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holes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54"/>
          <a:stretch/>
        </p:blipFill>
        <p:spPr>
          <a:xfrm>
            <a:off x="760708" y="1690688"/>
            <a:ext cx="8577785" cy="4650448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SEM – </a:t>
            </a:r>
            <a:r>
              <a:rPr lang="fr-FR" dirty="0" err="1" smtClean="0"/>
              <a:t>Backside</a:t>
            </a:r>
            <a:endParaRPr lang="fr-FR" dirty="0"/>
          </a:p>
        </p:txBody>
      </p:sp>
      <p:cxnSp>
        <p:nvCxnSpPr>
          <p:cNvPr id="5" name="Connecteur droit avec flèche 4"/>
          <p:cNvCxnSpPr/>
          <p:nvPr/>
        </p:nvCxnSpPr>
        <p:spPr>
          <a:xfrm flipH="1" flipV="1">
            <a:off x="9091047" y="3611106"/>
            <a:ext cx="1115878" cy="604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943242" y="3223649"/>
            <a:ext cx="2070314" cy="111587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206925" y="4215539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Holes</a:t>
            </a:r>
            <a:r>
              <a:rPr lang="fr-FR" dirty="0" smtClean="0"/>
              <a:t> a bit </a:t>
            </a:r>
            <a:r>
              <a:rPr lang="fr-FR" dirty="0" err="1" smtClean="0"/>
              <a:t>closed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</Words>
  <Application>Microsoft Macintosh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Thème Office</vt:lpstr>
      <vt:lpstr>Milling holes in 10nm thin membranes</vt:lpstr>
      <vt:lpstr>One of the holes we obtained without closing:</vt:lpstr>
      <vt:lpstr>SEM – Frontside (direct milling)</vt:lpstr>
      <vt:lpstr>SEM – Backside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Milling holes in 10nm thin membranes</dc:title>
  <dc:creator>Utilisateur de Microsoft Office</dc:creator>
  <cp:lastModifiedBy>Utilisateur de Microsoft Office</cp:lastModifiedBy>
  <cp:revision>5</cp:revision>
  <dcterms:created xsi:type="dcterms:W3CDTF">2016-08-10T04:33:07Z</dcterms:created>
  <dcterms:modified xsi:type="dcterms:W3CDTF">2016-08-10T05:00:20Z</dcterms:modified>
</cp:coreProperties>
</file>