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3" r:id="rId4"/>
    <p:sldId id="262" r:id="rId5"/>
    <p:sldId id="258" r:id="rId6"/>
    <p:sldId id="264" r:id="rId7"/>
    <p:sldId id="259" r:id="rId8"/>
    <p:sldId id="260" r:id="rId9"/>
    <p:sldId id="261" r:id="rId10"/>
  </p:sldIdLst>
  <p:sldSz cx="10080625" cy="7559675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02" y="-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7E6002-3E16-426B-947E-5B0CDE057D96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81EBA83-2414-4E9E-800A-B5C763724611}">
      <dgm:prSet phldrT="[Texte]"/>
      <dgm:spPr/>
      <dgm:t>
        <a:bodyPr/>
        <a:lstStyle/>
        <a:p>
          <a:r>
            <a:rPr lang="fr-FR" dirty="0" smtClean="0"/>
            <a:t>Découverte et étude du sujet</a:t>
          </a:r>
          <a:endParaRPr lang="fr-FR" dirty="0"/>
        </a:p>
      </dgm:t>
    </dgm:pt>
    <dgm:pt modelId="{A38E6D8C-AF34-4760-B401-F148AC01F069}" type="parTrans" cxnId="{6745F8E2-0A60-4970-882E-75D9D2CAB39C}">
      <dgm:prSet/>
      <dgm:spPr/>
      <dgm:t>
        <a:bodyPr/>
        <a:lstStyle/>
        <a:p>
          <a:endParaRPr lang="fr-FR"/>
        </a:p>
      </dgm:t>
    </dgm:pt>
    <dgm:pt modelId="{13D2959E-7E15-4C6F-A3A9-4CEEA487F5E9}" type="sibTrans" cxnId="{6745F8E2-0A60-4970-882E-75D9D2CAB39C}">
      <dgm:prSet/>
      <dgm:spPr/>
      <dgm:t>
        <a:bodyPr/>
        <a:lstStyle/>
        <a:p>
          <a:endParaRPr lang="fr-FR"/>
        </a:p>
      </dgm:t>
    </dgm:pt>
    <dgm:pt modelId="{DFBFA1C7-4727-4A34-A983-8081BAE8D26E}">
      <dgm:prSet phldrT="[Texte]" custT="1"/>
      <dgm:spPr/>
      <dgm:t>
        <a:bodyPr/>
        <a:lstStyle/>
        <a:p>
          <a:r>
            <a:rPr lang="fr-FR" sz="2700" dirty="0" smtClean="0"/>
            <a:t>Choix du support</a:t>
          </a:r>
        </a:p>
        <a:p>
          <a:r>
            <a:rPr lang="fr-FR" sz="2400" dirty="0" err="1" smtClean="0"/>
            <a:t>ImageJ</a:t>
          </a:r>
          <a:r>
            <a:rPr lang="fr-FR" sz="2400" dirty="0" smtClean="0"/>
            <a:t> / C / Matlab</a:t>
          </a:r>
          <a:endParaRPr lang="fr-FR" sz="2400" dirty="0"/>
        </a:p>
      </dgm:t>
    </dgm:pt>
    <dgm:pt modelId="{9705D748-E4B0-465A-A441-89914F233113}" type="parTrans" cxnId="{8203D3F8-2C70-4718-8ACA-0FE6CA30498F}">
      <dgm:prSet/>
      <dgm:spPr/>
      <dgm:t>
        <a:bodyPr/>
        <a:lstStyle/>
        <a:p>
          <a:endParaRPr lang="fr-FR"/>
        </a:p>
      </dgm:t>
    </dgm:pt>
    <dgm:pt modelId="{D966A369-3543-4618-8503-572C28845EC1}" type="sibTrans" cxnId="{8203D3F8-2C70-4718-8ACA-0FE6CA30498F}">
      <dgm:prSet/>
      <dgm:spPr/>
      <dgm:t>
        <a:bodyPr/>
        <a:lstStyle/>
        <a:p>
          <a:endParaRPr lang="fr-FR"/>
        </a:p>
      </dgm:t>
    </dgm:pt>
    <dgm:pt modelId="{E3AA31E1-6ED0-4122-9FC7-9E0CC6D701DC}">
      <dgm:prSet phldrT="[Texte]"/>
      <dgm:spPr/>
      <dgm:t>
        <a:bodyPr/>
        <a:lstStyle/>
        <a:p>
          <a:r>
            <a:rPr lang="fr-FR" dirty="0" smtClean="0"/>
            <a:t>Programmation</a:t>
          </a:r>
          <a:endParaRPr lang="fr-FR" dirty="0"/>
        </a:p>
      </dgm:t>
    </dgm:pt>
    <dgm:pt modelId="{F1528AC1-FF19-4B4B-8718-B7C6A14EB85F}" type="parTrans" cxnId="{E74FF4AA-F744-4E49-A5C0-A7DBF4E8DC80}">
      <dgm:prSet/>
      <dgm:spPr/>
      <dgm:t>
        <a:bodyPr/>
        <a:lstStyle/>
        <a:p>
          <a:endParaRPr lang="fr-FR"/>
        </a:p>
      </dgm:t>
    </dgm:pt>
    <dgm:pt modelId="{460CA1FF-CF86-40AB-8BCB-E75022207777}" type="sibTrans" cxnId="{E74FF4AA-F744-4E49-A5C0-A7DBF4E8DC80}">
      <dgm:prSet/>
      <dgm:spPr/>
      <dgm:t>
        <a:bodyPr/>
        <a:lstStyle/>
        <a:p>
          <a:endParaRPr lang="fr-FR"/>
        </a:p>
      </dgm:t>
    </dgm:pt>
    <dgm:pt modelId="{A37736E2-D91A-4FE8-AE20-6722F419A9BC}">
      <dgm:prSet phldrT="[Texte]"/>
      <dgm:spPr/>
      <dgm:t>
        <a:bodyPr/>
        <a:lstStyle/>
        <a:p>
          <a:r>
            <a:rPr lang="fr-FR" dirty="0" smtClean="0"/>
            <a:t>Compilation dans un GUI</a:t>
          </a:r>
          <a:endParaRPr lang="fr-FR" dirty="0"/>
        </a:p>
      </dgm:t>
    </dgm:pt>
    <dgm:pt modelId="{3F8BEF48-7E0C-4D90-9E7D-027D016312EA}" type="parTrans" cxnId="{350716DE-B410-43CB-B25A-ABECEAF6E51E}">
      <dgm:prSet/>
      <dgm:spPr/>
      <dgm:t>
        <a:bodyPr/>
        <a:lstStyle/>
        <a:p>
          <a:endParaRPr lang="fr-FR"/>
        </a:p>
      </dgm:t>
    </dgm:pt>
    <dgm:pt modelId="{10595F2B-93C4-4ED3-A1DC-E61AF2CBD152}" type="sibTrans" cxnId="{350716DE-B410-43CB-B25A-ABECEAF6E51E}">
      <dgm:prSet/>
      <dgm:spPr/>
      <dgm:t>
        <a:bodyPr/>
        <a:lstStyle/>
        <a:p>
          <a:endParaRPr lang="fr-FR"/>
        </a:p>
      </dgm:t>
    </dgm:pt>
    <dgm:pt modelId="{13CC8CB0-B0EF-4E23-B809-A296B84331CB}" type="pres">
      <dgm:prSet presAssocID="{457E6002-3E16-426B-947E-5B0CDE057D96}" presName="diagram" presStyleCnt="0">
        <dgm:presLayoutVars>
          <dgm:dir/>
          <dgm:resizeHandles val="exact"/>
        </dgm:presLayoutVars>
      </dgm:prSet>
      <dgm:spPr/>
    </dgm:pt>
    <dgm:pt modelId="{3EF7789C-AA6D-469E-A16D-AC2E40ABC42E}" type="pres">
      <dgm:prSet presAssocID="{081EBA83-2414-4E9E-800A-B5C763724611}" presName="node" presStyleLbl="node1" presStyleIdx="0" presStyleCnt="4">
        <dgm:presLayoutVars>
          <dgm:bulletEnabled val="1"/>
        </dgm:presLayoutVars>
      </dgm:prSet>
      <dgm:spPr/>
    </dgm:pt>
    <dgm:pt modelId="{FF9B454A-C8CD-42C2-9172-120BAA0EBBBA}" type="pres">
      <dgm:prSet presAssocID="{13D2959E-7E15-4C6F-A3A9-4CEEA487F5E9}" presName="sibTrans" presStyleLbl="sibTrans2D1" presStyleIdx="0" presStyleCnt="3"/>
      <dgm:spPr/>
    </dgm:pt>
    <dgm:pt modelId="{60AFD91B-B734-4646-9608-8DE49E976014}" type="pres">
      <dgm:prSet presAssocID="{13D2959E-7E15-4C6F-A3A9-4CEEA487F5E9}" presName="connectorText" presStyleLbl="sibTrans2D1" presStyleIdx="0" presStyleCnt="3"/>
      <dgm:spPr/>
    </dgm:pt>
    <dgm:pt modelId="{C11E835D-C6F1-47DA-A81C-6FAABFEA66E9}" type="pres">
      <dgm:prSet presAssocID="{DFBFA1C7-4727-4A34-A983-8081BAE8D26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01D897-6E68-400E-8944-A1A1B3703E10}" type="pres">
      <dgm:prSet presAssocID="{D966A369-3543-4618-8503-572C28845EC1}" presName="sibTrans" presStyleLbl="sibTrans2D1" presStyleIdx="1" presStyleCnt="3"/>
      <dgm:spPr/>
    </dgm:pt>
    <dgm:pt modelId="{3A48876D-4910-42F6-84AA-A9B9D22E3722}" type="pres">
      <dgm:prSet presAssocID="{D966A369-3543-4618-8503-572C28845EC1}" presName="connectorText" presStyleLbl="sibTrans2D1" presStyleIdx="1" presStyleCnt="3"/>
      <dgm:spPr/>
    </dgm:pt>
    <dgm:pt modelId="{C8EF9EBD-2819-4F1E-98AF-80E771172CA0}" type="pres">
      <dgm:prSet presAssocID="{E3AA31E1-6ED0-4122-9FC7-9E0CC6D701DC}" presName="node" presStyleLbl="node1" presStyleIdx="2" presStyleCnt="4">
        <dgm:presLayoutVars>
          <dgm:bulletEnabled val="1"/>
        </dgm:presLayoutVars>
      </dgm:prSet>
      <dgm:spPr/>
    </dgm:pt>
    <dgm:pt modelId="{9D6B2343-2517-4D1B-A576-AD93B375EF1A}" type="pres">
      <dgm:prSet presAssocID="{460CA1FF-CF86-40AB-8BCB-E75022207777}" presName="sibTrans" presStyleLbl="sibTrans2D1" presStyleIdx="2" presStyleCnt="3"/>
      <dgm:spPr/>
    </dgm:pt>
    <dgm:pt modelId="{09561D91-56E6-4EB0-9E8C-7109B61EC1A1}" type="pres">
      <dgm:prSet presAssocID="{460CA1FF-CF86-40AB-8BCB-E75022207777}" presName="connectorText" presStyleLbl="sibTrans2D1" presStyleIdx="2" presStyleCnt="3"/>
      <dgm:spPr/>
    </dgm:pt>
    <dgm:pt modelId="{50ED3058-BC8E-4EE7-902B-E076B6ADC389}" type="pres">
      <dgm:prSet presAssocID="{A37736E2-D91A-4FE8-AE20-6722F419A9BC}" presName="node" presStyleLbl="node1" presStyleIdx="3" presStyleCnt="4">
        <dgm:presLayoutVars>
          <dgm:bulletEnabled val="1"/>
        </dgm:presLayoutVars>
      </dgm:prSet>
      <dgm:spPr/>
    </dgm:pt>
  </dgm:ptLst>
  <dgm:cxnLst>
    <dgm:cxn modelId="{4A4948BA-9A92-44ED-9988-9C1587F9F3BE}" type="presOf" srcId="{081EBA83-2414-4E9E-800A-B5C763724611}" destId="{3EF7789C-AA6D-469E-A16D-AC2E40ABC42E}" srcOrd="0" destOrd="0" presId="urn:microsoft.com/office/officeart/2005/8/layout/process5"/>
    <dgm:cxn modelId="{66A64A98-DBEB-4CA8-8D79-B55226301825}" type="presOf" srcId="{DFBFA1C7-4727-4A34-A983-8081BAE8D26E}" destId="{C11E835D-C6F1-47DA-A81C-6FAABFEA66E9}" srcOrd="0" destOrd="0" presId="urn:microsoft.com/office/officeart/2005/8/layout/process5"/>
    <dgm:cxn modelId="{350716DE-B410-43CB-B25A-ABECEAF6E51E}" srcId="{457E6002-3E16-426B-947E-5B0CDE057D96}" destId="{A37736E2-D91A-4FE8-AE20-6722F419A9BC}" srcOrd="3" destOrd="0" parTransId="{3F8BEF48-7E0C-4D90-9E7D-027D016312EA}" sibTransId="{10595F2B-93C4-4ED3-A1DC-E61AF2CBD152}"/>
    <dgm:cxn modelId="{BD90E556-CC21-4B18-A5E1-25E9CCDFD0CA}" type="presOf" srcId="{A37736E2-D91A-4FE8-AE20-6722F419A9BC}" destId="{50ED3058-BC8E-4EE7-902B-E076B6ADC389}" srcOrd="0" destOrd="0" presId="urn:microsoft.com/office/officeart/2005/8/layout/process5"/>
    <dgm:cxn modelId="{E74FF4AA-F744-4E49-A5C0-A7DBF4E8DC80}" srcId="{457E6002-3E16-426B-947E-5B0CDE057D96}" destId="{E3AA31E1-6ED0-4122-9FC7-9E0CC6D701DC}" srcOrd="2" destOrd="0" parTransId="{F1528AC1-FF19-4B4B-8718-B7C6A14EB85F}" sibTransId="{460CA1FF-CF86-40AB-8BCB-E75022207777}"/>
    <dgm:cxn modelId="{9935556F-2D19-4BD3-8685-CA585D0B7A3F}" type="presOf" srcId="{460CA1FF-CF86-40AB-8BCB-E75022207777}" destId="{9D6B2343-2517-4D1B-A576-AD93B375EF1A}" srcOrd="0" destOrd="0" presId="urn:microsoft.com/office/officeart/2005/8/layout/process5"/>
    <dgm:cxn modelId="{F60A66D1-E22C-4D40-91E7-F110DE353279}" type="presOf" srcId="{457E6002-3E16-426B-947E-5B0CDE057D96}" destId="{13CC8CB0-B0EF-4E23-B809-A296B84331CB}" srcOrd="0" destOrd="0" presId="urn:microsoft.com/office/officeart/2005/8/layout/process5"/>
    <dgm:cxn modelId="{8203D3F8-2C70-4718-8ACA-0FE6CA30498F}" srcId="{457E6002-3E16-426B-947E-5B0CDE057D96}" destId="{DFBFA1C7-4727-4A34-A983-8081BAE8D26E}" srcOrd="1" destOrd="0" parTransId="{9705D748-E4B0-465A-A441-89914F233113}" sibTransId="{D966A369-3543-4618-8503-572C28845EC1}"/>
    <dgm:cxn modelId="{1E5D3709-2073-44F7-953C-2FA6443C3215}" type="presOf" srcId="{E3AA31E1-6ED0-4122-9FC7-9E0CC6D701DC}" destId="{C8EF9EBD-2819-4F1E-98AF-80E771172CA0}" srcOrd="0" destOrd="0" presId="urn:microsoft.com/office/officeart/2005/8/layout/process5"/>
    <dgm:cxn modelId="{0E4D0392-F450-45E6-8E02-28CD99D0466B}" type="presOf" srcId="{13D2959E-7E15-4C6F-A3A9-4CEEA487F5E9}" destId="{FF9B454A-C8CD-42C2-9172-120BAA0EBBBA}" srcOrd="0" destOrd="0" presId="urn:microsoft.com/office/officeart/2005/8/layout/process5"/>
    <dgm:cxn modelId="{7D459062-85B7-4B14-AE22-E0F94603ABF3}" type="presOf" srcId="{460CA1FF-CF86-40AB-8BCB-E75022207777}" destId="{09561D91-56E6-4EB0-9E8C-7109B61EC1A1}" srcOrd="1" destOrd="0" presId="urn:microsoft.com/office/officeart/2005/8/layout/process5"/>
    <dgm:cxn modelId="{0A70C729-D082-48C9-9611-5669C68F421E}" type="presOf" srcId="{13D2959E-7E15-4C6F-A3A9-4CEEA487F5E9}" destId="{60AFD91B-B734-4646-9608-8DE49E976014}" srcOrd="1" destOrd="0" presId="urn:microsoft.com/office/officeart/2005/8/layout/process5"/>
    <dgm:cxn modelId="{FBADD98B-BE67-47E4-9105-85CA44D22FDB}" type="presOf" srcId="{D966A369-3543-4618-8503-572C28845EC1}" destId="{8A01D897-6E68-400E-8944-A1A1B3703E10}" srcOrd="0" destOrd="0" presId="urn:microsoft.com/office/officeart/2005/8/layout/process5"/>
    <dgm:cxn modelId="{6745F8E2-0A60-4970-882E-75D9D2CAB39C}" srcId="{457E6002-3E16-426B-947E-5B0CDE057D96}" destId="{081EBA83-2414-4E9E-800A-B5C763724611}" srcOrd="0" destOrd="0" parTransId="{A38E6D8C-AF34-4760-B401-F148AC01F069}" sibTransId="{13D2959E-7E15-4C6F-A3A9-4CEEA487F5E9}"/>
    <dgm:cxn modelId="{746FB2A5-3F67-4429-B116-140C13933BB1}" type="presOf" srcId="{D966A369-3543-4618-8503-572C28845EC1}" destId="{3A48876D-4910-42F6-84AA-A9B9D22E3722}" srcOrd="1" destOrd="0" presId="urn:microsoft.com/office/officeart/2005/8/layout/process5"/>
    <dgm:cxn modelId="{6152EE50-958D-4C38-B62B-72FD41C50243}" type="presParOf" srcId="{13CC8CB0-B0EF-4E23-B809-A296B84331CB}" destId="{3EF7789C-AA6D-469E-A16D-AC2E40ABC42E}" srcOrd="0" destOrd="0" presId="urn:microsoft.com/office/officeart/2005/8/layout/process5"/>
    <dgm:cxn modelId="{5872D6CF-B42B-41CE-91F3-9794FCA72346}" type="presParOf" srcId="{13CC8CB0-B0EF-4E23-B809-A296B84331CB}" destId="{FF9B454A-C8CD-42C2-9172-120BAA0EBBBA}" srcOrd="1" destOrd="0" presId="urn:microsoft.com/office/officeart/2005/8/layout/process5"/>
    <dgm:cxn modelId="{49EB48C4-46C4-40C8-86A6-2AD471D3F557}" type="presParOf" srcId="{FF9B454A-C8CD-42C2-9172-120BAA0EBBBA}" destId="{60AFD91B-B734-4646-9608-8DE49E976014}" srcOrd="0" destOrd="0" presId="urn:microsoft.com/office/officeart/2005/8/layout/process5"/>
    <dgm:cxn modelId="{031C5F5E-FD22-4406-92E4-52AAF2829B8F}" type="presParOf" srcId="{13CC8CB0-B0EF-4E23-B809-A296B84331CB}" destId="{C11E835D-C6F1-47DA-A81C-6FAABFEA66E9}" srcOrd="2" destOrd="0" presId="urn:microsoft.com/office/officeart/2005/8/layout/process5"/>
    <dgm:cxn modelId="{38603D06-5A6B-4E7A-8C53-23859B67490D}" type="presParOf" srcId="{13CC8CB0-B0EF-4E23-B809-A296B84331CB}" destId="{8A01D897-6E68-400E-8944-A1A1B3703E10}" srcOrd="3" destOrd="0" presId="urn:microsoft.com/office/officeart/2005/8/layout/process5"/>
    <dgm:cxn modelId="{F30B42D8-17BD-4E32-BD92-62F5492C4966}" type="presParOf" srcId="{8A01D897-6E68-400E-8944-A1A1B3703E10}" destId="{3A48876D-4910-42F6-84AA-A9B9D22E3722}" srcOrd="0" destOrd="0" presId="urn:microsoft.com/office/officeart/2005/8/layout/process5"/>
    <dgm:cxn modelId="{2FE43511-3004-478F-BF56-9A5A54E5E555}" type="presParOf" srcId="{13CC8CB0-B0EF-4E23-B809-A296B84331CB}" destId="{C8EF9EBD-2819-4F1E-98AF-80E771172CA0}" srcOrd="4" destOrd="0" presId="urn:microsoft.com/office/officeart/2005/8/layout/process5"/>
    <dgm:cxn modelId="{B6374800-49E8-4264-B149-B0738026B484}" type="presParOf" srcId="{13CC8CB0-B0EF-4E23-B809-A296B84331CB}" destId="{9D6B2343-2517-4D1B-A576-AD93B375EF1A}" srcOrd="5" destOrd="0" presId="urn:microsoft.com/office/officeart/2005/8/layout/process5"/>
    <dgm:cxn modelId="{36583FE2-3C49-4EC9-8B07-57DB5B8BD549}" type="presParOf" srcId="{9D6B2343-2517-4D1B-A576-AD93B375EF1A}" destId="{09561D91-56E6-4EB0-9E8C-7109B61EC1A1}" srcOrd="0" destOrd="0" presId="urn:microsoft.com/office/officeart/2005/8/layout/process5"/>
    <dgm:cxn modelId="{75B043E6-DFBC-41B5-A52E-AFAC1744EB8F}" type="presParOf" srcId="{13CC8CB0-B0EF-4E23-B809-A296B84331CB}" destId="{50ED3058-BC8E-4EE7-902B-E076B6ADC38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7789C-AA6D-469E-A16D-AC2E40ABC42E}">
      <dsp:nvSpPr>
        <dsp:cNvPr id="0" name=""/>
        <dsp:cNvSpPr/>
      </dsp:nvSpPr>
      <dsp:spPr>
        <a:xfrm>
          <a:off x="1312" y="875"/>
          <a:ext cx="2799079" cy="167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 smtClean="0"/>
            <a:t>Découverte et étude du sujet</a:t>
          </a:r>
          <a:endParaRPr lang="fr-FR" sz="3000" kern="1200" dirty="0"/>
        </a:p>
      </dsp:txBody>
      <dsp:txXfrm>
        <a:off x="50501" y="50064"/>
        <a:ext cx="2700701" cy="1581069"/>
      </dsp:txXfrm>
    </dsp:sp>
    <dsp:sp modelId="{FF9B454A-C8CD-42C2-9172-120BAA0EBBBA}">
      <dsp:nvSpPr>
        <dsp:cNvPr id="0" name=""/>
        <dsp:cNvSpPr/>
      </dsp:nvSpPr>
      <dsp:spPr>
        <a:xfrm>
          <a:off x="3046711" y="493513"/>
          <a:ext cx="593404" cy="694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kern="1200"/>
        </a:p>
      </dsp:txBody>
      <dsp:txXfrm>
        <a:off x="3046711" y="632347"/>
        <a:ext cx="415383" cy="416503"/>
      </dsp:txXfrm>
    </dsp:sp>
    <dsp:sp modelId="{C11E835D-C6F1-47DA-A81C-6FAABFEA66E9}">
      <dsp:nvSpPr>
        <dsp:cNvPr id="0" name=""/>
        <dsp:cNvSpPr/>
      </dsp:nvSpPr>
      <dsp:spPr>
        <a:xfrm>
          <a:off x="3920024" y="875"/>
          <a:ext cx="2799079" cy="167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Choix du support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ImageJ</a:t>
          </a:r>
          <a:r>
            <a:rPr lang="fr-FR" sz="2400" kern="1200" dirty="0" smtClean="0"/>
            <a:t> / C / Matlab</a:t>
          </a:r>
          <a:endParaRPr lang="fr-FR" sz="2400" kern="1200" dirty="0"/>
        </a:p>
      </dsp:txBody>
      <dsp:txXfrm>
        <a:off x="3969213" y="50064"/>
        <a:ext cx="2700701" cy="1581069"/>
      </dsp:txXfrm>
    </dsp:sp>
    <dsp:sp modelId="{8A01D897-6E68-400E-8944-A1A1B3703E10}">
      <dsp:nvSpPr>
        <dsp:cNvPr id="0" name=""/>
        <dsp:cNvSpPr/>
      </dsp:nvSpPr>
      <dsp:spPr>
        <a:xfrm rot="5400000">
          <a:off x="5022861" y="1876258"/>
          <a:ext cx="593404" cy="694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kern="1200"/>
        </a:p>
      </dsp:txBody>
      <dsp:txXfrm rot="-5400000">
        <a:off x="5111312" y="1926642"/>
        <a:ext cx="416503" cy="415383"/>
      </dsp:txXfrm>
    </dsp:sp>
    <dsp:sp modelId="{C8EF9EBD-2819-4F1E-98AF-80E771172CA0}">
      <dsp:nvSpPr>
        <dsp:cNvPr id="0" name=""/>
        <dsp:cNvSpPr/>
      </dsp:nvSpPr>
      <dsp:spPr>
        <a:xfrm>
          <a:off x="3920024" y="2799954"/>
          <a:ext cx="2799079" cy="167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 smtClean="0"/>
            <a:t>Programmation</a:t>
          </a:r>
          <a:endParaRPr lang="fr-FR" sz="3000" kern="1200" dirty="0"/>
        </a:p>
      </dsp:txBody>
      <dsp:txXfrm>
        <a:off x="3969213" y="2849143"/>
        <a:ext cx="2700701" cy="1581069"/>
      </dsp:txXfrm>
    </dsp:sp>
    <dsp:sp modelId="{9D6B2343-2517-4D1B-A576-AD93B375EF1A}">
      <dsp:nvSpPr>
        <dsp:cNvPr id="0" name=""/>
        <dsp:cNvSpPr/>
      </dsp:nvSpPr>
      <dsp:spPr>
        <a:xfrm rot="10800000">
          <a:off x="3080300" y="3292593"/>
          <a:ext cx="593404" cy="694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kern="1200"/>
        </a:p>
      </dsp:txBody>
      <dsp:txXfrm rot="10800000">
        <a:off x="3258321" y="3431427"/>
        <a:ext cx="415383" cy="416503"/>
      </dsp:txXfrm>
    </dsp:sp>
    <dsp:sp modelId="{50ED3058-BC8E-4EE7-902B-E076B6ADC389}">
      <dsp:nvSpPr>
        <dsp:cNvPr id="0" name=""/>
        <dsp:cNvSpPr/>
      </dsp:nvSpPr>
      <dsp:spPr>
        <a:xfrm>
          <a:off x="1312" y="2799954"/>
          <a:ext cx="2799079" cy="16794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kern="1200" dirty="0" smtClean="0"/>
            <a:t>Compilation dans un GUI</a:t>
          </a:r>
          <a:endParaRPr lang="fr-FR" sz="3000" kern="1200" dirty="0"/>
        </a:p>
      </dsp:txBody>
      <dsp:txXfrm>
        <a:off x="50501" y="2849143"/>
        <a:ext cx="2700701" cy="1581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2CCAC7C-13DE-4B71-B96B-3B6B659BB479}" type="slidenum">
              <a:t>‹N°›</a:t>
            </a:fld>
            <a:endParaRPr lang="de-DE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28718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/>
          <a:p>
            <a:pPr lvl="0"/>
            <a:endParaRPr lang="fr-FR"/>
          </a:p>
        </p:txBody>
      </p:sp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>
            <a:lvl1pPr lvl="0" rtl="0" hangingPunct="0">
              <a:buNone/>
              <a:tabLst/>
              <a:defRPr lang="fr-FR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>
            <a:lvl1pPr lvl="0" rtl="0" hangingPunct="0">
              <a:buNone/>
              <a:tabLst/>
              <a:defRPr lang="fr-FR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/>
          <a:lstStyle>
            <a:lvl1pPr lvl="0" rtl="0" hangingPunct="0">
              <a:buNone/>
              <a:tabLst/>
              <a:defRPr lang="fr-FR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spc="0" baseline="0">
                <a:solidFill>
                  <a:srgbClr val="000000"/>
                </a:solidFill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2B0D030D-1850-455F-8C9F-A33F4A8FECF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220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lvl="0" indent="-216000" rtl="0" hangingPunct="0">
      <a:buNone/>
      <a:tabLst/>
      <a:defRPr lang="fr-FR" sz="2000" b="0" i="0" u="none" strike="noStrike" kern="1200">
        <a:ln>
          <a:noFill/>
        </a:ln>
        <a:latin typeface="Arial" pitchFamily="18"/>
        <a:ea typeface="Microsoft YaHei" pitchFamily="2"/>
        <a:cs typeface="Lucida San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5280" cy="40086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06640" y="812880"/>
            <a:ext cx="5345280" cy="40086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755639" y="2347920"/>
            <a:ext cx="8569440" cy="1620720"/>
          </a:xfrm>
        </p:spPr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pc="0" baseline="0">
                <a:solidFill>
                  <a:srgbClr val="000000"/>
                </a:solidFill>
                <a:cs typeface="Tahoma" pitchFamily="2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512720" y="4282920"/>
            <a:ext cx="7056360" cy="1932119"/>
          </a:xfrm>
        </p:spPr>
        <p:txBody>
          <a:bodyPr anchorCtr="1"/>
          <a:lstStyle>
            <a:lvl1pPr marL="0" indent="0" algn="ctr">
              <a:buNone/>
              <a:defRPr>
                <a:ln>
                  <a:noFill/>
                </a:ln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69D6D11-BA58-4C0D-B01E-6313F472DBD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pc="0" baseline="0">
                <a:solidFill>
                  <a:srgbClr val="000000"/>
                </a:solidFill>
                <a:cs typeface="Tahoma" pitchFamily="2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9C2AE4-E021-42D0-8C1E-B49A2FA4E7C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234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 txBox="1">
            <a:spLocks noGrp="1"/>
          </p:cNvSpPr>
          <p:nvPr>
            <p:ph type="title" orient="vert"/>
          </p:nvPr>
        </p:nvSpPr>
        <p:spPr>
          <a:xfrm>
            <a:off x="7308720" y="301680"/>
            <a:ext cx="2266920" cy="6456240"/>
          </a:xfrm>
        </p:spPr>
        <p:txBody>
          <a:bodyPr vert="eaVert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pc="0" baseline="0">
                <a:solidFill>
                  <a:srgbClr val="000000"/>
                </a:solidFill>
                <a:cs typeface="Tahoma" pitchFamily="2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>
          <a:xfrm>
            <a:off x="503280" y="301680"/>
            <a:ext cx="6653159" cy="6456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8F05D4-8A50-4BD1-8FB4-5B7E04D6A2F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1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pc="0" baseline="0">
                <a:solidFill>
                  <a:srgbClr val="000000"/>
                </a:solidFill>
                <a:cs typeface="Tahoma" pitchFamily="2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type="title" idx="4294967295"/>
          </p:nvPr>
        </p:nvSpPr>
        <p:spPr>
          <a:xfrm>
            <a:off x="503999" y="1769040"/>
            <a:ext cx="9071640" cy="4989240"/>
          </a:xfrm>
        </p:spPr>
        <p:txBody>
          <a:bodyPr anchor="t" anchorCtr="0"/>
          <a:lstStyle>
            <a:lvl1pPr marL="432000" marR="0" indent="-32400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sz="3200" spc="0" baseline="0">
                <a:solidFill>
                  <a:srgbClr val="000000"/>
                </a:solidFill>
                <a:ea typeface="Andale Sans UI" pitchFamily="2"/>
                <a:cs typeface="Tahoma" pitchFamily="2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49EAA4-6B76-43FB-A725-F67890D9768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996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797040" y="4857840"/>
            <a:ext cx="8567640" cy="1501920"/>
          </a:xfrm>
        </p:spPr>
        <p:txBody>
          <a:bodyPr anchor="t" anchorCtr="0"/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z="4000" b="1" spc="0" baseline="0">
                <a:solidFill>
                  <a:srgbClr val="000000"/>
                </a:solidFill>
                <a:cs typeface="Tahoma" pitchFamily="2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797040" y="3203640"/>
            <a:ext cx="8567640" cy="1654200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BA8909D-1332-4FA9-A4C3-4FF4DFD4E95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17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pc="0" baseline="0">
                <a:solidFill>
                  <a:srgbClr val="000000"/>
                </a:solidFill>
                <a:cs typeface="Tahoma" pitchFamily="2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type="title" idx="4294967295"/>
          </p:nvPr>
        </p:nvSpPr>
        <p:spPr>
          <a:xfrm>
            <a:off x="503280" y="1768320"/>
            <a:ext cx="4459320" cy="4989600"/>
          </a:xfrm>
        </p:spPr>
        <p:txBody>
          <a:bodyPr anchor="t" anchorCtr="0"/>
          <a:lstStyle>
            <a:lvl1pPr marL="432000" marR="0" indent="-32400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sz="2800" spc="0" baseline="0">
                <a:solidFill>
                  <a:srgbClr val="000000"/>
                </a:solidFill>
                <a:ea typeface="Andale Sans UI" pitchFamily="2"/>
                <a:cs typeface="Tahoma" pitchFamily="2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type="title" idx="4294967295"/>
          </p:nvPr>
        </p:nvSpPr>
        <p:spPr>
          <a:xfrm>
            <a:off x="5114879" y="1768320"/>
            <a:ext cx="4460760" cy="4989600"/>
          </a:xfrm>
        </p:spPr>
        <p:txBody>
          <a:bodyPr anchor="t" anchorCtr="0"/>
          <a:lstStyle>
            <a:lvl1pPr marL="432000" marR="0" indent="-32400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sz="2800" spc="0" baseline="0">
                <a:solidFill>
                  <a:srgbClr val="000000"/>
                </a:solidFill>
                <a:ea typeface="Andale Sans UI" pitchFamily="2"/>
                <a:cs typeface="Tahoma" pitchFamily="2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1E8EF2-7BCE-4590-98C7-72EA9E470DD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182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504719" y="303120"/>
            <a:ext cx="9072720" cy="1258920"/>
          </a:xfrm>
        </p:spPr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pc="0" baseline="0">
                <a:solidFill>
                  <a:srgbClr val="000000"/>
                </a:solidFill>
                <a:cs typeface="Tahoma" pitchFamily="2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4719" y="1692360"/>
            <a:ext cx="4452840" cy="70488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type="title" idx="4294967295"/>
          </p:nvPr>
        </p:nvSpPr>
        <p:spPr>
          <a:xfrm>
            <a:off x="504719" y="2397240"/>
            <a:ext cx="4452840" cy="4356000"/>
          </a:xfrm>
        </p:spPr>
        <p:txBody>
          <a:bodyPr anchor="t" anchorCtr="0"/>
          <a:lstStyle>
            <a:lvl1pPr marL="432000" marR="0" indent="-32400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sz="2400" spc="0" baseline="0">
                <a:solidFill>
                  <a:srgbClr val="000000"/>
                </a:solidFill>
                <a:ea typeface="Andale Sans UI" pitchFamily="2"/>
                <a:cs typeface="Tahoma" pitchFamily="2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3"/>
          </p:nvPr>
        </p:nvSpPr>
        <p:spPr>
          <a:xfrm>
            <a:off x="5121360" y="1692360"/>
            <a:ext cx="4456080" cy="70488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 txBox="1">
            <a:spLocks noGrp="1"/>
          </p:cNvSpPr>
          <p:nvPr>
            <p:ph type="title" idx="4294967295"/>
          </p:nvPr>
        </p:nvSpPr>
        <p:spPr>
          <a:xfrm>
            <a:off x="5121360" y="2397240"/>
            <a:ext cx="4456080" cy="4356000"/>
          </a:xfrm>
        </p:spPr>
        <p:txBody>
          <a:bodyPr anchor="t" anchorCtr="0"/>
          <a:lstStyle>
            <a:lvl1pPr marL="432000" marR="0" indent="-32400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sz="2400" spc="0" baseline="0">
                <a:solidFill>
                  <a:srgbClr val="000000"/>
                </a:solidFill>
                <a:ea typeface="Andale Sans UI" pitchFamily="2"/>
                <a:cs typeface="Tahoma" pitchFamily="2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28617A-336C-4D5D-9D40-E0C7D128972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146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pc="0" baseline="0">
                <a:solidFill>
                  <a:srgbClr val="000000"/>
                </a:solidFill>
                <a:cs typeface="Tahoma" pitchFamily="2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5F5CA3-C6DD-46D1-8B69-C94858EC07C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387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3" name="Espace réservé du pied de pag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9BD2F8-3614-41D8-B65C-36B91DC653CF}" type="slidenum">
              <a:t>‹N°›</a:t>
            </a:fld>
            <a:endParaRPr lang="fr-FR"/>
          </a:p>
        </p:txBody>
      </p:sp>
      <p:sp>
        <p:nvSpPr>
          <p:cNvPr id="5" name="Titre 4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2000" cy="12618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texte 5"/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9072000" cy="4988880"/>
          </a:xfrm>
        </p:spPr>
        <p:txBody>
          <a:bodyPr/>
          <a:lstStyle>
            <a:lvl1pPr>
              <a:spcAft>
                <a:spcPts val="1417"/>
              </a:spcAft>
              <a:defRPr>
                <a:ln>
                  <a:noFill/>
                </a:ln>
                <a:ea typeface="Microsoft YaHei" pitchFamily="2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152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504719" y="301680"/>
            <a:ext cx="3316320" cy="1279440"/>
          </a:xfrm>
        </p:spPr>
        <p:txBody>
          <a:bodyPr anchor="b" anchorCtr="0"/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z="2000" b="1" spc="0" baseline="0">
                <a:solidFill>
                  <a:srgbClr val="000000"/>
                </a:solidFill>
                <a:cs typeface="Tahoma" pitchFamily="2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type="title" idx="4294967295"/>
          </p:nvPr>
        </p:nvSpPr>
        <p:spPr>
          <a:xfrm>
            <a:off x="3941640" y="301680"/>
            <a:ext cx="5635800" cy="6451560"/>
          </a:xfrm>
        </p:spPr>
        <p:txBody>
          <a:bodyPr anchor="t" anchorCtr="0"/>
          <a:lstStyle>
            <a:lvl1pPr marL="432000" marR="0" indent="-32400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sz="3200" spc="0" baseline="0">
                <a:solidFill>
                  <a:srgbClr val="000000"/>
                </a:solidFill>
                <a:ea typeface="Andale Sans UI" pitchFamily="2"/>
                <a:cs typeface="Tahoma" pitchFamily="2"/>
              </a:defRPr>
            </a:lvl1pPr>
          </a:lstStyle>
          <a:p>
            <a:pPr lvl="0"/>
            <a:r>
              <a:rPr lang="fr-FR"/>
              <a:t>Modifiez les styles du texte du masque</a:t>
            </a:r>
            <a:br>
              <a:rPr lang="fr-FR"/>
            </a:br>
            <a:r>
              <a:rPr lang="fr-FR"/>
              <a:t>Deuxième niveau</a:t>
            </a:r>
            <a:br>
              <a:rPr lang="fr-FR"/>
            </a:br>
            <a:r>
              <a:rPr lang="fr-FR"/>
              <a:t>Troisième niveau</a:t>
            </a:r>
            <a:br>
              <a:rPr lang="fr-FR"/>
            </a:br>
            <a:r>
              <a:rPr lang="fr-FR"/>
              <a:t>Quatrième niveau</a:t>
            </a:r>
            <a:br>
              <a:rPr lang="fr-FR"/>
            </a:br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504719" y="1581119"/>
            <a:ext cx="3316320" cy="517212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6A26A9-2789-4C73-A0F8-8CE54E52F78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862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1976400" y="5291279"/>
            <a:ext cx="6048360" cy="625320"/>
          </a:xfrm>
        </p:spPr>
        <p:txBody>
          <a:bodyPr anchor="b" anchorCtr="0"/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 sz="2000" b="1" spc="0" baseline="0">
                <a:solidFill>
                  <a:srgbClr val="000000"/>
                </a:solidFill>
                <a:cs typeface="Tahoma" pitchFamily="2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 txBox="1">
            <a:spLocks noGrp="1"/>
          </p:cNvSpPr>
          <p:nvPr>
            <p:ph type="title" idx="4294967295"/>
          </p:nvPr>
        </p:nvSpPr>
        <p:spPr>
          <a:xfrm>
            <a:off x="1976400" y="674640"/>
            <a:ext cx="6048360" cy="4537080"/>
          </a:xfrm>
        </p:spPr>
        <p:txBody>
          <a:bodyPr anchor="t" anchorCtr="0"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1976400" y="5916600"/>
            <a:ext cx="6048360" cy="8874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9F87BE-12EE-49E1-8633-B3E748E1C71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269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1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endParaRPr lang="fr-FR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Lucida Sans" pitchFamily="2"/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>
            <a:lvl1pPr lvl="0" rtl="0" hangingPunct="0">
              <a:buNone/>
              <a:tabLst/>
              <a:defRPr lang="fr-FR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1"/>
          <a:lstStyle>
            <a:lvl1pPr lvl="0" rtl="0" hangingPunct="0">
              <a:buNone/>
              <a:tabLst/>
              <a:defRPr lang="fr-FR" sz="2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spc="0" baseline="0">
                <a:solidFill>
                  <a:srgbClr val="000000"/>
                </a:solidFill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4B915499-3BA1-4714-B3CE-DE75C53794D6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lvl="0" algn="ctr" rtl="0" hangingPunct="0">
        <a:buNone/>
        <a:tabLst/>
        <a:defRPr lang="fr-FR" sz="4400" b="0" i="0" u="none" strike="noStrike" kern="1200">
          <a:ln>
            <a:noFill/>
          </a:ln>
          <a:latin typeface="Arial" pitchFamily="18"/>
          <a:ea typeface="Microsoft YaHei" pitchFamily="2"/>
          <a:cs typeface="Lucida Sans" pitchFamily="2"/>
        </a:defRPr>
      </a:lvl1pPr>
    </p:titleStyle>
    <p:bodyStyle>
      <a:lvl1pPr marL="432000" marR="0" lvl="0" indent="-324000" rtl="0" hangingPunct="0">
        <a:lnSpc>
          <a:spcPct val="100000"/>
        </a:lnSpc>
        <a:spcBef>
          <a:spcPts val="0"/>
        </a:spcBef>
        <a:spcAft>
          <a:spcPts val="1414"/>
        </a:spcAft>
        <a:buSzPct val="45000"/>
        <a:buFont typeface="StarSymbol"/>
        <a:buChar char="●"/>
        <a:tabLst/>
        <a:defRPr lang="fr-FR" sz="3200" b="0" i="0" u="none" strike="noStrike" kern="1200" spc="0" baseline="0">
          <a:solidFill>
            <a:srgbClr val="000000"/>
          </a:solidFill>
          <a:latin typeface="Arial" pitchFamily="18"/>
          <a:ea typeface="Andale Sans UI" pitchFamily="2"/>
          <a:cs typeface="Tahoma" pitchFamily="2"/>
        </a:defRPr>
      </a:lvl1pPr>
      <a:lvl2pPr marL="864000" marR="0" lvl="1" indent="-324000" rtl="0" hangingPunct="1">
        <a:lnSpc>
          <a:spcPct val="100000"/>
        </a:lnSpc>
        <a:spcBef>
          <a:spcPts val="0"/>
        </a:spcBef>
        <a:spcAft>
          <a:spcPts val="1134"/>
        </a:spcAft>
        <a:buSzPct val="45000"/>
        <a:buFont typeface="StarSymbol"/>
        <a:buChar char="●"/>
        <a:tabLst/>
        <a:defRPr lang="fr-FR" sz="2800" b="0" i="0" u="none" strike="noStrike" kern="1200" spc="0" baseline="0">
          <a:solidFill>
            <a:srgbClr val="000000"/>
          </a:solidFill>
          <a:latin typeface="Arial" pitchFamily="18"/>
          <a:ea typeface="Andale Sans UI" pitchFamily="2"/>
          <a:cs typeface="Tahoma" pitchFamily="2"/>
        </a:defRPr>
      </a:lvl2pPr>
      <a:lvl3pPr marL="1296000" marR="0" lvl="2" indent="-288000" rtl="0" hangingPunct="1">
        <a:lnSpc>
          <a:spcPct val="100000"/>
        </a:lnSpc>
        <a:spcBef>
          <a:spcPts val="0"/>
        </a:spcBef>
        <a:spcAft>
          <a:spcPts val="850"/>
        </a:spcAft>
        <a:buSzPct val="75000"/>
        <a:buFont typeface="StarSymbol"/>
        <a:buChar char="–"/>
        <a:tabLst/>
        <a:defRPr lang="fr-FR" sz="2400" b="0" i="0" u="none" strike="noStrike" kern="1200" spc="0" baseline="0">
          <a:solidFill>
            <a:srgbClr val="000000"/>
          </a:solidFill>
          <a:latin typeface="Arial" pitchFamily="18"/>
          <a:ea typeface="Andale Sans UI" pitchFamily="2"/>
          <a:cs typeface="Tahoma" pitchFamily="2"/>
        </a:defRPr>
      </a:lvl3pPr>
      <a:lvl4pPr marL="1728000" marR="0" lvl="3" indent="-216000" rtl="0" hangingPunct="1">
        <a:lnSpc>
          <a:spcPct val="100000"/>
        </a:lnSpc>
        <a:spcBef>
          <a:spcPts val="0"/>
        </a:spcBef>
        <a:spcAft>
          <a:spcPts val="564"/>
        </a:spcAft>
        <a:buSzPct val="45000"/>
        <a:buFont typeface="StarSymbol"/>
        <a:buChar char="●"/>
        <a:tabLst/>
        <a:defRPr lang="fr-FR" sz="2000" b="0" i="0" u="none" strike="noStrike" kern="1200" spc="0" baseline="0">
          <a:solidFill>
            <a:srgbClr val="000000"/>
          </a:solidFill>
          <a:latin typeface="Arial" pitchFamily="18"/>
          <a:ea typeface="Andale Sans UI" pitchFamily="2"/>
          <a:cs typeface="Tahoma" pitchFamily="2"/>
        </a:defRPr>
      </a:lvl4pPr>
      <a:lvl5pPr marL="2160000" marR="0" lvl="4" indent="-216000" rtl="0" hangingPunct="1">
        <a:lnSpc>
          <a:spcPct val="100000"/>
        </a:lnSpc>
        <a:spcBef>
          <a:spcPts val="0"/>
        </a:spcBef>
        <a:spcAft>
          <a:spcPts val="286"/>
        </a:spcAft>
        <a:buSzPct val="75000"/>
        <a:buFont typeface="StarSymbol"/>
        <a:buChar char="–"/>
        <a:tabLst/>
        <a:defRPr lang="fr-FR" sz="2000" b="0" i="0" u="none" strike="noStrike" kern="1200" spc="0" baseline="0">
          <a:solidFill>
            <a:srgbClr val="000000"/>
          </a:solidFill>
          <a:latin typeface="Arial" pitchFamily="18"/>
          <a:ea typeface="Andale Sans UI" pitchFamily="2"/>
          <a:cs typeface="Tahoma" pitchFamily="2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343080" y="251280"/>
            <a:ext cx="5123710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Réalisation et mise en </a:t>
            </a: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œuvre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045267705"/>
              </p:ext>
            </p:extLst>
          </p:nvPr>
        </p:nvGraphicFramePr>
        <p:xfrm>
          <a:off x="343080" y="1619597"/>
          <a:ext cx="6720417" cy="4480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343080" y="251280"/>
            <a:ext cx="5123710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Réalisation et mise en </a:t>
            </a: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œuvre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028" name="Picture 4" descr="H:\Professionnel\Essai\ProjetDeconvolution\CR\emploi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971525"/>
            <a:ext cx="9113574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:\Professionnel\Essai\ProjetDeconvolution\CR\emploilégend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16" y="5914741"/>
            <a:ext cx="4541838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243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/>
          <p:nvPr/>
        </p:nvSpPr>
        <p:spPr>
          <a:xfrm>
            <a:off x="343080" y="251280"/>
            <a:ext cx="5123710" cy="593304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Réalisation et mise en </a:t>
            </a:r>
            <a:r>
              <a:rPr lang="fr-FR" sz="3200" b="1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œuvre</a:t>
            </a:r>
            <a:endParaRPr lang="fr-FR" sz="3200" b="1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800" y="1159193"/>
            <a:ext cx="9113574" cy="444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:\Professionnel\Essai\ProjetDeconvolution\CR\emploilégend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16" y="5914741"/>
            <a:ext cx="4541838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598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3"/>
          <p:cNvSpPr txBox="1"/>
          <p:nvPr/>
        </p:nvSpPr>
        <p:spPr>
          <a:xfrm>
            <a:off x="359640" y="314640"/>
            <a:ext cx="5959440" cy="5846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Etat de la valorisation et son futur</a:t>
            </a:r>
          </a:p>
        </p:txBody>
      </p:sp>
      <p:sp>
        <p:nvSpPr>
          <p:cNvPr id="3" name="ZoneTexte 4"/>
          <p:cNvSpPr txBox="1"/>
          <p:nvPr/>
        </p:nvSpPr>
        <p:spPr>
          <a:xfrm>
            <a:off x="503640" y="1115640"/>
            <a:ext cx="8569080" cy="535223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343080" marR="0" lvl="0" indent="-34308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</a:pPr>
            <a:r>
              <a:rPr lang="fr-FR" sz="2800" b="0" i="0" u="sng" strike="noStrike" kern="1200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 Fonctions </a:t>
            </a:r>
            <a:r>
              <a:rPr lang="fr-FR" sz="2800" b="0" i="0" u="sng" strike="noStrike" kern="1200" spc="0" baseline="0" dirty="0" smtClean="0">
                <a:ln>
                  <a:noFill/>
                </a:ln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>Matla</a:t>
            </a:r>
            <a:r>
              <a:rPr lang="fr-FR" sz="2800" u="sng" dirty="0" smtClean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b:</a:t>
            </a:r>
            <a:r>
              <a:rPr lang="fr-FR" sz="2800" b="0" i="0" u="sng" strike="noStrike" kern="1200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  <a:t/>
            </a:r>
            <a:br>
              <a:rPr lang="fr-FR" sz="2800" b="0" i="0" u="sng" strike="noStrike" kern="1200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Calibri" pitchFamily="18"/>
                <a:ea typeface="Microsoft YaHei" pitchFamily="2"/>
                <a:cs typeface="Lucida Sans" pitchFamily="2"/>
              </a:rPr>
            </a:br>
            <a: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/>
            </a:r>
            <a:b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</a:br>
            <a: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- Traitements </a:t>
            </a:r>
            <a:r>
              <a:rPr lang="fr-FR" sz="2800" b="0" i="0" u="none" strike="noStrike" kern="1200" spc="0" baseline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initiaux</a:t>
            </a:r>
            <a: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/>
            </a:r>
            <a:b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</a:br>
            <a: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- </a:t>
            </a:r>
            <a:r>
              <a:rPr lang="fr-FR" sz="2800" b="0" i="0" u="none" strike="noStrike" kern="1200" spc="0" baseline="0" dirty="0" err="1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Déconvolution</a:t>
            </a:r>
            <a: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/>
            </a:r>
            <a:b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</a:br>
            <a:r>
              <a:rPr lang="fr-FR" sz="2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- Détection et fit</a:t>
            </a:r>
          </a:p>
          <a:p>
            <a:pPr marL="343080" marR="0" lvl="0" indent="-34308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343080" marR="0" lvl="0" indent="-34308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3"/>
          <p:cNvSpPr txBox="1"/>
          <p:nvPr/>
        </p:nvSpPr>
        <p:spPr>
          <a:xfrm>
            <a:off x="359640" y="314640"/>
            <a:ext cx="5959440" cy="5846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Etat de la valorisation et son futur</a:t>
            </a:r>
          </a:p>
        </p:txBody>
      </p:sp>
      <p:sp>
        <p:nvSpPr>
          <p:cNvPr id="3" name="ZoneTexte 4"/>
          <p:cNvSpPr txBox="1"/>
          <p:nvPr/>
        </p:nvSpPr>
        <p:spPr>
          <a:xfrm>
            <a:off x="503640" y="1115640"/>
            <a:ext cx="8569080" cy="5790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343080" lvl="0" indent="-343080">
              <a:buSzPct val="100000"/>
              <a:buFont typeface="Arial" pitchFamily="34"/>
              <a:buChar char="•"/>
            </a:pPr>
            <a:r>
              <a:rPr lang="fr-FR" sz="2800" u="sng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Programme ergonomique</a:t>
            </a:r>
            <a:br>
              <a:rPr lang="fr-FR" sz="2800" u="sng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</a:br>
            <a:r>
              <a:rPr lang="fr-FR" sz="2800" u="sng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/>
            </a:r>
            <a:br>
              <a:rPr lang="fr-FR" sz="2800" u="sng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</a:br>
            <a:r>
              <a:rPr lang="fr-FR" sz="28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- Chargement et sélection des images</a:t>
            </a:r>
            <a:br>
              <a:rPr lang="fr-FR" sz="28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</a:br>
            <a:r>
              <a:rPr lang="fr-FR" sz="28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- Synthèse des fonctions Matlab les plus abouties</a:t>
            </a:r>
            <a:br>
              <a:rPr lang="fr-FR" sz="28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</a:br>
            <a:r>
              <a:rPr lang="fr-FR" sz="28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- Analyse et sauvegarde des résultats</a:t>
            </a:r>
            <a:br>
              <a:rPr lang="fr-FR" sz="2800" dirty="0"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</a:br>
            <a:endParaRPr lang="fr-FR" sz="2800" dirty="0"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R="0" lvl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343080" marR="0" lvl="0" indent="-34308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79900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3"/>
          <p:cNvSpPr txBox="1"/>
          <p:nvPr/>
        </p:nvSpPr>
        <p:spPr>
          <a:xfrm>
            <a:off x="359640" y="314640"/>
            <a:ext cx="5959440" cy="5846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Etat de la valorisation et son futur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002319" y="6507360"/>
            <a:ext cx="8857080" cy="584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1" u="none" strike="noStrike" kern="1200" spc="0" baseline="0">
                <a:ln>
                  <a:noFill/>
                </a:ln>
                <a:solidFill>
                  <a:srgbClr val="E46C0A"/>
                </a:solidFill>
                <a:latin typeface="Comic Sans MS" pitchFamily="66"/>
                <a:ea typeface="Microsoft YaHei" pitchFamily="2"/>
                <a:cs typeface="Lucida Sans" pitchFamily="2"/>
              </a:rPr>
              <a:t>Démonstration du programme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36000" y="1065600"/>
            <a:ext cx="8330760" cy="531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3"/>
          <p:cNvSpPr txBox="1"/>
          <p:nvPr/>
        </p:nvSpPr>
        <p:spPr>
          <a:xfrm>
            <a:off x="359640" y="314640"/>
            <a:ext cx="5959440" cy="5846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Lucida Sans" pitchFamily="2"/>
              </a:rPr>
              <a:t>Etat de la valorisation et son futur</a:t>
            </a:r>
          </a:p>
        </p:txBody>
      </p:sp>
      <p:sp>
        <p:nvSpPr>
          <p:cNvPr id="3" name="ZoneTexte 4"/>
          <p:cNvSpPr txBox="1"/>
          <p:nvPr/>
        </p:nvSpPr>
        <p:spPr>
          <a:xfrm>
            <a:off x="503640" y="1403639"/>
            <a:ext cx="8569080" cy="1384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ZoneTexte 1"/>
          <p:cNvSpPr txBox="1"/>
          <p:nvPr/>
        </p:nvSpPr>
        <p:spPr>
          <a:xfrm>
            <a:off x="503640" y="1511279"/>
            <a:ext cx="8687520" cy="48319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1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Iskoola Pota" pitchFamily="34"/>
              </a:rPr>
              <a:t>Ce qu’il reste à faire:</a:t>
            </a: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mbria" pitchFamily="18"/>
              <a:ea typeface="Microsoft YaHei" pitchFamily="2"/>
              <a:cs typeface="Iskoola Pota" pitchFamily="34"/>
            </a:endParaRP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</a:pPr>
            <a:r>
              <a:rPr lang="fr-FR" sz="2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Iskoola Pota" pitchFamily="34"/>
              </a:rPr>
              <a:t>Détecter et résoudre deux gaussiennes proches</a:t>
            </a: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</a:pPr>
            <a:r>
              <a:rPr lang="fr-FR" sz="2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Iskoola Pota" pitchFamily="34"/>
              </a:rPr>
              <a:t>Améliorer les logs (liste des opérations)</a:t>
            </a: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</a:pPr>
            <a:r>
              <a:rPr lang="fr-FR" sz="2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Iskoola Pota" pitchFamily="34"/>
              </a:rPr>
              <a:t>Comparer les images par superposition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mbria" pitchFamily="18"/>
              <a:ea typeface="Microsoft YaHei" pitchFamily="2"/>
              <a:cs typeface="Iskoola Pota" pitchFamily="34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200" b="0" i="1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Iskoola Pota" pitchFamily="34"/>
              </a:rPr>
              <a:t>Autres idées: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32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Cambria" pitchFamily="18"/>
              <a:ea typeface="Microsoft YaHei" pitchFamily="2"/>
              <a:cs typeface="Iskoola Pota" pitchFamily="34"/>
            </a:endParaRP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</a:pPr>
            <a:r>
              <a:rPr lang="fr-FR" sz="2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Iskoola Pota" pitchFamily="34"/>
              </a:rPr>
              <a:t>Implémenter un passe haut/bas</a:t>
            </a: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</a:pPr>
            <a:r>
              <a:rPr lang="fr-FR" sz="2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Cambria" pitchFamily="18"/>
                <a:ea typeface="Microsoft YaHei" pitchFamily="2"/>
                <a:cs typeface="Iskoola Pota" pitchFamily="34"/>
              </a:rPr>
              <a:t>Se souvenir des résultats précédents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107</Words>
  <Application>Microsoft Office PowerPoint</Application>
  <PresentationFormat>Affichage à l'écran (4:3)</PresentationFormat>
  <Paragraphs>36</Paragraphs>
  <Slides>9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Default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Mau Adrien</dc:creator>
  <cp:lastModifiedBy>Adrien</cp:lastModifiedBy>
  <cp:revision>11</cp:revision>
  <dcterms:created xsi:type="dcterms:W3CDTF">2009-04-16T11:32:32Z</dcterms:created>
  <dcterms:modified xsi:type="dcterms:W3CDTF">2017-01-17T12:59:07Z</dcterms:modified>
</cp:coreProperties>
</file>