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3" r:id="rId4"/>
    <p:sldId id="261" r:id="rId5"/>
    <p:sldId id="259" r:id="rId6"/>
    <p:sldId id="264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8DE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50" autoAdjust="0"/>
  </p:normalViewPr>
  <p:slideViewPr>
    <p:cSldViewPr>
      <p:cViewPr>
        <p:scale>
          <a:sx n="100" d="100"/>
          <a:sy n="100" d="100"/>
        </p:scale>
        <p:origin x="-11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C5ED8-AE20-46A2-8DF2-A408ED2F9B92}" type="doc">
      <dgm:prSet loTypeId="urn:microsoft.com/office/officeart/2005/8/layout/radial2" loCatId="relationship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fr-FR"/>
        </a:p>
      </dgm:t>
    </dgm:pt>
    <dgm:pt modelId="{0D446966-83E2-4D5B-BFE8-5D22ED495059}">
      <dgm:prSet phldrT="[Texte]"/>
      <dgm:spPr/>
      <dgm:t>
        <a:bodyPr/>
        <a:lstStyle/>
        <a:p>
          <a:r>
            <a:rPr lang="fr-FR" dirty="0" smtClean="0"/>
            <a:t>Manipulation d’images</a:t>
          </a:r>
          <a:endParaRPr lang="fr-FR" dirty="0"/>
        </a:p>
      </dgm:t>
    </dgm:pt>
    <dgm:pt modelId="{B7B025C2-4305-4AAB-8A23-6F28506327E5}" type="parTrans" cxnId="{7BA30D8A-4AF3-42B6-BA7A-3AF12882A755}">
      <dgm:prSet/>
      <dgm:spPr/>
      <dgm:t>
        <a:bodyPr/>
        <a:lstStyle/>
        <a:p>
          <a:endParaRPr lang="fr-FR"/>
        </a:p>
      </dgm:t>
    </dgm:pt>
    <dgm:pt modelId="{28916776-1E38-4438-8B33-C2BE41437C79}" type="sibTrans" cxnId="{7BA30D8A-4AF3-42B6-BA7A-3AF12882A755}">
      <dgm:prSet/>
      <dgm:spPr/>
      <dgm:t>
        <a:bodyPr/>
        <a:lstStyle/>
        <a:p>
          <a:endParaRPr lang="fr-FR"/>
        </a:p>
      </dgm:t>
    </dgm:pt>
    <dgm:pt modelId="{306C2FE5-9CB4-4DE9-89EB-0326939DB5E5}">
      <dgm:prSet phldrT="[Texte]" custT="1"/>
      <dgm:spPr/>
      <dgm:t>
        <a:bodyPr/>
        <a:lstStyle/>
        <a:p>
          <a:r>
            <a:rPr lang="fr-FR" sz="1400" dirty="0" smtClean="0"/>
            <a:t>Rognage </a:t>
          </a:r>
          <a:endParaRPr lang="fr-FR" sz="1400" dirty="0"/>
        </a:p>
      </dgm:t>
    </dgm:pt>
    <dgm:pt modelId="{3AB315AA-E090-4802-97F4-327C8AF83F49}" type="parTrans" cxnId="{70F7F618-5950-464C-8635-E1CA6DA91147}">
      <dgm:prSet/>
      <dgm:spPr/>
      <dgm:t>
        <a:bodyPr/>
        <a:lstStyle/>
        <a:p>
          <a:endParaRPr lang="fr-FR"/>
        </a:p>
      </dgm:t>
    </dgm:pt>
    <dgm:pt modelId="{B1097792-5852-41DC-BE43-F659EEFA7B10}" type="sibTrans" cxnId="{70F7F618-5950-464C-8635-E1CA6DA91147}">
      <dgm:prSet/>
      <dgm:spPr/>
      <dgm:t>
        <a:bodyPr/>
        <a:lstStyle/>
        <a:p>
          <a:endParaRPr lang="fr-FR"/>
        </a:p>
      </dgm:t>
    </dgm:pt>
    <dgm:pt modelId="{8605666E-5036-4C46-A829-F0EAB8DEC678}">
      <dgm:prSet phldrT="[Texte]" custT="1"/>
      <dgm:spPr/>
      <dgm:t>
        <a:bodyPr/>
        <a:lstStyle/>
        <a:p>
          <a:r>
            <a:rPr lang="fr-FR" sz="1400" dirty="0" smtClean="0"/>
            <a:t>Zoom</a:t>
          </a:r>
          <a:endParaRPr lang="fr-FR" sz="1400" dirty="0"/>
        </a:p>
      </dgm:t>
    </dgm:pt>
    <dgm:pt modelId="{E3F7E8A6-ECA1-4107-85A6-D72A52CB6A5A}" type="parTrans" cxnId="{888EDB62-3B9C-4592-9D6E-5AE0E533D989}">
      <dgm:prSet/>
      <dgm:spPr/>
      <dgm:t>
        <a:bodyPr/>
        <a:lstStyle/>
        <a:p>
          <a:endParaRPr lang="fr-FR"/>
        </a:p>
      </dgm:t>
    </dgm:pt>
    <dgm:pt modelId="{EC868B3D-FED8-46B6-8D36-D981553CEE21}" type="sibTrans" cxnId="{888EDB62-3B9C-4592-9D6E-5AE0E533D989}">
      <dgm:prSet/>
      <dgm:spPr/>
      <dgm:t>
        <a:bodyPr/>
        <a:lstStyle/>
        <a:p>
          <a:endParaRPr lang="fr-FR"/>
        </a:p>
      </dgm:t>
    </dgm:pt>
    <dgm:pt modelId="{4F87FAEF-7D5C-4FFD-A17D-54FE01A86A9B}">
      <dgm:prSet phldrT="[Texte]"/>
      <dgm:spPr/>
      <dgm:t>
        <a:bodyPr/>
        <a:lstStyle/>
        <a:p>
          <a:r>
            <a:rPr lang="fr-FR" dirty="0" smtClean="0"/>
            <a:t>Fit gaussien</a:t>
          </a:r>
          <a:endParaRPr lang="fr-FR" dirty="0"/>
        </a:p>
      </dgm:t>
    </dgm:pt>
    <dgm:pt modelId="{A8CC4F97-DB24-41D4-B0E2-9B1DD1A5B43F}" type="parTrans" cxnId="{BDB73AD4-F87D-4739-A038-B373CC111B6F}">
      <dgm:prSet/>
      <dgm:spPr/>
      <dgm:t>
        <a:bodyPr/>
        <a:lstStyle/>
        <a:p>
          <a:endParaRPr lang="fr-FR"/>
        </a:p>
      </dgm:t>
    </dgm:pt>
    <dgm:pt modelId="{E4EC9EC3-BBE7-488F-9741-6C89311756D9}" type="sibTrans" cxnId="{BDB73AD4-F87D-4739-A038-B373CC111B6F}">
      <dgm:prSet/>
      <dgm:spPr/>
      <dgm:t>
        <a:bodyPr/>
        <a:lstStyle/>
        <a:p>
          <a:endParaRPr lang="fr-FR"/>
        </a:p>
      </dgm:t>
    </dgm:pt>
    <dgm:pt modelId="{E37B44FD-4D4B-4507-BBEB-B48EA041EFE9}">
      <dgm:prSet phldrT="[Texte]" custT="1"/>
      <dgm:spPr/>
      <dgm:t>
        <a:bodyPr/>
        <a:lstStyle/>
        <a:p>
          <a:r>
            <a:rPr lang="fr-FR" sz="1400" dirty="0" smtClean="0"/>
            <a:t>Détection des gaussiennes</a:t>
          </a:r>
          <a:endParaRPr lang="fr-FR" sz="1400" dirty="0"/>
        </a:p>
      </dgm:t>
    </dgm:pt>
    <dgm:pt modelId="{7509E543-F419-404C-A17B-AE4B6254CE36}" type="parTrans" cxnId="{82CE3A38-DE82-4047-9CEB-A563D3189B0E}">
      <dgm:prSet/>
      <dgm:spPr/>
      <dgm:t>
        <a:bodyPr/>
        <a:lstStyle/>
        <a:p>
          <a:endParaRPr lang="fr-FR"/>
        </a:p>
      </dgm:t>
    </dgm:pt>
    <dgm:pt modelId="{D082C834-A83C-4194-BC26-E37615364E34}" type="sibTrans" cxnId="{82CE3A38-DE82-4047-9CEB-A563D3189B0E}">
      <dgm:prSet/>
      <dgm:spPr/>
      <dgm:t>
        <a:bodyPr/>
        <a:lstStyle/>
        <a:p>
          <a:endParaRPr lang="fr-FR"/>
        </a:p>
      </dgm:t>
    </dgm:pt>
    <dgm:pt modelId="{51B508DA-C56F-4C52-BE95-F309D190F555}">
      <dgm:prSet phldrT="[Texte]" custT="1"/>
      <dgm:spPr/>
      <dgm:t>
        <a:bodyPr/>
        <a:lstStyle/>
        <a:p>
          <a:r>
            <a:rPr lang="fr-FR" sz="1400" dirty="0" smtClean="0"/>
            <a:t>Histogramme des intensités,  rayons</a:t>
          </a:r>
          <a:endParaRPr lang="fr-FR" sz="1400" dirty="0"/>
        </a:p>
      </dgm:t>
    </dgm:pt>
    <dgm:pt modelId="{FDB7E283-A9A3-4DCD-9C8A-C08BC1F1FF89}" type="parTrans" cxnId="{310BA85B-44BA-4C67-9002-6C102A2AB629}">
      <dgm:prSet/>
      <dgm:spPr/>
      <dgm:t>
        <a:bodyPr/>
        <a:lstStyle/>
        <a:p>
          <a:endParaRPr lang="fr-FR"/>
        </a:p>
      </dgm:t>
    </dgm:pt>
    <dgm:pt modelId="{4773E67B-57C8-42D3-9352-2E39B5B6CBBA}" type="sibTrans" cxnId="{310BA85B-44BA-4C67-9002-6C102A2AB629}">
      <dgm:prSet/>
      <dgm:spPr/>
      <dgm:t>
        <a:bodyPr/>
        <a:lstStyle/>
        <a:p>
          <a:endParaRPr lang="fr-FR"/>
        </a:p>
      </dgm:t>
    </dgm:pt>
    <dgm:pt modelId="{26B67DFD-9CED-4E11-9087-CAB56755A42C}">
      <dgm:prSet phldrT="[Texte]"/>
      <dgm:spPr/>
      <dgm:t>
        <a:bodyPr/>
        <a:lstStyle/>
        <a:p>
          <a:r>
            <a:rPr lang="fr-FR" dirty="0" err="1" smtClean="0"/>
            <a:t>Déconvolution</a:t>
          </a:r>
          <a:endParaRPr lang="fr-FR" dirty="0"/>
        </a:p>
      </dgm:t>
    </dgm:pt>
    <dgm:pt modelId="{E7A8CF68-BBD9-4457-A601-2B4079091A7E}" type="parTrans" cxnId="{B8F1661E-8DF3-4E5B-99F5-CA83B811DD8A}">
      <dgm:prSet/>
      <dgm:spPr/>
      <dgm:t>
        <a:bodyPr/>
        <a:lstStyle/>
        <a:p>
          <a:endParaRPr lang="fr-FR"/>
        </a:p>
      </dgm:t>
    </dgm:pt>
    <dgm:pt modelId="{AE98B484-2FC2-48C5-886E-52B6BDC57BA7}" type="sibTrans" cxnId="{B8F1661E-8DF3-4E5B-99F5-CA83B811DD8A}">
      <dgm:prSet/>
      <dgm:spPr/>
      <dgm:t>
        <a:bodyPr/>
        <a:lstStyle/>
        <a:p>
          <a:endParaRPr lang="fr-FR"/>
        </a:p>
      </dgm:t>
    </dgm:pt>
    <dgm:pt modelId="{C7CCC8BC-0F09-4750-A229-2AA1CBF54A56}">
      <dgm:prSet phldrT="[Texte]" custT="1"/>
      <dgm:spPr/>
      <dgm:t>
        <a:bodyPr/>
        <a:lstStyle/>
        <a:p>
          <a:r>
            <a:rPr lang="fr-FR" sz="1400" dirty="0" smtClean="0"/>
            <a:t>Améliorer la qualité de l’image</a:t>
          </a:r>
          <a:endParaRPr lang="fr-FR" sz="1400" dirty="0"/>
        </a:p>
      </dgm:t>
    </dgm:pt>
    <dgm:pt modelId="{6391AA94-2D1E-49A3-9AB7-A1116109BA40}" type="parTrans" cxnId="{EE55C9DF-24EA-4C5D-84FE-199FBBA908F4}">
      <dgm:prSet/>
      <dgm:spPr/>
      <dgm:t>
        <a:bodyPr/>
        <a:lstStyle/>
        <a:p>
          <a:endParaRPr lang="fr-FR"/>
        </a:p>
      </dgm:t>
    </dgm:pt>
    <dgm:pt modelId="{9BD95BDF-6E9E-4D80-B470-1292368678D1}" type="sibTrans" cxnId="{EE55C9DF-24EA-4C5D-84FE-199FBBA908F4}">
      <dgm:prSet/>
      <dgm:spPr/>
      <dgm:t>
        <a:bodyPr/>
        <a:lstStyle/>
        <a:p>
          <a:endParaRPr lang="fr-FR"/>
        </a:p>
      </dgm:t>
    </dgm:pt>
    <dgm:pt modelId="{13E92CD5-B6D6-4D5B-8310-D826AED30661}">
      <dgm:prSet phldrT="[Texte]" custT="1"/>
      <dgm:spPr/>
      <dgm:t>
        <a:bodyPr/>
        <a:lstStyle/>
        <a:p>
          <a:r>
            <a:rPr lang="fr-FR" sz="1400" dirty="0" smtClean="0"/>
            <a:t>Contraste</a:t>
          </a:r>
          <a:endParaRPr lang="fr-FR" sz="1400" dirty="0"/>
        </a:p>
      </dgm:t>
    </dgm:pt>
    <dgm:pt modelId="{EBEB1920-6455-4901-B749-996F6312FFA0}" type="parTrans" cxnId="{C7CC8BA3-FAB4-42AF-AD02-22B38A32662C}">
      <dgm:prSet/>
      <dgm:spPr/>
      <dgm:t>
        <a:bodyPr/>
        <a:lstStyle/>
        <a:p>
          <a:endParaRPr lang="fr-FR"/>
        </a:p>
      </dgm:t>
    </dgm:pt>
    <dgm:pt modelId="{705B40B1-37A4-467C-8EB5-E57474BF2FD9}" type="sibTrans" cxnId="{C7CC8BA3-FAB4-42AF-AD02-22B38A32662C}">
      <dgm:prSet/>
      <dgm:spPr/>
      <dgm:t>
        <a:bodyPr/>
        <a:lstStyle/>
        <a:p>
          <a:endParaRPr lang="fr-FR"/>
        </a:p>
      </dgm:t>
    </dgm:pt>
    <dgm:pt modelId="{823A4688-9E01-479A-BB80-9E8BF54D0D40}" type="pres">
      <dgm:prSet presAssocID="{44AC5ED8-AE20-46A2-8DF2-A408ED2F9B92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F0F70AE-7BEC-4F2E-8A67-23001987C9E1}" type="pres">
      <dgm:prSet presAssocID="{44AC5ED8-AE20-46A2-8DF2-A408ED2F9B92}" presName="cycle" presStyleCnt="0"/>
      <dgm:spPr/>
    </dgm:pt>
    <dgm:pt modelId="{101FADAB-B235-490F-B60E-1E0852078859}" type="pres">
      <dgm:prSet presAssocID="{44AC5ED8-AE20-46A2-8DF2-A408ED2F9B92}" presName="centerShape" presStyleCnt="0"/>
      <dgm:spPr/>
    </dgm:pt>
    <dgm:pt modelId="{517FCE45-979C-499C-97AB-7B97B9670894}" type="pres">
      <dgm:prSet presAssocID="{44AC5ED8-AE20-46A2-8DF2-A408ED2F9B92}" presName="connSite" presStyleLbl="node1" presStyleIdx="0" presStyleCnt="4"/>
      <dgm:spPr/>
    </dgm:pt>
    <dgm:pt modelId="{CB15673F-7FB0-45EC-85E9-F394B103CC08}" type="pres">
      <dgm:prSet presAssocID="{44AC5ED8-AE20-46A2-8DF2-A408ED2F9B92}" presName="visible" presStyleLbl="node1" presStyleIdx="0" presStyleCnt="4"/>
      <dgm:spPr/>
    </dgm:pt>
    <dgm:pt modelId="{3BCD7C24-C880-40EF-98A0-9C835BB46927}" type="pres">
      <dgm:prSet presAssocID="{B7B025C2-4305-4AAB-8A23-6F28506327E5}" presName="Name25" presStyleLbl="parChTrans1D1" presStyleIdx="0" presStyleCnt="3"/>
      <dgm:spPr/>
    </dgm:pt>
    <dgm:pt modelId="{CAC83878-38A2-47BF-8509-32DDE86B94D0}" type="pres">
      <dgm:prSet presAssocID="{0D446966-83E2-4D5B-BFE8-5D22ED495059}" presName="node" presStyleCnt="0"/>
      <dgm:spPr/>
    </dgm:pt>
    <dgm:pt modelId="{347D398C-2F7B-4896-9950-A286AD6D1B2D}" type="pres">
      <dgm:prSet presAssocID="{0D446966-83E2-4D5B-BFE8-5D22ED495059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7BF02B20-0D97-4B6F-B75F-C72469F13F67}" type="pres">
      <dgm:prSet presAssocID="{0D446966-83E2-4D5B-BFE8-5D22ED495059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182AFA-F3AF-4E21-9FDB-D55AA82E2E7D}" type="pres">
      <dgm:prSet presAssocID="{A8CC4F97-DB24-41D4-B0E2-9B1DD1A5B43F}" presName="Name25" presStyleLbl="parChTrans1D1" presStyleIdx="1" presStyleCnt="3"/>
      <dgm:spPr/>
    </dgm:pt>
    <dgm:pt modelId="{867CEAE4-C461-4AB8-A748-5E383565E1AC}" type="pres">
      <dgm:prSet presAssocID="{4F87FAEF-7D5C-4FFD-A17D-54FE01A86A9B}" presName="node" presStyleCnt="0"/>
      <dgm:spPr/>
    </dgm:pt>
    <dgm:pt modelId="{F6B2BE10-7DE2-4EFF-9696-5D05D43E6485}" type="pres">
      <dgm:prSet presAssocID="{4F87FAEF-7D5C-4FFD-A17D-54FE01A86A9B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BEFAC42F-4423-4FEA-B02D-59E9E8684840}" type="pres">
      <dgm:prSet presAssocID="{4F87FAEF-7D5C-4FFD-A17D-54FE01A86A9B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B333CF-02BB-49D3-B86E-23F6FC717FD3}" type="pres">
      <dgm:prSet presAssocID="{E7A8CF68-BBD9-4457-A601-2B4079091A7E}" presName="Name25" presStyleLbl="parChTrans1D1" presStyleIdx="2" presStyleCnt="3"/>
      <dgm:spPr/>
    </dgm:pt>
    <dgm:pt modelId="{67EDDA1B-CB64-42F2-A369-CD41C1A582BF}" type="pres">
      <dgm:prSet presAssocID="{26B67DFD-9CED-4E11-9087-CAB56755A42C}" presName="node" presStyleCnt="0"/>
      <dgm:spPr/>
    </dgm:pt>
    <dgm:pt modelId="{28340D16-0894-4715-8D62-51B02BFC62AD}" type="pres">
      <dgm:prSet presAssocID="{26B67DFD-9CED-4E11-9087-CAB56755A42C}" presName="parentNode" presStyleLbl="node1" presStyleIdx="3" presStyleCnt="4" custScaleX="99168" custScaleY="100001">
        <dgm:presLayoutVars>
          <dgm:chMax val="1"/>
          <dgm:bulletEnabled val="1"/>
        </dgm:presLayoutVars>
      </dgm:prSet>
      <dgm:spPr/>
    </dgm:pt>
    <dgm:pt modelId="{CDEE9C1C-8997-4899-9BCE-9B9F250D407F}" type="pres">
      <dgm:prSet presAssocID="{26B67DFD-9CED-4E11-9087-CAB56755A42C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6EFC052-A1FD-4861-BFDE-F039348B3A76}" type="presOf" srcId="{B7B025C2-4305-4AAB-8A23-6F28506327E5}" destId="{3BCD7C24-C880-40EF-98A0-9C835BB46927}" srcOrd="0" destOrd="0" presId="urn:microsoft.com/office/officeart/2005/8/layout/radial2"/>
    <dgm:cxn modelId="{991DAA58-B67A-435C-8786-362D305451F1}" type="presOf" srcId="{26B67DFD-9CED-4E11-9087-CAB56755A42C}" destId="{28340D16-0894-4715-8D62-51B02BFC62AD}" srcOrd="0" destOrd="0" presId="urn:microsoft.com/office/officeart/2005/8/layout/radial2"/>
    <dgm:cxn modelId="{7BA30D8A-4AF3-42B6-BA7A-3AF12882A755}" srcId="{44AC5ED8-AE20-46A2-8DF2-A408ED2F9B92}" destId="{0D446966-83E2-4D5B-BFE8-5D22ED495059}" srcOrd="0" destOrd="0" parTransId="{B7B025C2-4305-4AAB-8A23-6F28506327E5}" sibTransId="{28916776-1E38-4438-8B33-C2BE41437C79}"/>
    <dgm:cxn modelId="{C7CC8BA3-FAB4-42AF-AD02-22B38A32662C}" srcId="{0D446966-83E2-4D5B-BFE8-5D22ED495059}" destId="{13E92CD5-B6D6-4D5B-8310-D826AED30661}" srcOrd="2" destOrd="0" parTransId="{EBEB1920-6455-4901-B749-996F6312FFA0}" sibTransId="{705B40B1-37A4-467C-8EB5-E57474BF2FD9}"/>
    <dgm:cxn modelId="{C908B084-9834-43C7-9DB4-5AA4EE11DF00}" type="presOf" srcId="{E7A8CF68-BBD9-4457-A601-2B4079091A7E}" destId="{67B333CF-02BB-49D3-B86E-23F6FC717FD3}" srcOrd="0" destOrd="0" presId="urn:microsoft.com/office/officeart/2005/8/layout/radial2"/>
    <dgm:cxn modelId="{310BA85B-44BA-4C67-9002-6C102A2AB629}" srcId="{4F87FAEF-7D5C-4FFD-A17D-54FE01A86A9B}" destId="{51B508DA-C56F-4C52-BE95-F309D190F555}" srcOrd="1" destOrd="0" parTransId="{FDB7E283-A9A3-4DCD-9C8A-C08BC1F1FF89}" sibTransId="{4773E67B-57C8-42D3-9352-2E39B5B6CBBA}"/>
    <dgm:cxn modelId="{888EDB62-3B9C-4592-9D6E-5AE0E533D989}" srcId="{0D446966-83E2-4D5B-BFE8-5D22ED495059}" destId="{8605666E-5036-4C46-A829-F0EAB8DEC678}" srcOrd="1" destOrd="0" parTransId="{E3F7E8A6-ECA1-4107-85A6-D72A52CB6A5A}" sibTransId="{EC868B3D-FED8-46B6-8D36-D981553CEE21}"/>
    <dgm:cxn modelId="{B8F1661E-8DF3-4E5B-99F5-CA83B811DD8A}" srcId="{44AC5ED8-AE20-46A2-8DF2-A408ED2F9B92}" destId="{26B67DFD-9CED-4E11-9087-CAB56755A42C}" srcOrd="2" destOrd="0" parTransId="{E7A8CF68-BBD9-4457-A601-2B4079091A7E}" sibTransId="{AE98B484-2FC2-48C5-886E-52B6BDC57BA7}"/>
    <dgm:cxn modelId="{B524C829-D57C-4C18-95A4-77EE5133943B}" type="presOf" srcId="{A8CC4F97-DB24-41D4-B0E2-9B1DD1A5B43F}" destId="{58182AFA-F3AF-4E21-9FDB-D55AA82E2E7D}" srcOrd="0" destOrd="0" presId="urn:microsoft.com/office/officeart/2005/8/layout/radial2"/>
    <dgm:cxn modelId="{87013134-B701-485C-99AB-BB30BA3B4584}" type="presOf" srcId="{8605666E-5036-4C46-A829-F0EAB8DEC678}" destId="{7BF02B20-0D97-4B6F-B75F-C72469F13F67}" srcOrd="0" destOrd="1" presId="urn:microsoft.com/office/officeart/2005/8/layout/radial2"/>
    <dgm:cxn modelId="{BDB73AD4-F87D-4739-A038-B373CC111B6F}" srcId="{44AC5ED8-AE20-46A2-8DF2-A408ED2F9B92}" destId="{4F87FAEF-7D5C-4FFD-A17D-54FE01A86A9B}" srcOrd="1" destOrd="0" parTransId="{A8CC4F97-DB24-41D4-B0E2-9B1DD1A5B43F}" sibTransId="{E4EC9EC3-BBE7-488F-9741-6C89311756D9}"/>
    <dgm:cxn modelId="{3094688E-A017-4A64-9552-280E7EAE2B2A}" type="presOf" srcId="{44AC5ED8-AE20-46A2-8DF2-A408ED2F9B92}" destId="{823A4688-9E01-479A-BB80-9E8BF54D0D40}" srcOrd="0" destOrd="0" presId="urn:microsoft.com/office/officeart/2005/8/layout/radial2"/>
    <dgm:cxn modelId="{C94BD0DF-4730-4E59-A6F4-CB0985EBAF4D}" type="presOf" srcId="{13E92CD5-B6D6-4D5B-8310-D826AED30661}" destId="{7BF02B20-0D97-4B6F-B75F-C72469F13F67}" srcOrd="0" destOrd="2" presId="urn:microsoft.com/office/officeart/2005/8/layout/radial2"/>
    <dgm:cxn modelId="{92CA1268-BF14-42DD-A626-C7EABA965B1A}" type="presOf" srcId="{306C2FE5-9CB4-4DE9-89EB-0326939DB5E5}" destId="{7BF02B20-0D97-4B6F-B75F-C72469F13F67}" srcOrd="0" destOrd="0" presId="urn:microsoft.com/office/officeart/2005/8/layout/radial2"/>
    <dgm:cxn modelId="{DBFC92C8-AAD2-4C64-8F32-4E454C3EEF50}" type="presOf" srcId="{51B508DA-C56F-4C52-BE95-F309D190F555}" destId="{BEFAC42F-4423-4FEA-B02D-59E9E8684840}" srcOrd="0" destOrd="1" presId="urn:microsoft.com/office/officeart/2005/8/layout/radial2"/>
    <dgm:cxn modelId="{EE55C9DF-24EA-4C5D-84FE-199FBBA908F4}" srcId="{26B67DFD-9CED-4E11-9087-CAB56755A42C}" destId="{C7CCC8BC-0F09-4750-A229-2AA1CBF54A56}" srcOrd="0" destOrd="0" parTransId="{6391AA94-2D1E-49A3-9AB7-A1116109BA40}" sibTransId="{9BD95BDF-6E9E-4D80-B470-1292368678D1}"/>
    <dgm:cxn modelId="{10A850D4-AC97-422B-9C00-FE123D5B5BBB}" type="presOf" srcId="{0D446966-83E2-4D5B-BFE8-5D22ED495059}" destId="{347D398C-2F7B-4896-9950-A286AD6D1B2D}" srcOrd="0" destOrd="0" presId="urn:microsoft.com/office/officeart/2005/8/layout/radial2"/>
    <dgm:cxn modelId="{82CE3A38-DE82-4047-9CEB-A563D3189B0E}" srcId="{4F87FAEF-7D5C-4FFD-A17D-54FE01A86A9B}" destId="{E37B44FD-4D4B-4507-BBEB-B48EA041EFE9}" srcOrd="0" destOrd="0" parTransId="{7509E543-F419-404C-A17B-AE4B6254CE36}" sibTransId="{D082C834-A83C-4194-BC26-E37615364E34}"/>
    <dgm:cxn modelId="{70F7F618-5950-464C-8635-E1CA6DA91147}" srcId="{0D446966-83E2-4D5B-BFE8-5D22ED495059}" destId="{306C2FE5-9CB4-4DE9-89EB-0326939DB5E5}" srcOrd="0" destOrd="0" parTransId="{3AB315AA-E090-4802-97F4-327C8AF83F49}" sibTransId="{B1097792-5852-41DC-BE43-F659EEFA7B10}"/>
    <dgm:cxn modelId="{2D7354D7-B557-4FC3-AFF5-21519A95267B}" type="presOf" srcId="{4F87FAEF-7D5C-4FFD-A17D-54FE01A86A9B}" destId="{F6B2BE10-7DE2-4EFF-9696-5D05D43E6485}" srcOrd="0" destOrd="0" presId="urn:microsoft.com/office/officeart/2005/8/layout/radial2"/>
    <dgm:cxn modelId="{50FF8D3A-700A-460D-9132-6F01595E4B73}" type="presOf" srcId="{E37B44FD-4D4B-4507-BBEB-B48EA041EFE9}" destId="{BEFAC42F-4423-4FEA-B02D-59E9E8684840}" srcOrd="0" destOrd="0" presId="urn:microsoft.com/office/officeart/2005/8/layout/radial2"/>
    <dgm:cxn modelId="{CBB8E4DC-D174-4C05-83CD-7291EA7679BD}" type="presOf" srcId="{C7CCC8BC-0F09-4750-A229-2AA1CBF54A56}" destId="{CDEE9C1C-8997-4899-9BCE-9B9F250D407F}" srcOrd="0" destOrd="0" presId="urn:microsoft.com/office/officeart/2005/8/layout/radial2"/>
    <dgm:cxn modelId="{BD9EEF46-8431-432F-8E0E-90F92CCBC8A5}" type="presParOf" srcId="{823A4688-9E01-479A-BB80-9E8BF54D0D40}" destId="{4F0F70AE-7BEC-4F2E-8A67-23001987C9E1}" srcOrd="0" destOrd="0" presId="urn:microsoft.com/office/officeart/2005/8/layout/radial2"/>
    <dgm:cxn modelId="{9F838000-B502-491F-A97B-B97F15F5E364}" type="presParOf" srcId="{4F0F70AE-7BEC-4F2E-8A67-23001987C9E1}" destId="{101FADAB-B235-490F-B60E-1E0852078859}" srcOrd="0" destOrd="0" presId="urn:microsoft.com/office/officeart/2005/8/layout/radial2"/>
    <dgm:cxn modelId="{0347B29A-D455-4337-B953-E33FA5589696}" type="presParOf" srcId="{101FADAB-B235-490F-B60E-1E0852078859}" destId="{517FCE45-979C-499C-97AB-7B97B9670894}" srcOrd="0" destOrd="0" presId="urn:microsoft.com/office/officeart/2005/8/layout/radial2"/>
    <dgm:cxn modelId="{11E2ECF3-2272-4A8B-8317-60A6F1FFE3AD}" type="presParOf" srcId="{101FADAB-B235-490F-B60E-1E0852078859}" destId="{CB15673F-7FB0-45EC-85E9-F394B103CC08}" srcOrd="1" destOrd="0" presId="urn:microsoft.com/office/officeart/2005/8/layout/radial2"/>
    <dgm:cxn modelId="{6957FD20-69C4-4083-B96E-DC492DF4B9C8}" type="presParOf" srcId="{4F0F70AE-7BEC-4F2E-8A67-23001987C9E1}" destId="{3BCD7C24-C880-40EF-98A0-9C835BB46927}" srcOrd="1" destOrd="0" presId="urn:microsoft.com/office/officeart/2005/8/layout/radial2"/>
    <dgm:cxn modelId="{F2524FD7-4E99-4334-B8B3-E1843DEECE91}" type="presParOf" srcId="{4F0F70AE-7BEC-4F2E-8A67-23001987C9E1}" destId="{CAC83878-38A2-47BF-8509-32DDE86B94D0}" srcOrd="2" destOrd="0" presId="urn:microsoft.com/office/officeart/2005/8/layout/radial2"/>
    <dgm:cxn modelId="{023D2C3B-464E-46AF-9102-93BB14564927}" type="presParOf" srcId="{CAC83878-38A2-47BF-8509-32DDE86B94D0}" destId="{347D398C-2F7B-4896-9950-A286AD6D1B2D}" srcOrd="0" destOrd="0" presId="urn:microsoft.com/office/officeart/2005/8/layout/radial2"/>
    <dgm:cxn modelId="{D65F3AF9-E912-4E2D-BB11-07F58D6A91B3}" type="presParOf" srcId="{CAC83878-38A2-47BF-8509-32DDE86B94D0}" destId="{7BF02B20-0D97-4B6F-B75F-C72469F13F67}" srcOrd="1" destOrd="0" presId="urn:microsoft.com/office/officeart/2005/8/layout/radial2"/>
    <dgm:cxn modelId="{74C1EFC6-368C-4077-A853-D9C481E2E0BF}" type="presParOf" srcId="{4F0F70AE-7BEC-4F2E-8A67-23001987C9E1}" destId="{58182AFA-F3AF-4E21-9FDB-D55AA82E2E7D}" srcOrd="3" destOrd="0" presId="urn:microsoft.com/office/officeart/2005/8/layout/radial2"/>
    <dgm:cxn modelId="{F8B95C59-5EE1-4195-AFC5-2324825BE13F}" type="presParOf" srcId="{4F0F70AE-7BEC-4F2E-8A67-23001987C9E1}" destId="{867CEAE4-C461-4AB8-A748-5E383565E1AC}" srcOrd="4" destOrd="0" presId="urn:microsoft.com/office/officeart/2005/8/layout/radial2"/>
    <dgm:cxn modelId="{F3C10495-F58A-4C3B-8972-95007F46A92D}" type="presParOf" srcId="{867CEAE4-C461-4AB8-A748-5E383565E1AC}" destId="{F6B2BE10-7DE2-4EFF-9696-5D05D43E6485}" srcOrd="0" destOrd="0" presId="urn:microsoft.com/office/officeart/2005/8/layout/radial2"/>
    <dgm:cxn modelId="{002DF8CF-2D67-4E95-A701-302069A7A016}" type="presParOf" srcId="{867CEAE4-C461-4AB8-A748-5E383565E1AC}" destId="{BEFAC42F-4423-4FEA-B02D-59E9E8684840}" srcOrd="1" destOrd="0" presId="urn:microsoft.com/office/officeart/2005/8/layout/radial2"/>
    <dgm:cxn modelId="{1BDEF007-2587-432B-9224-CCDA916FFDAC}" type="presParOf" srcId="{4F0F70AE-7BEC-4F2E-8A67-23001987C9E1}" destId="{67B333CF-02BB-49D3-B86E-23F6FC717FD3}" srcOrd="5" destOrd="0" presId="urn:microsoft.com/office/officeart/2005/8/layout/radial2"/>
    <dgm:cxn modelId="{E561484E-0AFE-4A03-BAD8-804B25A4D9FA}" type="presParOf" srcId="{4F0F70AE-7BEC-4F2E-8A67-23001987C9E1}" destId="{67EDDA1B-CB64-42F2-A369-CD41C1A582BF}" srcOrd="6" destOrd="0" presId="urn:microsoft.com/office/officeart/2005/8/layout/radial2"/>
    <dgm:cxn modelId="{8F767023-783F-4111-B67E-503E7A92D17D}" type="presParOf" srcId="{67EDDA1B-CB64-42F2-A369-CD41C1A582BF}" destId="{28340D16-0894-4715-8D62-51B02BFC62AD}" srcOrd="0" destOrd="0" presId="urn:microsoft.com/office/officeart/2005/8/layout/radial2"/>
    <dgm:cxn modelId="{B6D28929-85B2-46A7-988D-711D04A4F6B5}" type="presParOf" srcId="{67EDDA1B-CB64-42F2-A369-CD41C1A582BF}" destId="{CDEE9C1C-8997-4899-9BCE-9B9F250D407F}" srcOrd="1" destOrd="0" presId="urn:microsoft.com/office/officeart/2005/8/layout/radial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27C5-FBAF-4F88-894B-7ED055047F7B}" type="datetimeFigureOut">
              <a:rPr lang="fr-FR" smtClean="0"/>
              <a:pPr/>
              <a:t>17/01/2017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1862-03ED-4935-A2EE-98EE21624E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27C5-FBAF-4F88-894B-7ED055047F7B}" type="datetimeFigureOut">
              <a:rPr lang="fr-FR" smtClean="0"/>
              <a:pPr/>
              <a:t>17/01/2017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1862-03ED-4935-A2EE-98EE21624E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27C5-FBAF-4F88-894B-7ED055047F7B}" type="datetimeFigureOut">
              <a:rPr lang="fr-FR" smtClean="0"/>
              <a:pPr/>
              <a:t>17/01/2017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1862-03ED-4935-A2EE-98EE21624E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27C5-FBAF-4F88-894B-7ED055047F7B}" type="datetimeFigureOut">
              <a:rPr lang="fr-FR" smtClean="0"/>
              <a:pPr/>
              <a:t>17/01/2017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1862-03ED-4935-A2EE-98EE21624E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27C5-FBAF-4F88-894B-7ED055047F7B}" type="datetimeFigureOut">
              <a:rPr lang="fr-FR" smtClean="0"/>
              <a:pPr/>
              <a:t>17/01/2017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1862-03ED-4935-A2EE-98EE21624E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27C5-FBAF-4F88-894B-7ED055047F7B}" type="datetimeFigureOut">
              <a:rPr lang="fr-FR" smtClean="0"/>
              <a:pPr/>
              <a:t>17/01/2017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1862-03ED-4935-A2EE-98EE21624E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27C5-FBAF-4F88-894B-7ED055047F7B}" type="datetimeFigureOut">
              <a:rPr lang="fr-FR" smtClean="0"/>
              <a:pPr/>
              <a:t>17/01/2017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1862-03ED-4935-A2EE-98EE21624E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27C5-FBAF-4F88-894B-7ED055047F7B}" type="datetimeFigureOut">
              <a:rPr lang="fr-FR" smtClean="0"/>
              <a:pPr/>
              <a:t>17/01/2017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1862-03ED-4935-A2EE-98EE21624E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27C5-FBAF-4F88-894B-7ED055047F7B}" type="datetimeFigureOut">
              <a:rPr lang="fr-FR" smtClean="0"/>
              <a:pPr/>
              <a:t>17/01/2017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1862-03ED-4935-A2EE-98EE21624E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27C5-FBAF-4F88-894B-7ED055047F7B}" type="datetimeFigureOut">
              <a:rPr lang="fr-FR" smtClean="0"/>
              <a:pPr/>
              <a:t>17/01/2017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1862-03ED-4935-A2EE-98EE21624E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27C5-FBAF-4F88-894B-7ED055047F7B}" type="datetimeFigureOut">
              <a:rPr lang="fr-FR" smtClean="0"/>
              <a:pPr/>
              <a:t>17/01/2017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1862-03ED-4935-A2EE-98EE21624E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27C5-FBAF-4F88-894B-7ED055047F7B}" type="datetimeFigureOut">
              <a:rPr lang="fr-FR" smtClean="0"/>
              <a:pPr/>
              <a:t>17/01/2017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31862-03ED-4935-A2EE-98EE21624E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super-résolution, qu’est ce que c’est?</a:t>
            </a:r>
          </a:p>
          <a:p>
            <a:pPr lvl="1"/>
            <a:r>
              <a:rPr lang="fr-FR" dirty="0" smtClean="0"/>
              <a:t>Ensemble des techniques permettant de passer sous la limite de diffraction des microscopes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/>
              <a:t>Limite de diffraction: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pic>
        <p:nvPicPr>
          <p:cNvPr id="4" name="Picture 2" descr="C:\Users\Paul\Documents\Projet 3A\point.bmp"/>
          <p:cNvPicPr>
            <a:picLocks noChangeAspect="1" noChangeArrowheads="1"/>
          </p:cNvPicPr>
          <p:nvPr/>
        </p:nvPicPr>
        <p:blipFill>
          <a:blip r:embed="rId2"/>
          <a:srcRect l="18035" t="7674" r="18035" b="18226"/>
          <a:stretch>
            <a:fillRect/>
          </a:stretch>
        </p:blipFill>
        <p:spPr bwMode="auto">
          <a:xfrm>
            <a:off x="1500167" y="4143381"/>
            <a:ext cx="2035790" cy="1928826"/>
          </a:xfrm>
          <a:prstGeom prst="rect">
            <a:avLst/>
          </a:prstGeom>
          <a:noFill/>
        </p:spPr>
      </p:pic>
      <p:pic>
        <p:nvPicPr>
          <p:cNvPr id="5" name="Picture 3" descr="C:\Users\Paul\Documents\Projet 3A\tache air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4143380"/>
            <a:ext cx="2000264" cy="193532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1785918" y="607220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  source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15008" y="607220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Tâche d’Airy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3786182" y="4857760"/>
            <a:ext cx="1357322" cy="57150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lèche courbée vers le bas 8"/>
          <p:cNvSpPr/>
          <p:nvPr/>
        </p:nvSpPr>
        <p:spPr>
          <a:xfrm rot="10800000">
            <a:off x="3286116" y="6143643"/>
            <a:ext cx="2286016" cy="500066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ul\Documents\Projet 3A\Microscopie super-résolution.jpg"/>
          <p:cNvPicPr>
            <a:picLocks noChangeAspect="1" noChangeArrowheads="1"/>
          </p:cNvPicPr>
          <p:nvPr/>
        </p:nvPicPr>
        <p:blipFill>
          <a:blip r:embed="rId2"/>
          <a:srcRect b="49886"/>
          <a:stretch>
            <a:fillRect/>
          </a:stretch>
        </p:blipFill>
        <p:spPr bwMode="auto">
          <a:xfrm>
            <a:off x="1571605" y="1500174"/>
            <a:ext cx="6072230" cy="2033200"/>
          </a:xfrm>
          <a:prstGeom prst="rect">
            <a:avLst/>
          </a:prstGeom>
          <a:noFill/>
        </p:spPr>
      </p:pic>
      <p:pic>
        <p:nvPicPr>
          <p:cNvPr id="1027" name="Picture 3" descr="C:\Users\Paul\Documents\Projet 3A\Microscopie super-résolution.jpg"/>
          <p:cNvPicPr>
            <a:picLocks noChangeAspect="1" noChangeArrowheads="1"/>
          </p:cNvPicPr>
          <p:nvPr/>
        </p:nvPicPr>
        <p:blipFill>
          <a:blip r:embed="rId2"/>
          <a:srcRect t="49886"/>
          <a:stretch>
            <a:fillRect/>
          </a:stretch>
        </p:blipFill>
        <p:spPr bwMode="auto">
          <a:xfrm>
            <a:off x="1571604" y="4143380"/>
            <a:ext cx="6072230" cy="2009252"/>
          </a:xfrm>
          <a:prstGeom prst="rect">
            <a:avLst/>
          </a:prstGeom>
          <a:noFill/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000364" y="348829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Image limitée par diffraction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000364" y="600076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Image super-résolue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86116" y="2643182"/>
            <a:ext cx="3714776" cy="30003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3929058" y="3071810"/>
            <a:ext cx="2366978" cy="215179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microscopie </a:t>
            </a:r>
            <a:r>
              <a:rPr lang="fr-FR" dirty="0" err="1" smtClean="0"/>
              <a:t>photothermique</a:t>
            </a:r>
            <a:endParaRPr lang="fr-FR" dirty="0" smtClean="0"/>
          </a:p>
        </p:txBody>
      </p:sp>
      <p:sp>
        <p:nvSpPr>
          <p:cNvPr id="4" name="Ellipse 3"/>
          <p:cNvSpPr/>
          <p:nvPr/>
        </p:nvSpPr>
        <p:spPr>
          <a:xfrm>
            <a:off x="4786314" y="3844639"/>
            <a:ext cx="642942" cy="584493"/>
          </a:xfrm>
          <a:prstGeom prst="ellipse">
            <a:avLst/>
          </a:prstGeom>
          <a:solidFill>
            <a:srgbClr val="E8DE1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214942" y="320254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</a:t>
            </a:r>
            <a:r>
              <a:rPr lang="fr-FR" dirty="0" smtClean="0"/>
              <a:t> + </a:t>
            </a:r>
            <a:r>
              <a:rPr lang="fr-FR" dirty="0" smtClean="0">
                <a:latin typeface="Symbol" pitchFamily="18" charset="2"/>
              </a:rPr>
              <a:t>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143504" y="264318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Milieu d’indice n</a:t>
            </a:r>
            <a:endParaRPr lang="fr-FR" dirty="0"/>
          </a:p>
        </p:txBody>
      </p:sp>
      <p:sp>
        <p:nvSpPr>
          <p:cNvPr id="9" name="Flèche droite à entaille 8"/>
          <p:cNvSpPr/>
          <p:nvPr/>
        </p:nvSpPr>
        <p:spPr>
          <a:xfrm>
            <a:off x="1428728" y="3643314"/>
            <a:ext cx="2428892" cy="928694"/>
          </a:xfrm>
          <a:prstGeom prst="notched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42910" y="350043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Faisceau de chauffage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29124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Nanobille</a:t>
            </a:r>
            <a:r>
              <a:rPr lang="fr-FR" dirty="0" smtClean="0"/>
              <a:t> d’or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microscopie </a:t>
            </a:r>
            <a:r>
              <a:rPr lang="fr-FR" dirty="0" err="1" smtClean="0"/>
              <a:t>photothermique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 descr="C:\Users\Paul\Documents\Projet 3A\Montage expérie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143116"/>
            <a:ext cx="6219781" cy="3835067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2357422" y="592933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Principe du montage de détection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microscopie </a:t>
            </a:r>
            <a:r>
              <a:rPr lang="fr-FR" dirty="0" err="1" smtClean="0"/>
              <a:t>photothermique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Paul\Documents\Projet 3A\Résolution transver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7924" y="2214554"/>
            <a:ext cx="5543034" cy="3793571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43108" y="592933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 d’une nanoparticule de diamètre 10 nm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500034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71670" y="3429000"/>
            <a:ext cx="1357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/>
              <a:t>GUI</a:t>
            </a:r>
            <a:endParaRPr lang="fr-F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Solutions proposées : </a:t>
            </a:r>
            <a:r>
              <a:rPr lang="fr-FR" dirty="0" err="1" smtClean="0"/>
              <a:t>Déconvolution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 ce qu’une bonne </a:t>
            </a:r>
            <a:r>
              <a:rPr lang="fr-FR" dirty="0" err="1" smtClean="0"/>
              <a:t>déconvolution</a:t>
            </a:r>
            <a:r>
              <a:rPr lang="fr-FR" dirty="0" smtClean="0"/>
              <a:t>?</a:t>
            </a:r>
          </a:p>
          <a:p>
            <a:pPr lvl="1">
              <a:buNone/>
            </a:pPr>
            <a:endParaRPr lang="fr-FR" u="sng" dirty="0" smtClean="0"/>
          </a:p>
          <a:p>
            <a:pPr lvl="1">
              <a:buNone/>
            </a:pPr>
            <a:r>
              <a:rPr lang="fr-FR" u="sng" dirty="0" smtClean="0"/>
              <a:t>Critères </a:t>
            </a:r>
            <a:r>
              <a:rPr lang="fr-FR" u="sng" dirty="0" smtClean="0"/>
              <a:t>retenu </a:t>
            </a:r>
            <a:r>
              <a:rPr lang="fr-FR" dirty="0" smtClean="0"/>
              <a:t>: </a:t>
            </a:r>
          </a:p>
          <a:p>
            <a:pPr lvl="2"/>
            <a:r>
              <a:rPr lang="fr-FR" dirty="0" smtClean="0"/>
              <a:t>Capacité à séparer deux gaussiennes voisines</a:t>
            </a:r>
          </a:p>
          <a:p>
            <a:pPr lvl="2"/>
            <a:r>
              <a:rPr lang="fr-FR" dirty="0" smtClean="0"/>
              <a:t>Résistance à un faible </a:t>
            </a:r>
            <a:r>
              <a:rPr lang="fr-FR" dirty="0" smtClean="0"/>
              <a:t>échantillonnage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 </a:t>
            </a:r>
            <a:r>
              <a:rPr lang="fr-FR" sz="2800" dirty="0" smtClean="0"/>
              <a:t> </a:t>
            </a:r>
            <a:r>
              <a:rPr lang="fr-FR" sz="2800" u="sng" dirty="0" smtClean="0"/>
              <a:t>Tests</a:t>
            </a:r>
            <a:r>
              <a:rPr lang="fr-FR" sz="2800" dirty="0" smtClean="0"/>
              <a:t> sur des images d’échantillonnages différents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Paul\Documents\Projet 3A\toto1102pre.bmp"/>
          <p:cNvPicPr>
            <a:picLocks noChangeAspect="1" noChangeArrowheads="1"/>
          </p:cNvPicPr>
          <p:nvPr/>
        </p:nvPicPr>
        <p:blipFill>
          <a:blip r:embed="rId2"/>
          <a:srcRect l="38295" t="28051" r="39960" b="56102"/>
          <a:stretch>
            <a:fillRect/>
          </a:stretch>
        </p:blipFill>
        <p:spPr bwMode="auto">
          <a:xfrm>
            <a:off x="2500298" y="2500306"/>
            <a:ext cx="3383772" cy="1390517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Solutions proposées : </a:t>
            </a:r>
            <a:r>
              <a:rPr lang="fr-FR" dirty="0" err="1" smtClean="0"/>
              <a:t>Déconvolution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Non –retenu : </a:t>
            </a:r>
            <a:r>
              <a:rPr lang="fr-FR" dirty="0" err="1" smtClean="0"/>
              <a:t>deconvlucy</a:t>
            </a:r>
            <a:r>
              <a:rPr lang="fr-FR" dirty="0" smtClean="0"/>
              <a:t> sur </a:t>
            </a:r>
            <a:r>
              <a:rPr lang="fr-FR" dirty="0" err="1" smtClean="0"/>
              <a:t>Matlab</a:t>
            </a:r>
            <a:endParaRPr lang="fr-FR" dirty="0" smtClean="0"/>
          </a:p>
        </p:txBody>
      </p:sp>
      <p:pic>
        <p:nvPicPr>
          <p:cNvPr id="1029" name="Picture 5" descr="C:\Users\Paul\Documents\Projet 3A\toto1102.bmp"/>
          <p:cNvPicPr>
            <a:picLocks noChangeAspect="1" noChangeArrowheads="1"/>
          </p:cNvPicPr>
          <p:nvPr/>
        </p:nvPicPr>
        <p:blipFill>
          <a:blip r:embed="rId3"/>
          <a:srcRect l="38295" t="29528" r="39960" b="53150"/>
          <a:stretch>
            <a:fillRect/>
          </a:stretch>
        </p:blipFill>
        <p:spPr bwMode="auto">
          <a:xfrm>
            <a:off x="2571735" y="5000636"/>
            <a:ext cx="3302317" cy="1483294"/>
          </a:xfrm>
          <a:prstGeom prst="rect">
            <a:avLst/>
          </a:prstGeom>
          <a:noFill/>
        </p:spPr>
      </p:pic>
      <p:sp>
        <p:nvSpPr>
          <p:cNvPr id="8" name="Flèche vers le bas 7"/>
          <p:cNvSpPr/>
          <p:nvPr/>
        </p:nvSpPr>
        <p:spPr>
          <a:xfrm>
            <a:off x="4000496" y="4000504"/>
            <a:ext cx="571504" cy="85725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143636" y="292893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Avant </a:t>
            </a:r>
            <a:r>
              <a:rPr lang="fr-FR" dirty="0" err="1" smtClean="0"/>
              <a:t>déconvolution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143636" y="555999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Après </a:t>
            </a:r>
            <a:r>
              <a:rPr lang="fr-FR" dirty="0" err="1" smtClean="0"/>
              <a:t>déconvolution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714876" y="428625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deconvlucy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857488" y="2643182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000364" y="5072074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 rot="17793815">
            <a:off x="3053179" y="3028216"/>
            <a:ext cx="734816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 rot="17793815">
            <a:off x="3233418" y="5477546"/>
            <a:ext cx="511166" cy="249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286116" y="5605892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428992" y="5391578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Solutions proposées : </a:t>
            </a:r>
            <a:r>
              <a:rPr lang="fr-FR" dirty="0" err="1" smtClean="0"/>
              <a:t>Déconvolution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 implémentée: </a:t>
            </a:r>
            <a:r>
              <a:rPr lang="fr-FR" dirty="0" err="1" smtClean="0"/>
              <a:t>filtreWiener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Paramètres:  - Image </a:t>
            </a:r>
            <a:r>
              <a:rPr lang="fr-FR" dirty="0" err="1" smtClean="0"/>
              <a:t>convoluée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		          - Réponse </a:t>
            </a:r>
            <a:r>
              <a:rPr lang="fr-FR" dirty="0" err="1" smtClean="0"/>
              <a:t>impulsionnelle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		          - paramètre </a:t>
            </a:r>
            <a:r>
              <a:rPr lang="fr-FR" dirty="0" smtClean="0">
                <a:latin typeface="Symbol" pitchFamily="18" charset="2"/>
              </a:rPr>
              <a:t>m</a:t>
            </a:r>
            <a:r>
              <a:rPr lang="fr-FR" dirty="0" smtClean="0"/>
              <a:t> </a:t>
            </a:r>
            <a:r>
              <a:rPr lang="fr-FR" dirty="0" smtClean="0"/>
              <a:t>empirique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Bonus : </a:t>
            </a:r>
            <a:r>
              <a:rPr lang="fr-FR" dirty="0" err="1" smtClean="0"/>
              <a:t>filtreWienerAuto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Permet un choix automatique de </a:t>
            </a:r>
            <a:r>
              <a:rPr lang="fr-FR" dirty="0" smtClean="0">
                <a:latin typeface="Symbol" pitchFamily="18" charset="2"/>
              </a:rPr>
              <a:t>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</TotalTime>
  <Words>148</Words>
  <Application>Microsoft Office PowerPoint</Application>
  <PresentationFormat>Affichage à l'écran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Le contexte</vt:lpstr>
      <vt:lpstr>Le contexte</vt:lpstr>
      <vt:lpstr>Le contexte</vt:lpstr>
      <vt:lpstr>Le contexte</vt:lpstr>
      <vt:lpstr>Le contexte</vt:lpstr>
      <vt:lpstr>Objectif</vt:lpstr>
      <vt:lpstr>Solutions proposées : Déconvolution</vt:lpstr>
      <vt:lpstr>Solutions proposées : Déconvolution</vt:lpstr>
      <vt:lpstr>Solutions proposées : Déconvolution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Paul</dc:creator>
  <cp:lastModifiedBy>Paul</cp:lastModifiedBy>
  <cp:revision>101</cp:revision>
  <dcterms:created xsi:type="dcterms:W3CDTF">2016-12-14T14:04:14Z</dcterms:created>
  <dcterms:modified xsi:type="dcterms:W3CDTF">2017-01-17T14:52:24Z</dcterms:modified>
</cp:coreProperties>
</file>