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embeddedFontLst>
    <p:embeddedFont>
      <p:font typeface="Syncopate"/>
      <p:regular r:id="rId16"/>
      <p:bold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yncopate-bold.fntdata"/><Relationship Id="rId16" Type="http://schemas.openxmlformats.org/officeDocument/2006/relationships/font" Target="fonts/Syncopate-regular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2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b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b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e de titre">
    <p:bg>
      <p:bgPr>
        <a:gradFill>
          <a:gsLst>
            <a:gs pos="0">
              <a:srgbClr val="262626"/>
            </a:gs>
            <a:gs pos="30000">
              <a:srgbClr val="2E2E2E"/>
            </a:gs>
            <a:gs pos="100000">
              <a:srgbClr val="7C7C7C"/>
            </a:gs>
          </a:gsLst>
          <a:lin ang="13000000" scaled="0"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4752126"/>
            <a:ext cx="9144000" cy="2112962"/>
          </a:xfrm>
          <a:custGeom>
            <a:pathLst>
              <a:path extrusionOk="0" h="120000" w="120000">
                <a:moveTo>
                  <a:pt x="0" y="96108"/>
                </a:moveTo>
                <a:lnTo>
                  <a:pt x="0" y="119999"/>
                </a:lnTo>
                <a:lnTo>
                  <a:pt x="120000" y="119999"/>
                </a:lnTo>
                <a:lnTo>
                  <a:pt x="120000" y="0"/>
                </a:lnTo>
                <a:cubicBezTo>
                  <a:pt x="67083" y="108730"/>
                  <a:pt x="46875" y="103320"/>
                  <a:pt x="0" y="96108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  <a:effectLst>
            <a:outerShdw blurRad="50799" rotWithShape="0" algn="ctr" dir="16200000" dist="44450">
              <a:srgbClr val="000000">
                <a:alpha val="34901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6105525" y="0"/>
            <a:ext cx="3038475" cy="6858000"/>
          </a:xfrm>
          <a:custGeom>
            <a:pathLst>
              <a:path extrusionOk="0" h="120000" w="120000">
                <a:moveTo>
                  <a:pt x="120000" y="249"/>
                </a:moveTo>
                <a:lnTo>
                  <a:pt x="120000" y="120000"/>
                </a:lnTo>
                <a:lnTo>
                  <a:pt x="12789" y="119944"/>
                </a:lnTo>
                <a:cubicBezTo>
                  <a:pt x="80752" y="99071"/>
                  <a:pt x="100815" y="44074"/>
                  <a:pt x="0" y="0"/>
                </a:cubicBezTo>
                <a:lnTo>
                  <a:pt x="120000" y="249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>
            <a:noFill/>
          </a:ln>
          <a:effectLst>
            <a:outerShdw blurRad="50799" rotWithShape="0" algn="ctr" dir="10800000" dist="50800">
              <a:srgbClr val="000000">
                <a:alpha val="44705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429064" y="3337560"/>
            <a:ext cx="6480048" cy="230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9FD4E6"/>
              </a:buClr>
              <a:buFont typeface="Source Sans Pro"/>
              <a:buNone/>
              <a:defRPr b="1" i="0" sz="4600" u="none" cap="none" strike="noStrike">
                <a:solidFill>
                  <a:srgbClr val="9FD4E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433050" y="1544812"/>
            <a:ext cx="648004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20"/>
              </a:spcBef>
              <a:buClr>
                <a:schemeClr val="accent1"/>
              </a:buClr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accent2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accent4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360"/>
              </a:spcBef>
              <a:buClr>
                <a:schemeClr val="accent6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320"/>
              </a:spcBef>
              <a:buClr>
                <a:schemeClr val="accent6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320"/>
              </a:spcBef>
              <a:buClr>
                <a:schemeClr val="accent6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bn-IN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re et texte vertical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b="0" i="0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928018" y="129381"/>
            <a:ext cx="4525963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2823" lvl="0" marL="420624" marR="0" rtl="0" algn="l"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9286" lvl="1" marL="722376" marR="0" rtl="0" algn="l">
              <a:spcBef>
                <a:spcPts val="520"/>
              </a:spcBef>
              <a:buClr>
                <a:schemeClr val="accent1"/>
              </a:buClr>
              <a:buSzPct val="9000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1005839" marR="0" rtl="0" algn="l">
              <a:spcBef>
                <a:spcPts val="480"/>
              </a:spcBef>
              <a:buClr>
                <a:schemeClr val="accent2"/>
              </a:buClr>
              <a:buSzPct val="850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4460" lvl="3" marL="1280160" marR="0" rtl="0" algn="l">
              <a:spcBef>
                <a:spcPts val="400"/>
              </a:spcBef>
              <a:buClr>
                <a:schemeClr val="accent3"/>
              </a:buClr>
              <a:buSzPct val="9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072" lvl="4" marL="1490472" marR="0" rtl="0" algn="l">
              <a:spcBef>
                <a:spcPts val="400"/>
              </a:spcBef>
              <a:buClr>
                <a:schemeClr val="accent4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2483" lvl="5" marL="1700784" marR="0" rtl="0" algn="l">
              <a:spcBef>
                <a:spcPts val="400"/>
              </a:spcBef>
              <a:buClr>
                <a:schemeClr val="accent5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295" lvl="7" marL="2139696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" lvl="8" marL="2331720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bn-IN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itre vertical et text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b="0" i="0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2823" lvl="0" marL="420624" marR="0" rtl="0" algn="l"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9286" lvl="1" marL="722376" marR="0" rtl="0" algn="l">
              <a:spcBef>
                <a:spcPts val="520"/>
              </a:spcBef>
              <a:buClr>
                <a:schemeClr val="accent1"/>
              </a:buClr>
              <a:buSzPct val="9000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1005839" marR="0" rtl="0" algn="l">
              <a:spcBef>
                <a:spcPts val="480"/>
              </a:spcBef>
              <a:buClr>
                <a:schemeClr val="accent2"/>
              </a:buClr>
              <a:buSzPct val="850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4460" lvl="3" marL="1280160" marR="0" rtl="0" algn="l">
              <a:spcBef>
                <a:spcPts val="400"/>
              </a:spcBef>
              <a:buClr>
                <a:schemeClr val="accent3"/>
              </a:buClr>
              <a:buSzPct val="9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072" lvl="4" marL="1490472" marR="0" rtl="0" algn="l">
              <a:spcBef>
                <a:spcPts val="400"/>
              </a:spcBef>
              <a:buClr>
                <a:schemeClr val="accent4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2483" lvl="5" marL="1700784" marR="0" rtl="0" algn="l">
              <a:spcBef>
                <a:spcPts val="400"/>
              </a:spcBef>
              <a:buClr>
                <a:schemeClr val="accent5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295" lvl="7" marL="2139696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" lvl="8" marL="2331720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bn-IN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re et contenu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b="0" i="0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2823" lvl="0" marL="420624" marR="0" rtl="0" algn="l"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9286" lvl="1" marL="722376" marR="0" rtl="0" algn="l">
              <a:spcBef>
                <a:spcPts val="520"/>
              </a:spcBef>
              <a:buClr>
                <a:schemeClr val="accent1"/>
              </a:buClr>
              <a:buSzPct val="9000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1005839" marR="0" rtl="0" algn="l">
              <a:spcBef>
                <a:spcPts val="480"/>
              </a:spcBef>
              <a:buClr>
                <a:schemeClr val="accent2"/>
              </a:buClr>
              <a:buSzPct val="850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4460" lvl="3" marL="1280160" marR="0" rtl="0" algn="l">
              <a:spcBef>
                <a:spcPts val="400"/>
              </a:spcBef>
              <a:buClr>
                <a:schemeClr val="accent3"/>
              </a:buClr>
              <a:buSzPct val="9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072" lvl="4" marL="1490472" marR="0" rtl="0" algn="l">
              <a:spcBef>
                <a:spcPts val="400"/>
              </a:spcBef>
              <a:buClr>
                <a:schemeClr val="accent4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2483" lvl="5" marL="1700784" marR="0" rtl="0" algn="l">
              <a:spcBef>
                <a:spcPts val="400"/>
              </a:spcBef>
              <a:buClr>
                <a:schemeClr val="accent5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295" lvl="7" marL="2139696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" lvl="8" marL="2331720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bn-IN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-tête de section">
    <p:bg>
      <p:bgPr>
        <a:gradFill>
          <a:gsLst>
            <a:gs pos="0">
              <a:srgbClr val="262626"/>
            </a:gs>
            <a:gs pos="30000">
              <a:srgbClr val="2E2E2E"/>
            </a:gs>
            <a:gs pos="100000">
              <a:srgbClr val="7C7C7C"/>
            </a:gs>
          </a:gsLst>
          <a:lin ang="13000000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4752126"/>
            <a:ext cx="9144000" cy="2112962"/>
          </a:xfrm>
          <a:custGeom>
            <a:pathLst>
              <a:path extrusionOk="0" h="120000" w="120000">
                <a:moveTo>
                  <a:pt x="0" y="96108"/>
                </a:moveTo>
                <a:lnTo>
                  <a:pt x="0" y="119999"/>
                </a:lnTo>
                <a:lnTo>
                  <a:pt x="120000" y="119999"/>
                </a:lnTo>
                <a:lnTo>
                  <a:pt x="120000" y="0"/>
                </a:lnTo>
                <a:cubicBezTo>
                  <a:pt x="67083" y="108730"/>
                  <a:pt x="46875" y="103320"/>
                  <a:pt x="0" y="96108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  <a:effectLst>
            <a:outerShdw blurRad="50799" rotWithShape="0" algn="ctr" dir="16200000" dist="44450">
              <a:srgbClr val="000000">
                <a:alpha val="34901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6105525" y="0"/>
            <a:ext cx="3038475" cy="6858000"/>
          </a:xfrm>
          <a:custGeom>
            <a:pathLst>
              <a:path extrusionOk="0" h="120000" w="120000">
                <a:moveTo>
                  <a:pt x="120000" y="249"/>
                </a:moveTo>
                <a:lnTo>
                  <a:pt x="120000" y="120000"/>
                </a:lnTo>
                <a:lnTo>
                  <a:pt x="12789" y="119944"/>
                </a:lnTo>
                <a:cubicBezTo>
                  <a:pt x="80752" y="99071"/>
                  <a:pt x="100815" y="44074"/>
                  <a:pt x="0" y="0"/>
                </a:cubicBezTo>
                <a:lnTo>
                  <a:pt x="120000" y="249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>
            <a:noFill/>
          </a:ln>
          <a:effectLst>
            <a:outerShdw blurRad="50799" rotWithShape="0" algn="ctr" dir="10800000" dist="50800">
              <a:srgbClr val="000000">
                <a:alpha val="44705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685800" y="3583837"/>
            <a:ext cx="6629400" cy="1826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9FD4E6"/>
              </a:buClr>
              <a:buFont typeface="Source Sans Pro"/>
              <a:buNone/>
              <a:defRPr b="1" i="0" sz="4200" u="none" cap="none" strike="noStrike">
                <a:solidFill>
                  <a:srgbClr val="9FD4E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2485800"/>
            <a:ext cx="6629400" cy="10666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7876" lvl="1" marL="722376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6539" lvl="2" marL="1005839" marR="0" rtl="0" algn="l">
              <a:spcBef>
                <a:spcPts val="320"/>
              </a:spcBef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8760" lvl="3" marL="1280160" marR="0" rtl="0" algn="l">
              <a:spcBef>
                <a:spcPts val="280"/>
              </a:spcBef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95072" lvl="4" marL="1490472" marR="0" rtl="0" algn="l">
              <a:spcBef>
                <a:spcPts val="280"/>
              </a:spcBef>
              <a:buClr>
                <a:schemeClr val="accent4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2483" lvl="5" marL="1700784" marR="0" rtl="0" algn="l">
              <a:spcBef>
                <a:spcPts val="400"/>
              </a:spcBef>
              <a:buClr>
                <a:schemeClr val="accent5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295" lvl="7" marL="2139696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" lvl="8" marL="2331720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bn-IN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eux contenu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b="0" i="0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365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3144" lvl="0" marL="420624" marR="0" rtl="0" algn="l">
              <a:spcBef>
                <a:spcPts val="520"/>
              </a:spcBef>
              <a:buClr>
                <a:schemeClr val="accent1"/>
              </a:buClr>
              <a:buSzPct val="79999"/>
              <a:buFont typeface="Noto Sans Symbols"/>
              <a:buChar char="⦿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2146" lvl="1" marL="722376" marR="0" rtl="0" algn="l">
              <a:spcBef>
                <a:spcPts val="440"/>
              </a:spcBef>
              <a:buClr>
                <a:schemeClr val="accent1"/>
              </a:buClr>
              <a:buSzPct val="9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8589" lvl="2" marL="1005839" marR="0" rtl="0" algn="l">
              <a:spcBef>
                <a:spcPts val="400"/>
              </a:spcBef>
              <a:buClr>
                <a:schemeClr val="accent2"/>
              </a:buClr>
              <a:buSzPct val="85000"/>
              <a:buFont typeface="Arial"/>
              <a:buChar char="○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5890" lvl="3" marL="1280160" marR="0" rtl="0" algn="l">
              <a:spcBef>
                <a:spcPts val="360"/>
              </a:spcBef>
              <a:buClr>
                <a:schemeClr val="accent3"/>
              </a:buClr>
              <a:buSzPct val="9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0772" lvl="4" marL="1490472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2483" lvl="5" marL="1700784" marR="0" rtl="0" algn="l">
              <a:spcBef>
                <a:spcPts val="400"/>
              </a:spcBef>
              <a:buClr>
                <a:schemeClr val="accent5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295" lvl="7" marL="2139696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" lvl="8" marL="2331720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267200" y="1600200"/>
            <a:ext cx="365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3144" lvl="0" marL="420624" marR="0" rtl="0" algn="l">
              <a:spcBef>
                <a:spcPts val="520"/>
              </a:spcBef>
              <a:buClr>
                <a:schemeClr val="accent1"/>
              </a:buClr>
              <a:buSzPct val="79999"/>
              <a:buFont typeface="Noto Sans Symbols"/>
              <a:buChar char="⦿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2146" lvl="1" marL="722376" marR="0" rtl="0" algn="l">
              <a:spcBef>
                <a:spcPts val="440"/>
              </a:spcBef>
              <a:buClr>
                <a:schemeClr val="accent1"/>
              </a:buClr>
              <a:buSzPct val="9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8589" lvl="2" marL="1005839" marR="0" rtl="0" algn="l">
              <a:spcBef>
                <a:spcPts val="400"/>
              </a:spcBef>
              <a:buClr>
                <a:schemeClr val="accent2"/>
              </a:buClr>
              <a:buSzPct val="85000"/>
              <a:buFont typeface="Arial"/>
              <a:buChar char="○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5890" lvl="3" marL="1280160" marR="0" rtl="0" algn="l">
              <a:spcBef>
                <a:spcPts val="360"/>
              </a:spcBef>
              <a:buClr>
                <a:schemeClr val="accent3"/>
              </a:buClr>
              <a:buSzPct val="9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0772" lvl="4" marL="1490472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-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2483" lvl="5" marL="1700784" marR="0" rtl="0" algn="l">
              <a:spcBef>
                <a:spcPts val="400"/>
              </a:spcBef>
              <a:buClr>
                <a:schemeClr val="accent5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295" lvl="7" marL="2139696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" lvl="8" marL="2331720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bn-IN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b="0" i="0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5486400"/>
            <a:ext cx="4040187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7876" lvl="1" marL="722376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6539" lvl="2" marL="1005839" marR="0" rtl="0" algn="l">
              <a:spcBef>
                <a:spcPts val="360"/>
              </a:spcBef>
              <a:buClr>
                <a:schemeClr val="accent2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8760" lvl="3" marL="1280160" marR="0" rtl="0" algn="l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95072" lvl="4" marL="1490472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2483" lvl="5" marL="1700784" marR="0" rtl="0" algn="l">
              <a:spcBef>
                <a:spcPts val="400"/>
              </a:spcBef>
              <a:buClr>
                <a:schemeClr val="accent5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295" lvl="7" marL="2139696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" lvl="8" marL="2331720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645025" y="5486400"/>
            <a:ext cx="4041774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7876" lvl="1" marL="722376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6539" lvl="2" marL="1005839" marR="0" rtl="0" algn="l">
              <a:spcBef>
                <a:spcPts val="360"/>
              </a:spcBef>
              <a:buClr>
                <a:schemeClr val="accent2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8760" lvl="3" marL="1280160" marR="0" rtl="0" algn="l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95072" lvl="4" marL="1490472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2483" lvl="5" marL="1700784" marR="0" rtl="0" algn="l">
              <a:spcBef>
                <a:spcPts val="400"/>
              </a:spcBef>
              <a:buClr>
                <a:schemeClr val="accent5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295" lvl="7" marL="2139696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" lvl="8" marL="2331720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57200" y="1516912"/>
            <a:ext cx="4040187" cy="3941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73303" lvl="0" marL="420624" marR="0" rtl="0" algn="l">
              <a:spcBef>
                <a:spcPts val="480"/>
              </a:spcBef>
              <a:buClr>
                <a:schemeClr val="accent1"/>
              </a:buClr>
              <a:buSzPct val="80000"/>
              <a:buFont typeface="Noto Sans Symbols"/>
              <a:buChar char="⦿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3576" lvl="1" marL="722376" marR="0" rtl="0" algn="l">
              <a:spcBef>
                <a:spcPts val="400"/>
              </a:spcBef>
              <a:buClr>
                <a:schemeClr val="accent1"/>
              </a:buClr>
              <a:buSzPct val="9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9384" lvl="2" marL="1005839" marR="0" rtl="0" algn="l">
              <a:spcBef>
                <a:spcPts val="360"/>
              </a:spcBef>
              <a:buClr>
                <a:schemeClr val="accent2"/>
              </a:buClr>
              <a:buSzPct val="8500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7320" lvl="3" marL="1280160" marR="0" rtl="0" algn="l">
              <a:spcBef>
                <a:spcPts val="320"/>
              </a:spcBef>
              <a:buClr>
                <a:schemeClr val="accent3"/>
              </a:buClr>
              <a:buSzPct val="9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3472" lvl="4" marL="1490472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-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2483" lvl="5" marL="1700784" marR="0" rtl="0" algn="l">
              <a:spcBef>
                <a:spcPts val="400"/>
              </a:spcBef>
              <a:buClr>
                <a:schemeClr val="accent5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295" lvl="7" marL="2139696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" lvl="8" marL="2331720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645025" y="1516912"/>
            <a:ext cx="4041774" cy="3941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73303" lvl="0" marL="420624" marR="0" rtl="0" algn="l">
              <a:spcBef>
                <a:spcPts val="480"/>
              </a:spcBef>
              <a:buClr>
                <a:schemeClr val="accent1"/>
              </a:buClr>
              <a:buSzPct val="80000"/>
              <a:buFont typeface="Noto Sans Symbols"/>
              <a:buChar char="⦿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3576" lvl="1" marL="722376" marR="0" rtl="0" algn="l">
              <a:spcBef>
                <a:spcPts val="400"/>
              </a:spcBef>
              <a:buClr>
                <a:schemeClr val="accent1"/>
              </a:buClr>
              <a:buSzPct val="9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9384" lvl="2" marL="1005839" marR="0" rtl="0" algn="l">
              <a:spcBef>
                <a:spcPts val="360"/>
              </a:spcBef>
              <a:buClr>
                <a:schemeClr val="accent2"/>
              </a:buClr>
              <a:buSzPct val="8500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7320" lvl="3" marL="1280160" marR="0" rtl="0" algn="l">
              <a:spcBef>
                <a:spcPts val="320"/>
              </a:spcBef>
              <a:buClr>
                <a:schemeClr val="accent3"/>
              </a:buClr>
              <a:buSzPct val="9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3472" lvl="4" marL="1490472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-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2483" lvl="5" marL="1700784" marR="0" rtl="0" algn="l">
              <a:spcBef>
                <a:spcPts val="400"/>
              </a:spcBef>
              <a:buClr>
                <a:schemeClr val="accent5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295" lvl="7" marL="2139696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" lvl="8" marL="2331720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bn-IN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re seul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319"/>
            <a:ext cx="74706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b="0" i="0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bn-IN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V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bn-IN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u avec légen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1185528"/>
            <a:ext cx="3200399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1" i="0" sz="1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214423"/>
            <a:ext cx="27431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7876" lvl="1" marL="722376" marR="0" rtl="0" algn="l">
              <a:spcBef>
                <a:spcPts val="240"/>
              </a:spcBef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6539" lvl="2" marL="1005839" marR="0" rtl="0" algn="l">
              <a:spcBef>
                <a:spcPts val="200"/>
              </a:spcBef>
              <a:buClr>
                <a:schemeClr val="accent2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8760" lvl="3" marL="1280160" marR="0" rtl="0" algn="l">
              <a:spcBef>
                <a:spcPts val="180"/>
              </a:spcBef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95072" lvl="4" marL="1490472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2483" lvl="5" marL="1700784" marR="0" rtl="0" algn="l">
              <a:spcBef>
                <a:spcPts val="400"/>
              </a:spcBef>
              <a:buClr>
                <a:schemeClr val="accent5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295" lvl="7" marL="2139696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" lvl="8" marL="2331720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57200" y="1981200"/>
            <a:ext cx="70866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2983" lvl="0" marL="420624" marR="0" rtl="0" algn="l">
              <a:spcBef>
                <a:spcPts val="560"/>
              </a:spcBef>
              <a:buClr>
                <a:schemeClr val="accent1"/>
              </a:buClr>
              <a:buSzPct val="80000"/>
              <a:buFont typeface="Noto Sans Symbols"/>
              <a:buChar char="⦿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0716" lvl="1" marL="722376" marR="0" rtl="0" algn="l">
              <a:spcBef>
                <a:spcPts val="480"/>
              </a:spcBef>
              <a:buClr>
                <a:schemeClr val="accent1"/>
              </a:buClr>
              <a:buSzPct val="90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7794" lvl="2" marL="1005839" marR="0" rtl="0" algn="l">
              <a:spcBef>
                <a:spcPts val="440"/>
              </a:spcBef>
              <a:buClr>
                <a:schemeClr val="accent2"/>
              </a:buClr>
              <a:buSzPct val="85000"/>
              <a:buFont typeface="Arial"/>
              <a:buChar char="○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4460" lvl="3" marL="1280160" marR="0" rtl="0" algn="l">
              <a:spcBef>
                <a:spcPts val="400"/>
              </a:spcBef>
              <a:buClr>
                <a:schemeClr val="accent3"/>
              </a:buClr>
              <a:buSzPct val="9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072" lvl="4" marL="1490472" marR="0" rtl="0" algn="l">
              <a:spcBef>
                <a:spcPts val="400"/>
              </a:spcBef>
              <a:buClr>
                <a:schemeClr val="accent4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2483" lvl="5" marL="1700784" marR="0" rtl="0" algn="l">
              <a:spcBef>
                <a:spcPts val="400"/>
              </a:spcBef>
              <a:buClr>
                <a:schemeClr val="accent5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295" lvl="7" marL="2139696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" lvl="8" marL="2331720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156447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bn-IN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 avec légen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5556732" y="1705708"/>
            <a:ext cx="3053868" cy="12538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1" i="0" sz="22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rgbClr val="2B2B2B"/>
          </a:solidFill>
          <a:ln cap="flat" cmpd="sng" w="50800">
            <a:solidFill>
              <a:schemeClr val="dk2"/>
            </a:solidFill>
            <a:prstDash val="solid"/>
            <a:miter/>
            <a:headEnd len="med" w="med" type="none"/>
            <a:tailEnd len="med" w="med" type="none"/>
          </a:ln>
          <a:effectLst>
            <a:outerShdw blurRad="151999" sx="-80000" rotWithShape="0" dir="5400000" dist="345000" sy="-18000">
              <a:srgbClr val="000000">
                <a:alpha val="2470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9286" lvl="1" marL="722376" marR="0" rtl="0" algn="l">
              <a:spcBef>
                <a:spcPts val="520"/>
              </a:spcBef>
              <a:buClr>
                <a:schemeClr val="accent1"/>
              </a:buClr>
              <a:buSzPct val="9000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1005839" marR="0" rtl="0" algn="l">
              <a:spcBef>
                <a:spcPts val="480"/>
              </a:spcBef>
              <a:buClr>
                <a:schemeClr val="accent2"/>
              </a:buClr>
              <a:buSzPct val="850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4460" lvl="3" marL="1280160" marR="0" rtl="0" algn="l">
              <a:spcBef>
                <a:spcPts val="400"/>
              </a:spcBef>
              <a:buClr>
                <a:schemeClr val="accent3"/>
              </a:buClr>
              <a:buSzPct val="9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072" lvl="4" marL="1490472" marR="0" rtl="0" algn="l">
              <a:spcBef>
                <a:spcPts val="400"/>
              </a:spcBef>
              <a:buClr>
                <a:schemeClr val="accent4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2483" lvl="5" marL="1700784" marR="0" rtl="0" algn="l">
              <a:spcBef>
                <a:spcPts val="400"/>
              </a:spcBef>
              <a:buClr>
                <a:schemeClr val="accent5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295" lvl="7" marL="2139696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" lvl="8" marL="2331720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556733" y="2998765"/>
            <a:ext cx="3053865" cy="26634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7876" lvl="1" marL="722376" marR="0" rtl="0" algn="l">
              <a:spcBef>
                <a:spcPts val="240"/>
              </a:spcBef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6539" lvl="2" marL="1005839" marR="0" rtl="0" algn="l">
              <a:spcBef>
                <a:spcPts val="200"/>
              </a:spcBef>
              <a:buClr>
                <a:schemeClr val="accent2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8760" lvl="3" marL="1280160" marR="0" rtl="0" algn="l">
              <a:spcBef>
                <a:spcPts val="180"/>
              </a:spcBef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95072" lvl="4" marL="1490472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2483" lvl="5" marL="1700784" marR="0" rtl="0" algn="l">
              <a:spcBef>
                <a:spcPts val="400"/>
              </a:spcBef>
              <a:buClr>
                <a:schemeClr val="accent5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295" lvl="7" marL="2139696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" lvl="8" marL="2331720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bn-IN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752126"/>
            <a:ext cx="9144000" cy="2112962"/>
          </a:xfrm>
          <a:custGeom>
            <a:pathLst>
              <a:path extrusionOk="0" h="120000" w="120000">
                <a:moveTo>
                  <a:pt x="0" y="96108"/>
                </a:moveTo>
                <a:lnTo>
                  <a:pt x="0" y="119999"/>
                </a:lnTo>
                <a:lnTo>
                  <a:pt x="120000" y="119999"/>
                </a:lnTo>
                <a:lnTo>
                  <a:pt x="120000" y="0"/>
                </a:lnTo>
                <a:cubicBezTo>
                  <a:pt x="67083" y="108730"/>
                  <a:pt x="46875" y="103320"/>
                  <a:pt x="0" y="96108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  <a:effectLst>
            <a:outerShdw blurRad="50799" rotWithShape="0" algn="ctr" dir="16200000" dist="44450">
              <a:srgbClr val="000000">
                <a:alpha val="34901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7315200" y="0"/>
            <a:ext cx="1828800" cy="6858000"/>
          </a:xfrm>
          <a:custGeom>
            <a:pathLst>
              <a:path extrusionOk="0" h="120000" w="120000">
                <a:moveTo>
                  <a:pt x="120000" y="249"/>
                </a:moveTo>
                <a:lnTo>
                  <a:pt x="120000" y="120000"/>
                </a:lnTo>
                <a:lnTo>
                  <a:pt x="12789" y="119944"/>
                </a:lnTo>
                <a:cubicBezTo>
                  <a:pt x="80752" y="99071"/>
                  <a:pt x="130532" y="48066"/>
                  <a:pt x="0" y="0"/>
                </a:cubicBezTo>
                <a:lnTo>
                  <a:pt x="120000" y="249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>
            <a:noFill/>
          </a:ln>
          <a:effectLst>
            <a:outerShdw blurRad="50799" rotWithShape="0" algn="ctr" dir="10800000" dist="50800">
              <a:srgbClr val="000000">
                <a:alpha val="44705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b="0" i="0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2823" lvl="0" marL="420624" marR="0" rtl="0" algn="l"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9286" lvl="1" marL="722376" marR="0" rtl="0" algn="l">
              <a:spcBef>
                <a:spcPts val="520"/>
              </a:spcBef>
              <a:buClr>
                <a:schemeClr val="accent1"/>
              </a:buClr>
              <a:buSzPct val="9000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0" lvl="2" marL="1005839" marR="0" rtl="0" algn="l">
              <a:spcBef>
                <a:spcPts val="480"/>
              </a:spcBef>
              <a:buClr>
                <a:schemeClr val="accent2"/>
              </a:buClr>
              <a:buSzPct val="850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4460" lvl="3" marL="1280160" marR="0" rtl="0" algn="l">
              <a:spcBef>
                <a:spcPts val="400"/>
              </a:spcBef>
              <a:buClr>
                <a:schemeClr val="accent3"/>
              </a:buClr>
              <a:buSzPct val="9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072" lvl="4" marL="1490472" marR="0" rtl="0" algn="l">
              <a:spcBef>
                <a:spcPts val="400"/>
              </a:spcBef>
              <a:buClr>
                <a:schemeClr val="accent4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2483" lvl="5" marL="1700784" marR="0" rtl="0" algn="l">
              <a:spcBef>
                <a:spcPts val="400"/>
              </a:spcBef>
              <a:buClr>
                <a:schemeClr val="accent5"/>
              </a:buClr>
              <a:buSzPct val="100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295" lvl="7" marL="2139696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" lvl="8" marL="2331720" marR="0" rtl="0" algn="l">
              <a:spcBef>
                <a:spcPts val="320"/>
              </a:spcBef>
              <a:buClr>
                <a:schemeClr val="accent6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bn-IN" sz="100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AdrienMou/daisee_coin" TargetMode="External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subTitle"/>
          </p:nvPr>
        </p:nvSpPr>
        <p:spPr>
          <a:xfrm>
            <a:off x="2070158" y="4762500"/>
            <a:ext cx="648004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4570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bn-IN"/>
              <a:t>MAROUANI </a:t>
            </a:r>
            <a:r>
              <a:rPr lang="bn-IN"/>
              <a:t>Elie</a:t>
            </a:r>
          </a:p>
          <a:p>
            <a:pPr indent="0" lvl="0" marL="0" marR="0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bn-I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MOUBRI Adrien</a:t>
            </a:r>
          </a:p>
          <a:p>
            <a:pPr indent="0" lvl="0" marL="0" marR="0" rtl="0" algn="r">
              <a:spcBef>
                <a:spcPts val="4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bn-IN"/>
              <a:t> NGO MINLEND Elvire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5954" r="70017" t="0"/>
          <a:stretch/>
        </p:blipFill>
        <p:spPr>
          <a:xfrm>
            <a:off x="3878648" y="2800981"/>
            <a:ext cx="1755454" cy="2415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 b="0" l="30512" r="0" t="0"/>
          <a:stretch/>
        </p:blipFill>
        <p:spPr>
          <a:xfrm>
            <a:off x="2384337" y="224075"/>
            <a:ext cx="4375331" cy="20815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1861500" y="2305600"/>
            <a:ext cx="5421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bn-IN" sz="12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Internets of energy | energy as a common(s)</a:t>
            </a: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lang="bn-IN"/>
              <a:t>DOCUMENTATION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5224" lvl="0" marL="420624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⦿"/>
            </a:pPr>
            <a:r>
              <a:rPr lang="bn-IN" sz="2800"/>
              <a:t>Installation de Parity</a:t>
            </a:r>
          </a:p>
          <a:p>
            <a:pPr indent="-11176" lvl="0" marL="36576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5224" lvl="0" marL="420624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⦿"/>
            </a:pPr>
            <a:r>
              <a:rPr lang="bn-IN" sz="2800"/>
              <a:t>Connecter deux nodes, ajouter de l’argent</a:t>
            </a:r>
          </a:p>
          <a:p>
            <a:pPr indent="-395224" lvl="0" marL="420624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5224" lvl="0" marL="420624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⦿"/>
            </a:pPr>
            <a:r>
              <a:rPr lang="bn-IN" sz="2800"/>
              <a:t>Compte mineur, validateur, et ajout de contrat</a:t>
            </a:r>
          </a:p>
          <a:p>
            <a:pPr indent="-395224" lvl="0" marL="42062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5224" lvl="0" marL="42062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5224" lvl="0" marL="420624" marR="0" rtl="0" algn="l"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None/>
            </a:pPr>
            <a:r>
              <a:rPr lang="bn-IN"/>
              <a:t>Lien : </a:t>
            </a:r>
            <a:r>
              <a:rPr lang="bn-IN" u="sng">
                <a:solidFill>
                  <a:schemeClr val="hlink"/>
                </a:solidFill>
                <a:hlinkClick r:id="rId3"/>
              </a:rPr>
              <a:t>Documentation</a:t>
            </a:r>
          </a:p>
        </p:txBody>
      </p:sp>
      <p:pic>
        <p:nvPicPr>
          <p:cNvPr descr="amelioration_continue.jpg" id="162" name="Shape 1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7498" y="4683253"/>
            <a:ext cx="3826407" cy="1914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836567" y="1411853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b="0" i="0" lang="bn-IN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MERCI</a:t>
            </a:r>
            <a:br>
              <a:rPr b="0" i="0" lang="bn-IN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bn-IN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BEAUCOUP</a:t>
            </a:r>
          </a:p>
        </p:txBody>
      </p:sp>
      <p:pic>
        <p:nvPicPr>
          <p:cNvPr descr="images.jpeg"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4699" y="2980266"/>
            <a:ext cx="5043905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idx="1" type="body"/>
          </p:nvPr>
        </p:nvSpPr>
        <p:spPr>
          <a:xfrm>
            <a:off x="-6156994" y="6631325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5224" lvl="0" marL="420624" marR="0" rtl="0" algn="l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b="0" i="0" lang="bn-IN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5224" lvl="0" marL="420624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⦿"/>
            </a:pPr>
            <a:r>
              <a:rPr b="0" i="0" lang="bn-I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Qu’est-ce que le </a:t>
            </a:r>
            <a:r>
              <a:rPr lang="bn-IN"/>
              <a:t>Ethereum </a:t>
            </a:r>
            <a:r>
              <a:rPr b="0" i="0" lang="bn-I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5224" lvl="0" marL="420624" marR="0" rtl="0" algn="l"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⦿"/>
            </a:pPr>
            <a:r>
              <a:rPr b="0" i="0" lang="bn-I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Importance des </a:t>
            </a:r>
            <a:r>
              <a:rPr lang="bn-IN"/>
              <a:t>block chain</a:t>
            </a:r>
          </a:p>
          <a:p>
            <a:pPr indent="0" lvl="0" marL="0" marR="0" rtl="0" algn="l">
              <a:spcBef>
                <a:spcPts val="60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Char char="⦿"/>
            </a:pPr>
            <a:r>
              <a:rPr lang="bn-IN"/>
              <a:t>Gestion écologique d’une communauté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5479" y="4508028"/>
            <a:ext cx="4782600" cy="189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THEREUM-YOUTUBE-PROFILE-PIC.png"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5325" y="620200"/>
            <a:ext cx="3198199" cy="319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b="0" i="0" lang="bn-IN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STRUCTURE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5224" lvl="0" marL="420624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⦿"/>
            </a:pPr>
            <a:r>
              <a:rPr b="0" i="0" lang="bn-I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Système d</a:t>
            </a:r>
            <a:r>
              <a:rPr lang="bn-IN"/>
              <a:t>écentralisé</a:t>
            </a:r>
            <a:r>
              <a:rPr b="0" i="0" lang="bn-I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indent="-277876" lvl="1" marL="722376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Noto Sans Symbols"/>
              <a:buChar char="●"/>
            </a:pPr>
            <a:r>
              <a:rPr lang="bn-IN"/>
              <a:t>échange d’électricité grâce aux tokens</a:t>
            </a:r>
            <a:r>
              <a:rPr b="0" i="0" lang="bn-I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277876" lvl="1" marL="722376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Noto Sans Symbols"/>
              <a:buChar char="●"/>
            </a:pPr>
            <a:r>
              <a:rPr lang="bn-IN"/>
              <a:t>Géstion de l’énergie via le contrat Daisee</a:t>
            </a:r>
            <a:r>
              <a:rPr b="0" i="0" lang="bn-I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277876" lvl="1" marL="722376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5224" lvl="0" marL="420624" marR="0" rtl="0" algn="l"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⦿"/>
            </a:pPr>
            <a:r>
              <a:rPr b="0" i="0" lang="bn-I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Connexion physique aux appareils</a:t>
            </a:r>
            <a:r>
              <a:rPr lang="bn-IN"/>
              <a:t> raspberry Pi</a:t>
            </a:r>
            <a:r>
              <a:rPr b="0" i="0" lang="bn-I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4873" y="4338748"/>
            <a:ext cx="3658517" cy="23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b="0" i="0" lang="bn-IN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STRUCTURE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5224" lvl="0" marL="420624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⦿"/>
            </a:pPr>
            <a:r>
              <a:rPr lang="bn-IN"/>
              <a:t>Consumer Node</a:t>
            </a:r>
            <a:r>
              <a:rPr b="0" i="0" lang="bn-I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Char char="⦿"/>
            </a:pPr>
            <a:r>
              <a:rPr lang="bn-IN"/>
              <a:t>Producteur node</a:t>
            </a:r>
          </a:p>
          <a:p>
            <a:pPr indent="0" lvl="0" marL="0" marR="0" rtl="0" algn="l">
              <a:spcBef>
                <a:spcPts val="600"/>
              </a:spcBef>
              <a:buNone/>
            </a:pPr>
            <a:r>
              <a:t/>
            </a:r>
            <a:endParaRPr/>
          </a:p>
          <a:p>
            <a:pPr indent="-395224" lvl="0" marL="420624" marR="0" rtl="0" algn="l"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Char char="⦿"/>
            </a:pPr>
            <a:r>
              <a:rPr lang="bn-IN"/>
              <a:t>Mineer </a:t>
            </a:r>
            <a:r>
              <a:rPr b="0" i="0" lang="bn-I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agent.</a:t>
            </a:r>
          </a:p>
          <a:p>
            <a:pPr indent="0" lvl="0" marL="0" marR="0" rtl="0" algn="l">
              <a:spcBef>
                <a:spcPts val="60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60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b="0" i="0" lang="bn-IN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STRUCTURE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5224" lvl="0" marL="420624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⦿"/>
            </a:pPr>
            <a:r>
              <a:rPr lang="bn-IN"/>
              <a:t>DaiseeToken</a:t>
            </a:r>
            <a:r>
              <a:rPr b="0" i="0" lang="bn-I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bn-IN"/>
              <a:t>Ðc</a:t>
            </a:r>
          </a:p>
          <a:p>
            <a:pPr indent="-395224" lvl="0" marL="42062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5224" lvl="0" marL="42062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⦿"/>
            </a:pPr>
            <a:r>
              <a:rPr lang="bn-IN"/>
              <a:t>Daisee Contract</a:t>
            </a:r>
            <a:r>
              <a:rPr b="0" i="0" lang="bn-I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95224" lvl="0" marL="420624" marR="0" rtl="0" algn="l"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b="0" i="0" lang="bn-IN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PROJET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00200"/>
            <a:ext cx="808682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5224" lvl="0" marL="420624" marR="0" rtl="0" algn="l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Char char="⦿"/>
            </a:pPr>
            <a:r>
              <a:rPr lang="bn-IN"/>
              <a:t>Daisee </a:t>
            </a:r>
            <a:r>
              <a:rPr lang="bn-IN"/>
              <a:t>= Decentralized Autonomous Interconnected System for energy efficiency 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825" y="2723025"/>
            <a:ext cx="5221899" cy="39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47700" y="-2800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b="0" i="0" lang="bn-IN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PROJET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748550" y="1469100"/>
            <a:ext cx="7467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5224" lvl="0" marL="420624" marR="0" rtl="0" algn="l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Char char="⦿"/>
            </a:pPr>
            <a:r>
              <a:rPr lang="bn-IN"/>
              <a:t>Configuration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3607"/>
            <a:ext cx="5649924" cy="339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317" y="5430674"/>
            <a:ext cx="4447682" cy="13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b="0" i="0" lang="bn-IN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PROJET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5224" lvl="0" marL="420624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⦿"/>
            </a:pPr>
            <a:r>
              <a:rPr lang="bn-IN"/>
              <a:t>Deploiement des contrats</a:t>
            </a:r>
          </a:p>
          <a:p>
            <a:pPr indent="0" lvl="0" marL="0" marR="0" rtl="0" algn="l">
              <a:spcBef>
                <a:spcPts val="600"/>
              </a:spcBef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672" y="2837599"/>
            <a:ext cx="4524327" cy="328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37599"/>
            <a:ext cx="4738429" cy="328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b="0" i="0" lang="bn-IN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COMPLICATIONS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5224" lvl="0" marL="420624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⦿"/>
            </a:pPr>
            <a:r>
              <a:rPr b="0" i="0" lang="bn-I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Difficultés</a:t>
            </a:r>
            <a:r>
              <a:rPr lang="bn-IN"/>
              <a:t> à connecter deux noeuds</a:t>
            </a:r>
          </a:p>
          <a:p>
            <a:pPr indent="-395224" lvl="0" marL="42062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5224" lvl="0" marL="42062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5224" lvl="0" marL="42062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⦿"/>
            </a:pPr>
            <a:r>
              <a:rPr lang="bn-IN"/>
              <a:t>Comprendre le comportement de Parity</a:t>
            </a:r>
          </a:p>
          <a:p>
            <a:pPr indent="-395224" lvl="0" marL="42062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5224" lvl="0" marL="42062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5224" lvl="0" marL="420624" marR="0" rtl="0" algn="l">
              <a:spcBef>
                <a:spcPts val="600"/>
              </a:spcBef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2167" y="4124291"/>
            <a:ext cx="2519268" cy="2519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ique">
  <a:themeElements>
    <a:clrScheme name="Technic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