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  <p:embeddedFont>
      <p:font typeface="Open Sans Light" charset="1" panose="020B0306030504020204"/>
      <p:regular r:id="rId16"/>
    </p:embeddedFont>
    <p:embeddedFont>
      <p:font typeface="Open Sans Light Bold" charset="1" panose="020B08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Light Bold Italics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Extra Bold" charset="1" panose="020B0906030804020204"/>
      <p:regular r:id="rId24"/>
    </p:embeddedFont>
    <p:embeddedFont>
      <p:font typeface="Open Sans Extra Bold Italics" charset="1" panose="020B09060308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3.sv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5.svg" Type="http://schemas.openxmlformats.org/officeDocument/2006/relationships/image"/><Relationship Id="rId4" Target="../media/image6.sv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11.svg" Type="http://schemas.openxmlformats.org/officeDocument/2006/relationships/image"/><Relationship Id="rId4" Target="../media/image6.sv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9181" y="7031334"/>
            <a:ext cx="6511333" cy="651133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47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77005" y="-3546217"/>
            <a:ext cx="6294579" cy="629457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4AB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26044" y="3566447"/>
            <a:ext cx="7315200" cy="2633472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170285" y="3774119"/>
            <a:ext cx="8009687" cy="2218128"/>
            <a:chOff x="0" y="0"/>
            <a:chExt cx="10679583" cy="295750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23825"/>
              <a:ext cx="10679583" cy="2078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820"/>
                </a:lnSpc>
              </a:pPr>
              <a:r>
                <a:rPr lang="en-US" sz="6000" spc="300">
                  <a:solidFill>
                    <a:srgbClr val="F5F5EF"/>
                  </a:solidFill>
                  <a:latin typeface="Montserrat Classic Bold"/>
                </a:rPr>
                <a:t>PRÉSENTATION DU FRAMEWORK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46696"/>
              <a:ext cx="10679583" cy="610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484065" y="8809990"/>
            <a:ext cx="4460379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Open Sans"/>
              </a:rPr>
              <a:t>Remi Peyras &amp; Adrien Pasina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07" y="257487"/>
            <a:ext cx="1532537" cy="19026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066102" y="2888933"/>
            <a:ext cx="16750598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$ flutter doctor 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-$  flutter upgrade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-$ flutter pub get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-$ flutter analyze 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8734" y="3382453"/>
            <a:ext cx="4314369" cy="352209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951190" y="544512"/>
            <a:ext cx="638562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Les CLI essentielles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07" y="257487"/>
            <a:ext cx="1532537" cy="19026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792763" y="544512"/>
            <a:ext cx="670247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Tooling : Hot Reload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13068"/>
            <a:ext cx="16750598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Reload JIT (Just in Time) 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Update de l'application en temps réel sans recompiler 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State full -&gt; le contexte est conservé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07" y="257487"/>
            <a:ext cx="1532537" cy="19026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373689" y="544512"/>
            <a:ext cx="354062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Workshop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13068"/>
            <a:ext cx="16750598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Installation Flutter 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Compiler sur simulateur iOS &amp; Android 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Création d'un chronomètre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07" y="257487"/>
            <a:ext cx="1532537" cy="19026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772322"/>
            <a:ext cx="14006656" cy="571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"/>
              </a:rPr>
              <a:t>- Kit de développement (SDK) open source poussé par Google </a:t>
            </a:r>
          </a:p>
          <a:p>
            <a:pPr>
              <a:lnSpc>
                <a:spcPts val="5039"/>
              </a:lnSpc>
            </a:pP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"/>
              </a:rPr>
              <a:t>- Solution faite pour le C, C++ et Dart </a:t>
            </a:r>
          </a:p>
          <a:p>
            <a:pPr>
              <a:lnSpc>
                <a:spcPts val="5039"/>
              </a:lnSpc>
            </a:pP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"/>
              </a:rPr>
              <a:t>- Framework proche de React et de toutes ses versions</a:t>
            </a:r>
          </a:p>
          <a:p>
            <a:pPr>
              <a:lnSpc>
                <a:spcPts val="5039"/>
              </a:lnSpc>
            </a:pP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"/>
              </a:rPr>
              <a:t>- Langage de programmation Dart</a:t>
            </a:r>
          </a:p>
          <a:p>
            <a:pPr>
              <a:lnSpc>
                <a:spcPts val="5039"/>
              </a:lnSpc>
            </a:pPr>
          </a:p>
          <a:p>
            <a:pPr>
              <a:lnSpc>
                <a:spcPts val="5039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67909" y="4104611"/>
            <a:ext cx="664124" cy="6739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76146" y="2838997"/>
            <a:ext cx="701837" cy="70183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461025" y="544512"/>
            <a:ext cx="736595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Qu'est ce que Flutter 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07" y="257487"/>
            <a:ext cx="1532537" cy="19026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827788" y="544513"/>
            <a:ext cx="463242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Date de sortie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6218" y="2883734"/>
            <a:ext cx="16750598" cy="635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Première version sorti en 2015 sous le nom de Sky et ne fonctionnais que sur Android 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Première release de Flutter 1.0 le 4 décembre 2018 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- 1.2 sortie en février 2019 qui inclut le SDK Dart 2.2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Site web qui recense les librairies et package https://pub.dartlang.org/flutter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07" y="257487"/>
            <a:ext cx="1532537" cy="19026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06218" y="2883734"/>
            <a:ext cx="16750598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Créer une application native et cross plateforme (iOS, Android, “web”) à partir d’un même et unique code.</a:t>
            </a:r>
          </a:p>
          <a:p>
            <a:pPr>
              <a:lnSpc>
                <a:spcPts val="504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80321" y="6167380"/>
            <a:ext cx="2520347" cy="252034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78232" y="6167380"/>
            <a:ext cx="2130839" cy="252034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18774" y="6167380"/>
            <a:ext cx="2520347" cy="252034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658868" y="544513"/>
            <a:ext cx="497026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A quoi ça sert 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84418" y="1439760"/>
            <a:ext cx="12522186" cy="7818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07" y="257487"/>
            <a:ext cx="1532537" cy="19026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68701" y="2942266"/>
            <a:ext cx="16750598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Très proche de React Native :  un code s'interface avec deux systèmes d'exploitations.</a:t>
            </a:r>
          </a:p>
          <a:p>
            <a:pPr>
              <a:lnSpc>
                <a:spcPts val="504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03523" y="6688363"/>
            <a:ext cx="3080955" cy="285128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83958" y="544513"/>
            <a:ext cx="472008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Ressemblance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07" y="257487"/>
            <a:ext cx="1532537" cy="19026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344469" y="544513"/>
            <a:ext cx="559906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Fonctionnement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8701" y="2942266"/>
            <a:ext cx="16750598" cy="571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Flutter -&gt; Widgets qui sont indépendant de l'équipement de l'utilisateurs.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Flutter -&gt; dessine sa propre interface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Gain de performance et affichage au pixel près 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Permet de faire un rendu iOS sur Android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- Rendu structurel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07" y="257487"/>
            <a:ext cx="1532537" cy="19026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92575" y="2467638"/>
            <a:ext cx="16750598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Les applications flutter sont composés de widgets, ce qui permet de "découper" les applications. 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Système inspiré de React -&gt; un widget décrit la vue  selon sa configuration et son état.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05608" y="5927285"/>
            <a:ext cx="2076783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201049" y="544512"/>
            <a:ext cx="38859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Les widgets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07" y="257487"/>
            <a:ext cx="1532537" cy="190269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3608932"/>
            <a:ext cx="2742829" cy="274282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84531" y="3608932"/>
            <a:ext cx="2318937" cy="27428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30602" y="3608932"/>
            <a:ext cx="2742829" cy="27428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476205" y="544512"/>
            <a:ext cx="733558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Extra Bold"/>
              </a:rPr>
              <a:t>Les IDE recommandés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2749" y="7697398"/>
            <a:ext cx="18947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IntelliJ IDE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48501" y="7697398"/>
            <a:ext cx="29909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Android Studio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57714" y="7697398"/>
            <a:ext cx="36957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Visual Studio Code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DAEWfBM46cc</dc:identifier>
  <dcterms:modified xsi:type="dcterms:W3CDTF">2011-08-01T06:04:30Z</dcterms:modified>
  <cp:revision>1</cp:revision>
  <dc:title>workshop-flutter</dc:title>
</cp:coreProperties>
</file>