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61" r:id="rId2"/>
    <p:sldId id="264" r:id="rId3"/>
    <p:sldId id="272" r:id="rId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80808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100" d="100"/>
          <a:sy n="100" d="100"/>
        </p:scale>
        <p:origin x="-1992" y="-942"/>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313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337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0CB72857-686C-4E38-9370-F7D0FACA3660}" type="datetimeFigureOut">
              <a:rPr lang="fr-FR"/>
              <a:pPr>
                <a:defRPr/>
              </a:pPr>
              <a:t>09/11/2016</a:t>
            </a:fld>
            <a:endParaRPr lang="fr-FR"/>
          </a:p>
        </p:txBody>
      </p:sp>
      <p:sp>
        <p:nvSpPr>
          <p:cNvPr id="337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337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DE2D786-859B-4B74-875B-A28AB42E87AD}" type="slidenum">
              <a:rPr lang="fr-FR"/>
              <a:pPr>
                <a:defRPr/>
              </a:pPr>
              <a:t>‹N°›</a:t>
            </a:fld>
            <a:endParaRPr lang="fr-FR"/>
          </a:p>
        </p:txBody>
      </p:sp>
    </p:spTree>
    <p:extLst>
      <p:ext uri="{BB962C8B-B14F-4D97-AF65-F5344CB8AC3E}">
        <p14:creationId xmlns:p14="http://schemas.microsoft.com/office/powerpoint/2010/main" val="404156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125518F-85A7-478D-914A-9A64372A0C28}" type="datetimeFigureOut">
              <a:rPr lang="fr-FR"/>
              <a:pPr>
                <a:defRPr/>
              </a:pPr>
              <a:t>09/11/2016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01CEDE1-7314-49F9-B327-ABF2CB4A8C6E}" type="slidenum">
              <a:rPr lang="fr-FR"/>
              <a:pPr>
                <a:defRPr/>
              </a:pPr>
              <a:t>‹N°›</a:t>
            </a:fld>
            <a:endParaRPr lang="fr-FR"/>
          </a:p>
        </p:txBody>
      </p:sp>
    </p:spTree>
    <p:extLst>
      <p:ext uri="{BB962C8B-B14F-4D97-AF65-F5344CB8AC3E}">
        <p14:creationId xmlns:p14="http://schemas.microsoft.com/office/powerpoint/2010/main" val="25469113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pic>
        <p:nvPicPr>
          <p:cNvPr id="5" name="Image 9" descr="bandeau_titre.png"/>
          <p:cNvPicPr>
            <a:picLocks noChangeAspect="1"/>
          </p:cNvPicPr>
          <p:nvPr userDrawn="1"/>
        </p:nvPicPr>
        <p:blipFill>
          <a:blip r:embed="rId2"/>
          <a:srcRect/>
          <a:stretch>
            <a:fillRect/>
          </a:stretch>
        </p:blipFill>
        <p:spPr bwMode="auto">
          <a:xfrm>
            <a:off x="0" y="0"/>
            <a:ext cx="3309938" cy="6858000"/>
          </a:xfrm>
          <a:prstGeom prst="rect">
            <a:avLst/>
          </a:prstGeom>
          <a:noFill/>
          <a:ln w="9525">
            <a:noFill/>
            <a:miter lim="800000"/>
            <a:headEnd/>
            <a:tailEnd/>
          </a:ln>
        </p:spPr>
      </p:pic>
      <p:pic>
        <p:nvPicPr>
          <p:cNvPr id="6" name="Picture 8" descr="IRFMblanc"/>
          <p:cNvPicPr>
            <a:picLocks noChangeAspect="1" noChangeArrowheads="1"/>
          </p:cNvPicPr>
          <p:nvPr userDrawn="1"/>
        </p:nvPicPr>
        <p:blipFill>
          <a:blip r:embed="rId3"/>
          <a:srcRect/>
          <a:stretch>
            <a:fillRect/>
          </a:stretch>
        </p:blipFill>
        <p:spPr bwMode="auto">
          <a:xfrm>
            <a:off x="971550" y="5157788"/>
            <a:ext cx="1296988" cy="809625"/>
          </a:xfrm>
          <a:prstGeom prst="rect">
            <a:avLst/>
          </a:prstGeom>
          <a:noFill/>
          <a:ln w="9525">
            <a:noFill/>
            <a:miter lim="800000"/>
            <a:headEnd/>
            <a:tailEnd/>
          </a:ln>
        </p:spPr>
      </p:pic>
      <p:sp>
        <p:nvSpPr>
          <p:cNvPr id="2" name="Titre 1"/>
          <p:cNvSpPr>
            <a:spLocks noGrp="1"/>
          </p:cNvSpPr>
          <p:nvPr>
            <p:ph type="ctrTitle"/>
          </p:nvPr>
        </p:nvSpPr>
        <p:spPr>
          <a:xfrm>
            <a:off x="3960000" y="1855288"/>
            <a:ext cx="4788464" cy="2653832"/>
          </a:xfrm>
        </p:spPr>
        <p:txBody>
          <a:bodyPr anchor="t"/>
          <a:lstStyle>
            <a:lvl1pPr>
              <a:lnSpc>
                <a:spcPts val="3800"/>
              </a:lnSpc>
              <a:defRPr sz="2800" b="0" cap="all" baseline="0">
                <a:solidFill>
                  <a:srgbClr val="666666"/>
                </a:solidFill>
              </a:defRPr>
            </a:lvl1pPr>
          </a:lstStyle>
          <a:p>
            <a:r>
              <a:rPr lang="fr-FR" smtClean="0"/>
              <a:t>Modifiez le style du titre</a:t>
            </a:r>
            <a:endParaRPr lang="fr-FR" dirty="0"/>
          </a:p>
        </p:txBody>
      </p:sp>
      <p:sp>
        <p:nvSpPr>
          <p:cNvPr id="3" name="Sous-titre 2"/>
          <p:cNvSpPr>
            <a:spLocks noGrp="1"/>
          </p:cNvSpPr>
          <p:nvPr>
            <p:ph type="subTitle" idx="1"/>
          </p:nvPr>
        </p:nvSpPr>
        <p:spPr>
          <a:xfrm>
            <a:off x="3960000" y="5805264"/>
            <a:ext cx="3060272" cy="504056"/>
          </a:xfrm>
        </p:spPr>
        <p:txBody>
          <a:bodyPr anchor="b"/>
          <a:lstStyle>
            <a:lvl1pPr marL="0" indent="0" algn="l">
              <a:buNone/>
              <a:defRPr sz="1550" cap="all" baseline="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dirty="0"/>
          </a:p>
        </p:txBody>
      </p:sp>
      <p:sp>
        <p:nvSpPr>
          <p:cNvPr id="9" name="Espace réservé du texte 8"/>
          <p:cNvSpPr>
            <a:spLocks noGrp="1"/>
          </p:cNvSpPr>
          <p:nvPr>
            <p:ph type="body" sz="quarter" idx="13"/>
          </p:nvPr>
        </p:nvSpPr>
        <p:spPr>
          <a:xfrm>
            <a:off x="3960000" y="4509120"/>
            <a:ext cx="4788464" cy="1224136"/>
          </a:xfrm>
        </p:spPr>
        <p:txBody>
          <a:bodyPr anchor="b"/>
          <a:lstStyle>
            <a:lvl1pPr marL="0" indent="0">
              <a:buFont typeface="Arial" pitchFamily="34" charset="0"/>
              <a:buNone/>
              <a:defRPr sz="850" b="0">
                <a:solidFill>
                  <a:srgbClr val="666666"/>
                </a:solidFill>
              </a:defRPr>
            </a:lvl1pPr>
          </a:lstStyle>
          <a:p>
            <a:pPr lvl="0"/>
            <a:r>
              <a:rPr lang="fr-FR" smtClean="0"/>
              <a:t>Modifiez les styles du texte du masque</a:t>
            </a:r>
          </a:p>
        </p:txBody>
      </p:sp>
      <p:sp>
        <p:nvSpPr>
          <p:cNvPr id="7" name="Espace réservé du numéro de diapositive 11"/>
          <p:cNvSpPr>
            <a:spLocks noGrp="1"/>
          </p:cNvSpPr>
          <p:nvPr>
            <p:ph type="sldNum" sz="quarter" idx="14"/>
          </p:nvPr>
        </p:nvSpPr>
        <p:spPr>
          <a:xfrm>
            <a:off x="8024813" y="6308725"/>
            <a:ext cx="1119187" cy="365125"/>
          </a:xfrm>
        </p:spPr>
        <p:txBody>
          <a:bodyPr/>
          <a:lstStyle>
            <a:lvl1pPr>
              <a:defRPr>
                <a:solidFill>
                  <a:schemeClr val="bg1"/>
                </a:solidFill>
              </a:defRPr>
            </a:lvl1pPr>
          </a:lstStyle>
          <a:p>
            <a:pPr>
              <a:defRPr/>
            </a:pPr>
            <a:r>
              <a:rPr lang="fr-FR"/>
              <a:t>|  PAGE </a:t>
            </a:r>
            <a:fld id="{08DDC4FC-5357-4592-8590-F680C4EBD9DB}" type="slidenum">
              <a:rPr lang="fr-FR"/>
              <a:pPr>
                <a:defRPr/>
              </a:pPr>
              <a:t>‹N°›</a:t>
            </a:fld>
            <a:endParaRPr lang="fr-FR"/>
          </a:p>
        </p:txBody>
      </p:sp>
      <p:sp>
        <p:nvSpPr>
          <p:cNvPr id="8" name="Espace réservé du pied de page 12"/>
          <p:cNvSpPr>
            <a:spLocks noGrp="1"/>
          </p:cNvSpPr>
          <p:nvPr>
            <p:ph type="ftr" sz="quarter" idx="15"/>
          </p:nvPr>
        </p:nvSpPr>
        <p:spPr>
          <a:xfrm>
            <a:off x="5435600" y="6305550"/>
            <a:ext cx="2555875" cy="365125"/>
          </a:xfrm>
        </p:spPr>
        <p:txBody>
          <a:bodyPr/>
          <a:lstStyle>
            <a:lvl1pPr>
              <a:defRPr>
                <a:solidFill>
                  <a:schemeClr val="bg1"/>
                </a:solidFill>
              </a:defRPr>
            </a:lvl1pPr>
          </a:lstStyle>
          <a:p>
            <a:pPr>
              <a:defRPr/>
            </a:pPr>
            <a:r>
              <a:rPr lang="fr-FR"/>
              <a:t>CEA | 10 AVRIL 2012</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age vierge">
    <p:spTree>
      <p:nvGrpSpPr>
        <p:cNvPr id="1" name=""/>
        <p:cNvGrpSpPr/>
        <p:nvPr/>
      </p:nvGrpSpPr>
      <p:grpSpPr>
        <a:xfrm>
          <a:off x="0" y="0"/>
          <a:ext cx="0" cy="0"/>
          <a:chOff x="0" y="0"/>
          <a:chExt cx="0" cy="0"/>
        </a:xfrm>
      </p:grpSpPr>
      <p:pic>
        <p:nvPicPr>
          <p:cNvPr id="3" name="Image 8" descr="bandeau_page_carte.png"/>
          <p:cNvPicPr>
            <a:picLocks noChangeAspect="1"/>
          </p:cNvPicPr>
          <p:nvPr userDrawn="1"/>
        </p:nvPicPr>
        <p:blipFill>
          <a:blip r:embed="rId2"/>
          <a:srcRect/>
          <a:stretch>
            <a:fillRect/>
          </a:stretch>
        </p:blipFill>
        <p:spPr bwMode="auto">
          <a:xfrm>
            <a:off x="0" y="0"/>
            <a:ext cx="9144000" cy="250825"/>
          </a:xfrm>
          <a:prstGeom prst="rect">
            <a:avLst/>
          </a:prstGeom>
          <a:noFill/>
          <a:ln w="9525">
            <a:noFill/>
            <a:miter lim="800000"/>
            <a:headEnd/>
            <a:tailEnd/>
          </a:ln>
        </p:spPr>
      </p:pic>
      <p:sp>
        <p:nvSpPr>
          <p:cNvPr id="17" name="Espace réservé du contenu 15"/>
          <p:cNvSpPr>
            <a:spLocks noGrp="1"/>
          </p:cNvSpPr>
          <p:nvPr>
            <p:ph sz="quarter" idx="15"/>
          </p:nvPr>
        </p:nvSpPr>
        <p:spPr>
          <a:xfrm>
            <a:off x="378000" y="836613"/>
            <a:ext cx="8460000" cy="51847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numéro de diapositive 6"/>
          <p:cNvSpPr>
            <a:spLocks noGrp="1"/>
          </p:cNvSpPr>
          <p:nvPr>
            <p:ph type="sldNum" sz="quarter" idx="16"/>
          </p:nvPr>
        </p:nvSpPr>
        <p:spPr/>
        <p:txBody>
          <a:bodyPr/>
          <a:lstStyle>
            <a:lvl1pPr>
              <a:defRPr/>
            </a:lvl1pPr>
          </a:lstStyle>
          <a:p>
            <a:pPr>
              <a:defRPr/>
            </a:pPr>
            <a:r>
              <a:rPr lang="fr-FR"/>
              <a:t>|  PAGE </a:t>
            </a:r>
            <a:fld id="{33479F78-4D43-4851-A2FD-83CACAA8D0A9}" type="slidenum">
              <a:rPr lang="fr-FR"/>
              <a:pPr>
                <a:defRPr/>
              </a:pPr>
              <a:t>‹N°›</a:t>
            </a:fld>
            <a:endParaRPr lang="fr-FR"/>
          </a:p>
        </p:txBody>
      </p:sp>
      <p:sp>
        <p:nvSpPr>
          <p:cNvPr id="5" name="Espace réservé du pied de page 7"/>
          <p:cNvSpPr>
            <a:spLocks noGrp="1"/>
          </p:cNvSpPr>
          <p:nvPr>
            <p:ph type="ftr" sz="quarter" idx="17"/>
          </p:nvPr>
        </p:nvSpPr>
        <p:spPr/>
        <p:txBody>
          <a:bodyPr/>
          <a:lstStyle>
            <a:lvl1pPr>
              <a:defRPr/>
            </a:lvl1pPr>
          </a:lstStyle>
          <a:p>
            <a:pPr>
              <a:defRPr/>
            </a:pPr>
            <a:r>
              <a:rPr lang="fr-FR"/>
              <a:t>CEA | 10 AVRIL 2012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arte">
    <p:spTree>
      <p:nvGrpSpPr>
        <p:cNvPr id="1" name=""/>
        <p:cNvGrpSpPr/>
        <p:nvPr/>
      </p:nvGrpSpPr>
      <p:grpSpPr>
        <a:xfrm>
          <a:off x="0" y="0"/>
          <a:ext cx="0" cy="0"/>
          <a:chOff x="0" y="0"/>
          <a:chExt cx="0" cy="0"/>
        </a:xfrm>
      </p:grpSpPr>
      <p:pic>
        <p:nvPicPr>
          <p:cNvPr id="3" name="Image 9" descr="carte.png"/>
          <p:cNvPicPr>
            <a:picLocks noChangeAspect="1"/>
          </p:cNvPicPr>
          <p:nvPr userDrawn="1"/>
        </p:nvPicPr>
        <p:blipFill>
          <a:blip r:embed="rId2"/>
          <a:srcRect/>
          <a:stretch>
            <a:fillRect/>
          </a:stretch>
        </p:blipFill>
        <p:spPr bwMode="auto">
          <a:xfrm>
            <a:off x="376238" y="846138"/>
            <a:ext cx="8459787" cy="4157662"/>
          </a:xfrm>
          <a:prstGeom prst="rect">
            <a:avLst/>
          </a:prstGeom>
          <a:noFill/>
          <a:ln w="9525">
            <a:noFill/>
            <a:miter lim="800000"/>
            <a:headEnd/>
            <a:tailEnd/>
          </a:ln>
        </p:spPr>
      </p:pic>
      <p:pic>
        <p:nvPicPr>
          <p:cNvPr id="4" name="Image 8" descr="bandeau_page_carte.png"/>
          <p:cNvPicPr>
            <a:picLocks noChangeAspect="1"/>
          </p:cNvPicPr>
          <p:nvPr userDrawn="1"/>
        </p:nvPicPr>
        <p:blipFill>
          <a:blip r:embed="rId3"/>
          <a:srcRect/>
          <a:stretch>
            <a:fillRect/>
          </a:stretch>
        </p:blipFill>
        <p:spPr bwMode="auto">
          <a:xfrm>
            <a:off x="0" y="0"/>
            <a:ext cx="9144000" cy="250825"/>
          </a:xfrm>
          <a:prstGeom prst="rect">
            <a:avLst/>
          </a:prstGeom>
          <a:noFill/>
          <a:ln w="9525">
            <a:noFill/>
            <a:miter lim="800000"/>
            <a:headEnd/>
            <a:tailEnd/>
          </a:ln>
        </p:spPr>
      </p:pic>
      <p:sp>
        <p:nvSpPr>
          <p:cNvPr id="33" name="Espace réservé du graphique 32"/>
          <p:cNvSpPr>
            <a:spLocks noGrp="1"/>
          </p:cNvSpPr>
          <p:nvPr>
            <p:ph type="chart" sz="quarter" idx="13"/>
          </p:nvPr>
        </p:nvSpPr>
        <p:spPr>
          <a:xfrm>
            <a:off x="899592" y="5157788"/>
            <a:ext cx="3240360" cy="863600"/>
          </a:xfrm>
        </p:spPr>
        <p:txBody>
          <a:bodyPr rtlCol="0" anchor="ctr">
            <a:noAutofit/>
          </a:bodyPr>
          <a:lstStyle>
            <a:lvl1pPr marL="0" indent="0" algn="ctr">
              <a:defRPr sz="1200"/>
            </a:lvl1pPr>
          </a:lstStyle>
          <a:p>
            <a:pPr lvl="0"/>
            <a:r>
              <a:rPr lang="fr-FR" noProof="0" smtClean="0"/>
              <a:t>Cliquez sur l'icône pour ajouter un graphique</a:t>
            </a:r>
            <a:endParaRPr lang="fr-FR" noProof="0" dirty="0"/>
          </a:p>
        </p:txBody>
      </p:sp>
      <p:sp>
        <p:nvSpPr>
          <p:cNvPr id="5" name="Espace réservé du numéro de diapositive 6"/>
          <p:cNvSpPr>
            <a:spLocks noGrp="1"/>
          </p:cNvSpPr>
          <p:nvPr>
            <p:ph type="sldNum" sz="quarter" idx="14"/>
          </p:nvPr>
        </p:nvSpPr>
        <p:spPr/>
        <p:txBody>
          <a:bodyPr/>
          <a:lstStyle>
            <a:lvl1pPr>
              <a:defRPr/>
            </a:lvl1pPr>
          </a:lstStyle>
          <a:p>
            <a:pPr>
              <a:defRPr/>
            </a:pPr>
            <a:r>
              <a:rPr lang="fr-FR"/>
              <a:t>|  PAGE </a:t>
            </a:r>
            <a:fld id="{79EBB43C-2D10-4E4B-8C8C-2D3DA60E09FD}" type="slidenum">
              <a:rPr lang="fr-FR"/>
              <a:pPr>
                <a:defRPr/>
              </a:pPr>
              <a:t>‹N°›</a:t>
            </a:fld>
            <a:endParaRPr lang="fr-FR"/>
          </a:p>
        </p:txBody>
      </p:sp>
      <p:sp>
        <p:nvSpPr>
          <p:cNvPr id="6" name="Espace réservé du pied de page 7"/>
          <p:cNvSpPr>
            <a:spLocks noGrp="1"/>
          </p:cNvSpPr>
          <p:nvPr>
            <p:ph type="ftr" sz="quarter" idx="15"/>
          </p:nvPr>
        </p:nvSpPr>
        <p:spPr/>
        <p:txBody>
          <a:bodyPr/>
          <a:lstStyle>
            <a:lvl1pPr>
              <a:defRPr/>
            </a:lvl1pPr>
          </a:lstStyle>
          <a:p>
            <a:pPr>
              <a:defRPr/>
            </a:pPr>
            <a:r>
              <a:rPr lang="fr-FR"/>
              <a:t>CEA | 10 AVRIL 2012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1_Texte">
    <p:spTree>
      <p:nvGrpSpPr>
        <p:cNvPr id="1" name=""/>
        <p:cNvGrpSpPr/>
        <p:nvPr/>
      </p:nvGrpSpPr>
      <p:grpSpPr>
        <a:xfrm>
          <a:off x="0" y="0"/>
          <a:ext cx="0" cy="0"/>
          <a:chOff x="0" y="0"/>
          <a:chExt cx="0" cy="0"/>
        </a:xfrm>
      </p:grpSpPr>
      <p:pic>
        <p:nvPicPr>
          <p:cNvPr id="4" name="Image 7" descr="bandeau_intercalaire.png"/>
          <p:cNvPicPr>
            <a:picLocks noChangeAspect="1"/>
          </p:cNvPicPr>
          <p:nvPr userDrawn="1"/>
        </p:nvPicPr>
        <p:blipFill>
          <a:blip r:embed="rId2"/>
          <a:srcRect/>
          <a:stretch>
            <a:fillRect/>
          </a:stretch>
        </p:blipFill>
        <p:spPr bwMode="auto">
          <a:xfrm>
            <a:off x="3309938" y="0"/>
            <a:ext cx="5834062" cy="6858000"/>
          </a:xfrm>
          <a:prstGeom prst="rect">
            <a:avLst/>
          </a:prstGeom>
          <a:noFill/>
          <a:ln w="9525">
            <a:noFill/>
            <a:miter lim="800000"/>
            <a:headEnd/>
            <a:tailEnd/>
          </a:ln>
        </p:spPr>
      </p:pic>
      <p:pic>
        <p:nvPicPr>
          <p:cNvPr id="5" name="Image 6" descr="bandeau_dernière.png"/>
          <p:cNvPicPr>
            <a:picLocks noChangeAspect="1"/>
          </p:cNvPicPr>
          <p:nvPr userDrawn="1"/>
        </p:nvPicPr>
        <p:blipFill>
          <a:blip r:embed="rId3"/>
          <a:srcRect b="15350"/>
          <a:stretch>
            <a:fillRect/>
          </a:stretch>
        </p:blipFill>
        <p:spPr bwMode="auto">
          <a:xfrm>
            <a:off x="3309938" y="0"/>
            <a:ext cx="5834062" cy="5805488"/>
          </a:xfrm>
          <a:prstGeom prst="rect">
            <a:avLst/>
          </a:prstGeom>
          <a:noFill/>
          <a:ln w="9525">
            <a:noFill/>
            <a:miter lim="800000"/>
            <a:headEnd/>
            <a:tailEnd/>
          </a:ln>
        </p:spPr>
      </p:pic>
      <p:sp>
        <p:nvSpPr>
          <p:cNvPr id="2" name="Titre 1"/>
          <p:cNvSpPr>
            <a:spLocks noGrp="1"/>
          </p:cNvSpPr>
          <p:nvPr>
            <p:ph type="title"/>
          </p:nvPr>
        </p:nvSpPr>
        <p:spPr>
          <a:xfrm>
            <a:off x="7138800" y="5799600"/>
            <a:ext cx="1897200" cy="943200"/>
          </a:xfrm>
        </p:spPr>
        <p:txBody>
          <a:bodyPr anchor="t"/>
          <a:lstStyle>
            <a:lvl1pPr>
              <a:lnSpc>
                <a:spcPts val="1200"/>
              </a:lnSpc>
              <a:defRPr sz="850" b="0" cap="none" baseline="0">
                <a:solidFill>
                  <a:schemeClr val="bg2"/>
                </a:solidFill>
              </a:defRPr>
            </a:lvl1pPr>
          </a:lstStyle>
          <a:p>
            <a:r>
              <a:rPr lang="fr-FR" smtClean="0"/>
              <a:t>Modifiez le style du titre</a:t>
            </a:r>
            <a:endParaRPr lang="fr-FR" dirty="0"/>
          </a:p>
        </p:txBody>
      </p:sp>
      <p:sp>
        <p:nvSpPr>
          <p:cNvPr id="3" name="Espace réservé du contenu 2"/>
          <p:cNvSpPr>
            <a:spLocks noGrp="1"/>
          </p:cNvSpPr>
          <p:nvPr>
            <p:ph idx="1"/>
          </p:nvPr>
        </p:nvSpPr>
        <p:spPr>
          <a:xfrm>
            <a:off x="3539505" y="5799600"/>
            <a:ext cx="3552775" cy="943200"/>
          </a:xfrm>
        </p:spPr>
        <p:txBody>
          <a:bodyPr/>
          <a:lstStyle>
            <a:lvl1pPr marL="0" indent="0">
              <a:lnSpc>
                <a:spcPts val="1200"/>
              </a:lnSpc>
              <a:spcAft>
                <a:spcPts val="0"/>
              </a:spcAft>
              <a:buFont typeface="Arial" pitchFamily="34" charset="0"/>
              <a:buNone/>
              <a:defRPr sz="800">
                <a:solidFill>
                  <a:schemeClr val="bg1"/>
                </a:solidFill>
              </a:defRPr>
            </a:lvl1pPr>
            <a:lvl2pPr marL="0" indent="0">
              <a:lnSpc>
                <a:spcPts val="1200"/>
              </a:lnSpc>
              <a:spcBef>
                <a:spcPts val="800"/>
              </a:spcBef>
              <a:buFont typeface="Arial" pitchFamily="34" charset="0"/>
              <a:buNone/>
              <a:defRPr sz="650">
                <a:solidFill>
                  <a:schemeClr val="bg1"/>
                </a:solidFill>
              </a:defRPr>
            </a:lvl2pPr>
            <a:lvl3pPr marL="0" indent="0">
              <a:lnSpc>
                <a:spcPts val="1200"/>
              </a:lnSpc>
              <a:buFont typeface="Arial" pitchFamily="34" charset="0"/>
              <a:buNone/>
              <a:defRPr sz="650">
                <a:solidFill>
                  <a:schemeClr val="bg1"/>
                </a:solidFill>
              </a:defRPr>
            </a:lvl3pPr>
            <a:lvl4pPr marL="0" indent="0">
              <a:lnSpc>
                <a:spcPts val="1200"/>
              </a:lnSpc>
              <a:buFont typeface="Arial" pitchFamily="34" charset="0"/>
              <a:buNone/>
              <a:defRPr sz="650">
                <a:solidFill>
                  <a:schemeClr val="bg1"/>
                </a:solidFill>
              </a:defRPr>
            </a:lvl4pPr>
            <a:lvl5pPr marL="0" indent="0">
              <a:lnSpc>
                <a:spcPts val="1200"/>
              </a:lnSpc>
              <a:buFont typeface="Arial" pitchFamily="34" charset="0"/>
              <a:buNone/>
              <a:defRPr sz="650">
                <a:solidFill>
                  <a:schemeClr val="bg1"/>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6" name="Espace réservé du numéro de diapositive 10"/>
          <p:cNvSpPr>
            <a:spLocks noGrp="1"/>
          </p:cNvSpPr>
          <p:nvPr>
            <p:ph type="sldNum" sz="quarter" idx="10"/>
          </p:nvPr>
        </p:nvSpPr>
        <p:spPr>
          <a:xfrm>
            <a:off x="576263" y="5445125"/>
            <a:ext cx="1119187" cy="365125"/>
          </a:xfrm>
        </p:spPr>
        <p:txBody>
          <a:bodyPr/>
          <a:lstStyle>
            <a:lvl1pPr algn="l">
              <a:defRPr>
                <a:solidFill>
                  <a:schemeClr val="bg1"/>
                </a:solidFill>
              </a:defRPr>
            </a:lvl1pPr>
          </a:lstStyle>
          <a:p>
            <a:pPr>
              <a:defRPr/>
            </a:pPr>
            <a:r>
              <a:rPr lang="fr-FR"/>
              <a:t>|  PAGE </a:t>
            </a:r>
            <a:fld id="{36F44552-62F7-4F06-B69A-BADD14EB9240}" type="slidenum">
              <a:rPr lang="fr-FR"/>
              <a:pPr>
                <a:defRPr/>
              </a:pPr>
              <a:t>‹N°›</a:t>
            </a:fld>
            <a:endParaRPr lang="fr-FR"/>
          </a:p>
        </p:txBody>
      </p:sp>
      <p:sp>
        <p:nvSpPr>
          <p:cNvPr id="7" name="Espace réservé du pied de page 11"/>
          <p:cNvSpPr>
            <a:spLocks noGrp="1"/>
          </p:cNvSpPr>
          <p:nvPr>
            <p:ph type="ftr" sz="quarter" idx="11"/>
          </p:nvPr>
        </p:nvSpPr>
        <p:spPr>
          <a:xfrm>
            <a:off x="576263" y="5876925"/>
            <a:ext cx="2663825" cy="365125"/>
          </a:xfrm>
        </p:spPr>
        <p:txBody>
          <a:bodyPr/>
          <a:lstStyle>
            <a:lvl1pPr algn="l">
              <a:defRPr>
                <a:solidFill>
                  <a:schemeClr val="bg1"/>
                </a:solidFill>
              </a:defRPr>
            </a:lvl1pPr>
          </a:lstStyle>
          <a:p>
            <a:pPr>
              <a:defRPr/>
            </a:pPr>
            <a:r>
              <a:rPr lang="fr-FR"/>
              <a:t>CEA | 10 AVRIL 2012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1 visuel">
    <p:spTree>
      <p:nvGrpSpPr>
        <p:cNvPr id="1" name=""/>
        <p:cNvGrpSpPr/>
        <p:nvPr/>
      </p:nvGrpSpPr>
      <p:grpSpPr>
        <a:xfrm>
          <a:off x="0" y="0"/>
          <a:ext cx="0" cy="0"/>
          <a:chOff x="0" y="0"/>
          <a:chExt cx="0" cy="0"/>
        </a:xfrm>
      </p:grpSpPr>
      <p:pic>
        <p:nvPicPr>
          <p:cNvPr id="6" name="Image 9" descr="bandeau_titre.png"/>
          <p:cNvPicPr>
            <a:picLocks noChangeAspect="1"/>
          </p:cNvPicPr>
          <p:nvPr userDrawn="1"/>
        </p:nvPicPr>
        <p:blipFill>
          <a:blip r:embed="rId2"/>
          <a:srcRect/>
          <a:stretch>
            <a:fillRect/>
          </a:stretch>
        </p:blipFill>
        <p:spPr bwMode="auto">
          <a:xfrm>
            <a:off x="0" y="0"/>
            <a:ext cx="3309938" cy="6858000"/>
          </a:xfrm>
          <a:prstGeom prst="rect">
            <a:avLst/>
          </a:prstGeom>
          <a:noFill/>
          <a:ln w="9525">
            <a:noFill/>
            <a:miter lim="800000"/>
            <a:headEnd/>
            <a:tailEnd/>
          </a:ln>
        </p:spPr>
      </p:pic>
      <p:pic>
        <p:nvPicPr>
          <p:cNvPr id="7" name="Picture 8" descr="IRFMblanc"/>
          <p:cNvPicPr>
            <a:picLocks noChangeAspect="1" noChangeArrowheads="1"/>
          </p:cNvPicPr>
          <p:nvPr userDrawn="1"/>
        </p:nvPicPr>
        <p:blipFill>
          <a:blip r:embed="rId3"/>
          <a:srcRect/>
          <a:stretch>
            <a:fillRect/>
          </a:stretch>
        </p:blipFill>
        <p:spPr bwMode="auto">
          <a:xfrm>
            <a:off x="971550" y="5157788"/>
            <a:ext cx="1296988" cy="809625"/>
          </a:xfrm>
          <a:prstGeom prst="rect">
            <a:avLst/>
          </a:prstGeom>
          <a:noFill/>
          <a:ln w="9525">
            <a:noFill/>
            <a:miter lim="800000"/>
            <a:headEnd/>
            <a:tailEnd/>
          </a:ln>
        </p:spPr>
      </p:pic>
      <p:sp>
        <p:nvSpPr>
          <p:cNvPr id="2" name="Titre 1"/>
          <p:cNvSpPr>
            <a:spLocks noGrp="1"/>
          </p:cNvSpPr>
          <p:nvPr>
            <p:ph type="ctrTitle"/>
          </p:nvPr>
        </p:nvSpPr>
        <p:spPr>
          <a:xfrm>
            <a:off x="3960000" y="1855288"/>
            <a:ext cx="4788464" cy="1429696"/>
          </a:xfrm>
        </p:spPr>
        <p:txBody>
          <a:bodyPr anchor="t"/>
          <a:lstStyle>
            <a:lvl1pPr>
              <a:lnSpc>
                <a:spcPts val="3800"/>
              </a:lnSpc>
              <a:defRPr sz="2800" b="0" cap="all" baseline="0">
                <a:solidFill>
                  <a:srgbClr val="666666"/>
                </a:solidFill>
              </a:defRPr>
            </a:lvl1pPr>
          </a:lstStyle>
          <a:p>
            <a:r>
              <a:rPr lang="fr-FR" smtClean="0"/>
              <a:t>Modifiez le style du titre</a:t>
            </a:r>
            <a:endParaRPr lang="fr-FR" dirty="0"/>
          </a:p>
        </p:txBody>
      </p:sp>
      <p:sp>
        <p:nvSpPr>
          <p:cNvPr id="9" name="Espace réservé du texte 8"/>
          <p:cNvSpPr>
            <a:spLocks noGrp="1"/>
          </p:cNvSpPr>
          <p:nvPr>
            <p:ph type="body" sz="quarter" idx="13"/>
          </p:nvPr>
        </p:nvSpPr>
        <p:spPr>
          <a:xfrm>
            <a:off x="3960000" y="5445224"/>
            <a:ext cx="4788464" cy="288032"/>
          </a:xfrm>
        </p:spPr>
        <p:txBody>
          <a:bodyPr anchor="b"/>
          <a:lstStyle>
            <a:lvl1pPr marL="0" indent="0">
              <a:buFont typeface="Arial" pitchFamily="34" charset="0"/>
              <a:buNone/>
              <a:defRPr sz="850" b="0">
                <a:solidFill>
                  <a:srgbClr val="666666"/>
                </a:solidFill>
              </a:defRPr>
            </a:lvl1pPr>
          </a:lstStyle>
          <a:p>
            <a:pPr lvl="0"/>
            <a:r>
              <a:rPr lang="fr-FR" smtClean="0"/>
              <a:t>Modifiez les styles du texte du masque</a:t>
            </a:r>
          </a:p>
        </p:txBody>
      </p:sp>
      <p:sp>
        <p:nvSpPr>
          <p:cNvPr id="12" name="Espace réservé pour une image  11"/>
          <p:cNvSpPr>
            <a:spLocks noGrp="1"/>
          </p:cNvSpPr>
          <p:nvPr>
            <p:ph type="pic" sz="quarter" idx="14"/>
          </p:nvPr>
        </p:nvSpPr>
        <p:spPr>
          <a:xfrm>
            <a:off x="3311999" y="3311999"/>
            <a:ext cx="5832000" cy="2124000"/>
          </a:xfrm>
          <a:solidFill>
            <a:srgbClr val="666666"/>
          </a:solidFill>
        </p:spPr>
        <p:txBody>
          <a:bodyPr rtlCol="0" anchor="ctr">
            <a:noAutofit/>
          </a:bodyP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1" name="Sous-titre 2"/>
          <p:cNvSpPr>
            <a:spLocks noGrp="1"/>
          </p:cNvSpPr>
          <p:nvPr>
            <p:ph type="subTitle" idx="1"/>
          </p:nvPr>
        </p:nvSpPr>
        <p:spPr>
          <a:xfrm>
            <a:off x="3960000" y="5805264"/>
            <a:ext cx="3060272" cy="504056"/>
          </a:xfrm>
        </p:spPr>
        <p:txBody>
          <a:bodyPr anchor="b"/>
          <a:lstStyle>
            <a:lvl1pPr marL="0" indent="0" algn="l">
              <a:buNone/>
              <a:defRPr sz="1550" cap="all" baseline="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dirty="0"/>
          </a:p>
        </p:txBody>
      </p:sp>
      <p:sp>
        <p:nvSpPr>
          <p:cNvPr id="8" name="Espace réservé du numéro de diapositive 13"/>
          <p:cNvSpPr>
            <a:spLocks noGrp="1"/>
          </p:cNvSpPr>
          <p:nvPr>
            <p:ph type="sldNum" sz="quarter" idx="15"/>
          </p:nvPr>
        </p:nvSpPr>
        <p:spPr/>
        <p:txBody>
          <a:bodyPr/>
          <a:lstStyle>
            <a:lvl1pPr>
              <a:defRPr>
                <a:solidFill>
                  <a:schemeClr val="bg1"/>
                </a:solidFill>
              </a:defRPr>
            </a:lvl1pPr>
          </a:lstStyle>
          <a:p>
            <a:pPr>
              <a:defRPr/>
            </a:pPr>
            <a:r>
              <a:rPr lang="fr-FR"/>
              <a:t>|  PAGE </a:t>
            </a:r>
            <a:fld id="{18A36B4A-3A71-4946-BC21-539B9EC5D46B}" type="slidenum">
              <a:rPr lang="fr-FR"/>
              <a:pPr>
                <a:defRPr/>
              </a:pPr>
              <a:t>‹N°›</a:t>
            </a:fld>
            <a:endParaRPr lang="fr-FR"/>
          </a:p>
        </p:txBody>
      </p:sp>
      <p:sp>
        <p:nvSpPr>
          <p:cNvPr id="10" name="Espace réservé du pied de page 14"/>
          <p:cNvSpPr>
            <a:spLocks noGrp="1"/>
          </p:cNvSpPr>
          <p:nvPr>
            <p:ph type="ftr" sz="quarter" idx="16"/>
          </p:nvPr>
        </p:nvSpPr>
        <p:spPr>
          <a:xfrm>
            <a:off x="5435600" y="6305550"/>
            <a:ext cx="2555875" cy="365125"/>
          </a:xfrm>
        </p:spPr>
        <p:txBody>
          <a:bodyPr/>
          <a:lstStyle>
            <a:lvl1pPr>
              <a:defRPr>
                <a:solidFill>
                  <a:schemeClr val="bg1"/>
                </a:solidFill>
              </a:defRPr>
            </a:lvl1pPr>
          </a:lstStyle>
          <a:p>
            <a:pPr>
              <a:defRPr/>
            </a:pPr>
            <a:r>
              <a:rPr lang="fr-FR"/>
              <a:t>CEA | 10 AVRIL 2012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re 3 visuels">
    <p:spTree>
      <p:nvGrpSpPr>
        <p:cNvPr id="1" name=""/>
        <p:cNvGrpSpPr/>
        <p:nvPr/>
      </p:nvGrpSpPr>
      <p:grpSpPr>
        <a:xfrm>
          <a:off x="0" y="0"/>
          <a:ext cx="0" cy="0"/>
          <a:chOff x="0" y="0"/>
          <a:chExt cx="0" cy="0"/>
        </a:xfrm>
      </p:grpSpPr>
      <p:pic>
        <p:nvPicPr>
          <p:cNvPr id="8" name="Image 9" descr="bandeau_titre.png"/>
          <p:cNvPicPr>
            <a:picLocks noChangeAspect="1"/>
          </p:cNvPicPr>
          <p:nvPr userDrawn="1"/>
        </p:nvPicPr>
        <p:blipFill>
          <a:blip r:embed="rId2"/>
          <a:srcRect/>
          <a:stretch>
            <a:fillRect/>
          </a:stretch>
        </p:blipFill>
        <p:spPr bwMode="auto">
          <a:xfrm>
            <a:off x="0" y="0"/>
            <a:ext cx="3309938" cy="6858000"/>
          </a:xfrm>
          <a:prstGeom prst="rect">
            <a:avLst/>
          </a:prstGeom>
          <a:noFill/>
          <a:ln w="9525">
            <a:noFill/>
            <a:miter lim="800000"/>
            <a:headEnd/>
            <a:tailEnd/>
          </a:ln>
        </p:spPr>
      </p:pic>
      <p:pic>
        <p:nvPicPr>
          <p:cNvPr id="10" name="Picture 8" descr="IRFMblanc"/>
          <p:cNvPicPr>
            <a:picLocks noChangeAspect="1" noChangeArrowheads="1"/>
          </p:cNvPicPr>
          <p:nvPr userDrawn="1"/>
        </p:nvPicPr>
        <p:blipFill>
          <a:blip r:embed="rId3"/>
          <a:srcRect/>
          <a:stretch>
            <a:fillRect/>
          </a:stretch>
        </p:blipFill>
        <p:spPr bwMode="auto">
          <a:xfrm>
            <a:off x="971550" y="5157788"/>
            <a:ext cx="1296988" cy="809625"/>
          </a:xfrm>
          <a:prstGeom prst="rect">
            <a:avLst/>
          </a:prstGeom>
          <a:noFill/>
          <a:ln w="9525">
            <a:noFill/>
            <a:miter lim="800000"/>
            <a:headEnd/>
            <a:tailEnd/>
          </a:ln>
        </p:spPr>
      </p:pic>
      <p:sp>
        <p:nvSpPr>
          <p:cNvPr id="2" name="Titre 1"/>
          <p:cNvSpPr>
            <a:spLocks noGrp="1"/>
          </p:cNvSpPr>
          <p:nvPr>
            <p:ph type="ctrTitle"/>
          </p:nvPr>
        </p:nvSpPr>
        <p:spPr>
          <a:xfrm>
            <a:off x="3960000" y="1855288"/>
            <a:ext cx="4788464" cy="1429696"/>
          </a:xfrm>
        </p:spPr>
        <p:txBody>
          <a:bodyPr anchor="t"/>
          <a:lstStyle>
            <a:lvl1pPr>
              <a:lnSpc>
                <a:spcPts val="3800"/>
              </a:lnSpc>
              <a:defRPr sz="2800" b="0" cap="all" baseline="0">
                <a:solidFill>
                  <a:srgbClr val="666666"/>
                </a:solidFill>
              </a:defRPr>
            </a:lvl1pPr>
          </a:lstStyle>
          <a:p>
            <a:r>
              <a:rPr lang="fr-FR" smtClean="0"/>
              <a:t>Modifiez le style du titre</a:t>
            </a:r>
            <a:endParaRPr lang="fr-FR" dirty="0"/>
          </a:p>
        </p:txBody>
      </p:sp>
      <p:sp>
        <p:nvSpPr>
          <p:cNvPr id="9" name="Espace réservé du texte 8"/>
          <p:cNvSpPr>
            <a:spLocks noGrp="1"/>
          </p:cNvSpPr>
          <p:nvPr>
            <p:ph type="body" sz="quarter" idx="13"/>
          </p:nvPr>
        </p:nvSpPr>
        <p:spPr>
          <a:xfrm>
            <a:off x="3960000" y="5445224"/>
            <a:ext cx="4788464" cy="288032"/>
          </a:xfrm>
        </p:spPr>
        <p:txBody>
          <a:bodyPr anchor="b"/>
          <a:lstStyle>
            <a:lvl1pPr marL="0" indent="0">
              <a:buFont typeface="Arial" pitchFamily="34" charset="0"/>
              <a:buNone/>
              <a:defRPr sz="850" b="0">
                <a:solidFill>
                  <a:srgbClr val="666666"/>
                </a:solidFill>
              </a:defRPr>
            </a:lvl1pPr>
          </a:lstStyle>
          <a:p>
            <a:pPr lvl="0"/>
            <a:r>
              <a:rPr lang="fr-FR" smtClean="0"/>
              <a:t>Modifiez les styles du texte du masque</a:t>
            </a:r>
          </a:p>
        </p:txBody>
      </p:sp>
      <p:sp>
        <p:nvSpPr>
          <p:cNvPr id="21" name="Espace réservé du contenu 20"/>
          <p:cNvSpPr>
            <a:spLocks noGrp="1"/>
          </p:cNvSpPr>
          <p:nvPr>
            <p:ph sz="quarter" idx="20"/>
          </p:nvPr>
        </p:nvSpPr>
        <p:spPr>
          <a:xfrm>
            <a:off x="3312000" y="3312000"/>
            <a:ext cx="1944000" cy="2124000"/>
          </a:xfr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22" name="Espace réservé du contenu 20"/>
          <p:cNvSpPr>
            <a:spLocks noGrp="1"/>
          </p:cNvSpPr>
          <p:nvPr>
            <p:ph sz="quarter" idx="21"/>
          </p:nvPr>
        </p:nvSpPr>
        <p:spPr>
          <a:xfrm>
            <a:off x="5256000" y="3312000"/>
            <a:ext cx="1944000" cy="2124000"/>
          </a:xfrm>
          <a:solidFill>
            <a:srgbClr val="808080"/>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23" name="Espace réservé du contenu 20"/>
          <p:cNvSpPr>
            <a:spLocks noGrp="1"/>
          </p:cNvSpPr>
          <p:nvPr>
            <p:ph sz="quarter" idx="22"/>
          </p:nvPr>
        </p:nvSpPr>
        <p:spPr>
          <a:xfrm>
            <a:off x="7200000" y="3312000"/>
            <a:ext cx="1944000" cy="2124000"/>
          </a:xfrm>
          <a:solidFill>
            <a:srgbClr val="B2B2B2"/>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2" name="Sous-titre 2"/>
          <p:cNvSpPr>
            <a:spLocks noGrp="1"/>
          </p:cNvSpPr>
          <p:nvPr>
            <p:ph type="subTitle" idx="1"/>
          </p:nvPr>
        </p:nvSpPr>
        <p:spPr>
          <a:xfrm>
            <a:off x="3960000" y="5805264"/>
            <a:ext cx="3060272" cy="504056"/>
          </a:xfrm>
        </p:spPr>
        <p:txBody>
          <a:bodyPr anchor="b"/>
          <a:lstStyle>
            <a:lvl1pPr marL="0" indent="0" algn="l">
              <a:buNone/>
              <a:defRPr sz="1550" cap="all" baseline="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dirty="0"/>
          </a:p>
        </p:txBody>
      </p:sp>
      <p:sp>
        <p:nvSpPr>
          <p:cNvPr id="11" name="Espace réservé du numéro de diapositive 14"/>
          <p:cNvSpPr>
            <a:spLocks noGrp="1"/>
          </p:cNvSpPr>
          <p:nvPr>
            <p:ph type="sldNum" sz="quarter" idx="23"/>
          </p:nvPr>
        </p:nvSpPr>
        <p:spPr/>
        <p:txBody>
          <a:bodyPr/>
          <a:lstStyle>
            <a:lvl1pPr>
              <a:defRPr>
                <a:solidFill>
                  <a:schemeClr val="bg1"/>
                </a:solidFill>
              </a:defRPr>
            </a:lvl1pPr>
          </a:lstStyle>
          <a:p>
            <a:pPr>
              <a:defRPr/>
            </a:pPr>
            <a:r>
              <a:rPr lang="fr-FR"/>
              <a:t>|  PAGE </a:t>
            </a:r>
            <a:fld id="{6509A431-55E6-4CE0-AF4C-05A1E9CAFFE0}" type="slidenum">
              <a:rPr lang="fr-FR"/>
              <a:pPr>
                <a:defRPr/>
              </a:pPr>
              <a:t>‹N°›</a:t>
            </a:fld>
            <a:endParaRPr lang="fr-FR"/>
          </a:p>
        </p:txBody>
      </p:sp>
      <p:sp>
        <p:nvSpPr>
          <p:cNvPr id="13" name="Espace réservé du pied de page 15"/>
          <p:cNvSpPr>
            <a:spLocks noGrp="1"/>
          </p:cNvSpPr>
          <p:nvPr>
            <p:ph type="ftr" sz="quarter" idx="24"/>
          </p:nvPr>
        </p:nvSpPr>
        <p:spPr>
          <a:xfrm>
            <a:off x="5435600" y="6305550"/>
            <a:ext cx="2555875" cy="365125"/>
          </a:xfrm>
        </p:spPr>
        <p:txBody>
          <a:bodyPr/>
          <a:lstStyle>
            <a:lvl1pPr>
              <a:defRPr>
                <a:solidFill>
                  <a:schemeClr val="bg1"/>
                </a:solidFill>
              </a:defRPr>
            </a:lvl1pPr>
          </a:lstStyle>
          <a:p>
            <a:pPr>
              <a:defRPr/>
            </a:pPr>
            <a:r>
              <a:rPr lang="fr-FR"/>
              <a:t>CEA | 10 AVRIL 2012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Intercalaires">
    <p:spTree>
      <p:nvGrpSpPr>
        <p:cNvPr id="1" name=""/>
        <p:cNvGrpSpPr/>
        <p:nvPr/>
      </p:nvGrpSpPr>
      <p:grpSpPr>
        <a:xfrm>
          <a:off x="0" y="0"/>
          <a:ext cx="0" cy="0"/>
          <a:chOff x="0" y="0"/>
          <a:chExt cx="0" cy="0"/>
        </a:xfrm>
      </p:grpSpPr>
      <p:pic>
        <p:nvPicPr>
          <p:cNvPr id="4" name="Image 11" descr="bandeau_intercalaire.png"/>
          <p:cNvPicPr>
            <a:picLocks noChangeAspect="1"/>
          </p:cNvPicPr>
          <p:nvPr userDrawn="1"/>
        </p:nvPicPr>
        <p:blipFill>
          <a:blip r:embed="rId2"/>
          <a:srcRect/>
          <a:stretch>
            <a:fillRect/>
          </a:stretch>
        </p:blipFill>
        <p:spPr bwMode="auto">
          <a:xfrm>
            <a:off x="3309938" y="0"/>
            <a:ext cx="5834062" cy="6858000"/>
          </a:xfrm>
          <a:prstGeom prst="rect">
            <a:avLst/>
          </a:prstGeom>
          <a:noFill/>
          <a:ln w="9525">
            <a:noFill/>
            <a:miter lim="800000"/>
            <a:headEnd/>
            <a:tailEnd/>
          </a:ln>
        </p:spPr>
      </p:pic>
      <p:sp>
        <p:nvSpPr>
          <p:cNvPr id="2" name="Titre 1"/>
          <p:cNvSpPr>
            <a:spLocks noGrp="1"/>
          </p:cNvSpPr>
          <p:nvPr>
            <p:ph type="title"/>
          </p:nvPr>
        </p:nvSpPr>
        <p:spPr>
          <a:xfrm>
            <a:off x="3672000" y="1949598"/>
            <a:ext cx="5364496" cy="4719761"/>
          </a:xfrm>
        </p:spPr>
        <p:txBody>
          <a:bodyPr anchor="t"/>
          <a:lstStyle>
            <a:lvl1pPr algn="l">
              <a:lnSpc>
                <a:spcPts val="2800"/>
              </a:lnSpc>
              <a:defRPr sz="2200" b="1" cap="all"/>
            </a:lvl1pPr>
          </a:lstStyle>
          <a:p>
            <a:r>
              <a:rPr lang="fr-FR" smtClean="0"/>
              <a:t>Modifiez le style du titre</a:t>
            </a:r>
            <a:endParaRPr lang="fr-FR" dirty="0"/>
          </a:p>
        </p:txBody>
      </p:sp>
      <p:sp>
        <p:nvSpPr>
          <p:cNvPr id="3" name="Espace réservé du texte 2"/>
          <p:cNvSpPr>
            <a:spLocks noGrp="1"/>
          </p:cNvSpPr>
          <p:nvPr>
            <p:ph type="body" idx="1"/>
          </p:nvPr>
        </p:nvSpPr>
        <p:spPr>
          <a:xfrm>
            <a:off x="3672000" y="260649"/>
            <a:ext cx="5292488" cy="1584176"/>
          </a:xfrm>
        </p:spPr>
        <p:txBody>
          <a:bodyPr/>
          <a:lstStyle>
            <a:lvl1pPr marL="0" indent="0">
              <a:lnSpc>
                <a:spcPts val="1200"/>
              </a:lnSpc>
              <a:spcAft>
                <a:spcPts val="0"/>
              </a:spcAft>
              <a:buNone/>
              <a:defRPr sz="85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5" name="Espace réservé du numéro de diapositive 7"/>
          <p:cNvSpPr>
            <a:spLocks noGrp="1"/>
          </p:cNvSpPr>
          <p:nvPr>
            <p:ph type="sldNum" sz="quarter" idx="10"/>
          </p:nvPr>
        </p:nvSpPr>
        <p:spPr>
          <a:xfrm>
            <a:off x="576263" y="5876925"/>
            <a:ext cx="2700337" cy="365125"/>
          </a:xfrm>
        </p:spPr>
        <p:txBody>
          <a:bodyPr/>
          <a:lstStyle>
            <a:lvl1pPr>
              <a:defRPr>
                <a:solidFill>
                  <a:schemeClr val="bg1"/>
                </a:solidFill>
              </a:defRPr>
            </a:lvl1pPr>
          </a:lstStyle>
          <a:p>
            <a:pPr>
              <a:defRPr/>
            </a:pPr>
            <a:r>
              <a:rPr lang="fr-FR"/>
              <a:t>|  PAGE </a:t>
            </a:r>
            <a:fld id="{AF08AF5F-965D-462D-BE12-524D13934A57}" type="slidenum">
              <a:rPr lang="fr-FR"/>
              <a:pPr>
                <a:defRPr/>
              </a:pPr>
              <a:t>‹N°›</a:t>
            </a:fld>
            <a:endParaRPr lang="fr-FR"/>
          </a:p>
        </p:txBody>
      </p:sp>
      <p:sp>
        <p:nvSpPr>
          <p:cNvPr id="6" name="Espace réservé du pied de page 8"/>
          <p:cNvSpPr>
            <a:spLocks noGrp="1"/>
          </p:cNvSpPr>
          <p:nvPr>
            <p:ph type="ftr" sz="quarter" idx="11"/>
          </p:nvPr>
        </p:nvSpPr>
        <p:spPr>
          <a:xfrm>
            <a:off x="576263" y="5445125"/>
            <a:ext cx="2700337" cy="365125"/>
          </a:xfrm>
        </p:spPr>
        <p:txBody>
          <a:bodyPr/>
          <a:lstStyle>
            <a:lvl1pPr algn="l">
              <a:defRPr>
                <a:solidFill>
                  <a:schemeClr val="bg1"/>
                </a:solidFill>
              </a:defRPr>
            </a:lvl1pPr>
          </a:lstStyle>
          <a:p>
            <a:pPr>
              <a:defRPr/>
            </a:pPr>
            <a:r>
              <a:rPr lang="fr-FR"/>
              <a:t>CEA | 10 AVRIL 2012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ommai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dirty="0"/>
          </a:p>
        </p:txBody>
      </p:sp>
      <p:sp>
        <p:nvSpPr>
          <p:cNvPr id="3" name="Espace réservé du contenu 2"/>
          <p:cNvSpPr>
            <a:spLocks noGrp="1"/>
          </p:cNvSpPr>
          <p:nvPr>
            <p:ph idx="1"/>
          </p:nvPr>
        </p:nvSpPr>
        <p:spPr/>
        <p:txBody>
          <a:bodyPr/>
          <a:lstStyle>
            <a:lvl1pPr>
              <a:spcBef>
                <a:spcPts val="2000"/>
              </a:spcBef>
              <a:spcAft>
                <a:spcPts val="1500"/>
              </a:spcAft>
              <a:defRPr/>
            </a:lvl1pPr>
            <a:lvl2pPr marL="361950" indent="0">
              <a:lnSpc>
                <a:spcPts val="2800"/>
              </a:lnSpc>
              <a:buFont typeface="Arial" pitchFamily="34" charset="0"/>
              <a:buNone/>
              <a:tabLst>
                <a:tab pos="8077200" algn="r"/>
              </a:tabLst>
              <a:defRPr sz="2200"/>
            </a:lvl2pPr>
            <a:lvl3pPr marL="361950" indent="0">
              <a:lnSpc>
                <a:spcPts val="2800"/>
              </a:lnSpc>
              <a:buFont typeface="Arial" pitchFamily="34" charset="0"/>
              <a:buNone/>
              <a:tabLst>
                <a:tab pos="8077200" algn="r"/>
              </a:tabLst>
              <a:defRPr sz="2200"/>
            </a:lvl3pPr>
            <a:lvl4pPr marL="361950" indent="0">
              <a:lnSpc>
                <a:spcPts val="2800"/>
              </a:lnSpc>
              <a:buFont typeface="Arial" pitchFamily="34" charset="0"/>
              <a:buNone/>
              <a:tabLst>
                <a:tab pos="8077200" algn="r"/>
              </a:tabLst>
              <a:defRPr sz="2200"/>
            </a:lvl4pPr>
            <a:lvl5pPr marL="361950" indent="0">
              <a:lnSpc>
                <a:spcPts val="2800"/>
              </a:lnSpc>
              <a:buNone/>
              <a:tabLst>
                <a:tab pos="8077200" algn="r"/>
              </a:tabLst>
              <a:defRPr sz="2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u pied de page 4"/>
          <p:cNvSpPr>
            <a:spLocks noGrp="1"/>
          </p:cNvSpPr>
          <p:nvPr>
            <p:ph type="ftr" sz="quarter" idx="10"/>
          </p:nvPr>
        </p:nvSpPr>
        <p:spPr/>
        <p:txBody>
          <a:bodyPr/>
          <a:lstStyle>
            <a:lvl1pPr>
              <a:defRPr/>
            </a:lvl1pPr>
          </a:lstStyle>
          <a:p>
            <a:pPr>
              <a:defRPr/>
            </a:pPr>
            <a:r>
              <a:rPr lang="fr-FR"/>
              <a:t>CEA | 10 AVRIL 2012</a:t>
            </a:r>
          </a:p>
        </p:txBody>
      </p:sp>
      <p:sp>
        <p:nvSpPr>
          <p:cNvPr id="5" name="Espace réservé du numéro de diapositive 5"/>
          <p:cNvSpPr>
            <a:spLocks noGrp="1"/>
          </p:cNvSpPr>
          <p:nvPr>
            <p:ph type="sldNum" sz="quarter" idx="11"/>
          </p:nvPr>
        </p:nvSpPr>
        <p:spPr/>
        <p:txBody>
          <a:bodyPr/>
          <a:lstStyle>
            <a:lvl1pPr>
              <a:defRPr/>
            </a:lvl1pPr>
          </a:lstStyle>
          <a:p>
            <a:pPr>
              <a:defRPr/>
            </a:pPr>
            <a:r>
              <a:rPr lang="fr-FR"/>
              <a:t>|  PAGE </a:t>
            </a:r>
            <a:fld id="{10AB8867-C9B2-4496-8F9A-431968D7D2FE}"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4"/>
          <p:cNvSpPr>
            <a:spLocks noGrp="1"/>
          </p:cNvSpPr>
          <p:nvPr>
            <p:ph type="ftr" sz="quarter" idx="10"/>
          </p:nvPr>
        </p:nvSpPr>
        <p:spPr/>
        <p:txBody>
          <a:bodyPr/>
          <a:lstStyle>
            <a:lvl1pPr>
              <a:defRPr/>
            </a:lvl1pPr>
          </a:lstStyle>
          <a:p>
            <a:pPr>
              <a:defRPr/>
            </a:pPr>
            <a:r>
              <a:rPr lang="fr-FR"/>
              <a:t>CEA | 10 AVRIL 2012</a:t>
            </a:r>
          </a:p>
        </p:txBody>
      </p:sp>
      <p:sp>
        <p:nvSpPr>
          <p:cNvPr id="5" name="Espace réservé du numéro de diapositive 5"/>
          <p:cNvSpPr>
            <a:spLocks noGrp="1"/>
          </p:cNvSpPr>
          <p:nvPr>
            <p:ph type="sldNum" sz="quarter" idx="11"/>
          </p:nvPr>
        </p:nvSpPr>
        <p:spPr/>
        <p:txBody>
          <a:bodyPr/>
          <a:lstStyle>
            <a:lvl1pPr>
              <a:defRPr/>
            </a:lvl1pPr>
          </a:lstStyle>
          <a:p>
            <a:pPr>
              <a:defRPr/>
            </a:pPr>
            <a:r>
              <a:rPr lang="fr-FR"/>
              <a:t>|  PAGE </a:t>
            </a:r>
            <a:fld id="{3EAC339A-0056-46CF-975B-EF2230DB338E}"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e 1 visue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a:xfrm>
            <a:off x="576000" y="1268760"/>
            <a:ext cx="4428048" cy="4968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1" name="Espace réservé du contenu 20"/>
          <p:cNvSpPr>
            <a:spLocks noGrp="1"/>
          </p:cNvSpPr>
          <p:nvPr>
            <p:ph sz="quarter" idx="20"/>
          </p:nvPr>
        </p:nvSpPr>
        <p:spPr>
          <a:xfrm>
            <a:off x="5148000" y="2016000"/>
            <a:ext cx="3492000" cy="3690000"/>
          </a:xfr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5" name="Espace réservé du pied de page 4"/>
          <p:cNvSpPr>
            <a:spLocks noGrp="1"/>
          </p:cNvSpPr>
          <p:nvPr>
            <p:ph type="ftr" sz="quarter" idx="21"/>
          </p:nvPr>
        </p:nvSpPr>
        <p:spPr/>
        <p:txBody>
          <a:bodyPr/>
          <a:lstStyle>
            <a:lvl1pPr>
              <a:defRPr/>
            </a:lvl1pPr>
          </a:lstStyle>
          <a:p>
            <a:pPr>
              <a:defRPr/>
            </a:pPr>
            <a:r>
              <a:rPr lang="fr-FR"/>
              <a:t>CEA | 10 AVRIL 2012</a:t>
            </a:r>
          </a:p>
        </p:txBody>
      </p:sp>
      <p:sp>
        <p:nvSpPr>
          <p:cNvPr id="6" name="Espace réservé du numéro de diapositive 5"/>
          <p:cNvSpPr>
            <a:spLocks noGrp="1"/>
          </p:cNvSpPr>
          <p:nvPr>
            <p:ph type="sldNum" sz="quarter" idx="22"/>
          </p:nvPr>
        </p:nvSpPr>
        <p:spPr/>
        <p:txBody>
          <a:bodyPr/>
          <a:lstStyle>
            <a:lvl1pPr>
              <a:defRPr/>
            </a:lvl1pPr>
          </a:lstStyle>
          <a:p>
            <a:pPr>
              <a:defRPr/>
            </a:pPr>
            <a:r>
              <a:rPr lang="fr-FR"/>
              <a:t>|  PAGE </a:t>
            </a:r>
            <a:fld id="{B679DA16-8683-4EE5-A64B-E0E415C4BB46}"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e 3 visuel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a:xfrm>
            <a:off x="576000" y="1268760"/>
            <a:ext cx="4428048" cy="4968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20"/>
          <p:cNvSpPr>
            <a:spLocks noGrp="1"/>
          </p:cNvSpPr>
          <p:nvPr>
            <p:ph sz="quarter" idx="21"/>
          </p:nvPr>
        </p:nvSpPr>
        <p:spPr>
          <a:xfrm>
            <a:off x="5148000" y="2016000"/>
            <a:ext cx="3492000" cy="1980000"/>
          </a:xfr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6" name="Espace réservé du contenu 20"/>
          <p:cNvSpPr>
            <a:spLocks noGrp="1"/>
          </p:cNvSpPr>
          <p:nvPr>
            <p:ph sz="quarter" idx="22"/>
          </p:nvPr>
        </p:nvSpPr>
        <p:spPr>
          <a:xfrm>
            <a:off x="5148000" y="3999600"/>
            <a:ext cx="1746000" cy="1695600"/>
          </a:xfrm>
          <a:solidFill>
            <a:srgbClr val="808080"/>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7" name="Espace réservé du contenu 20"/>
          <p:cNvSpPr>
            <a:spLocks noGrp="1"/>
          </p:cNvSpPr>
          <p:nvPr>
            <p:ph sz="quarter" idx="23"/>
          </p:nvPr>
        </p:nvSpPr>
        <p:spPr>
          <a:xfrm>
            <a:off x="6894000" y="3999600"/>
            <a:ext cx="1746000" cy="1695600"/>
          </a:xfrm>
          <a:solidFill>
            <a:srgbClr val="B2B2B2"/>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7" name="Espace réservé du pied de page 4"/>
          <p:cNvSpPr>
            <a:spLocks noGrp="1"/>
          </p:cNvSpPr>
          <p:nvPr>
            <p:ph type="ftr" sz="quarter" idx="24"/>
          </p:nvPr>
        </p:nvSpPr>
        <p:spPr/>
        <p:txBody>
          <a:bodyPr/>
          <a:lstStyle>
            <a:lvl1pPr>
              <a:defRPr/>
            </a:lvl1pPr>
          </a:lstStyle>
          <a:p>
            <a:pPr>
              <a:defRPr/>
            </a:pPr>
            <a:r>
              <a:rPr lang="fr-FR"/>
              <a:t>CEA | 10 AVRIL 2012</a:t>
            </a:r>
          </a:p>
        </p:txBody>
      </p:sp>
      <p:sp>
        <p:nvSpPr>
          <p:cNvPr id="8" name="Espace réservé du numéro de diapositive 5"/>
          <p:cNvSpPr>
            <a:spLocks noGrp="1"/>
          </p:cNvSpPr>
          <p:nvPr>
            <p:ph type="sldNum" sz="quarter" idx="25"/>
          </p:nvPr>
        </p:nvSpPr>
        <p:spPr/>
        <p:txBody>
          <a:bodyPr/>
          <a:lstStyle>
            <a:lvl1pPr>
              <a:defRPr/>
            </a:lvl1pPr>
          </a:lstStyle>
          <a:p>
            <a:pPr>
              <a:defRPr/>
            </a:pPr>
            <a:r>
              <a:rPr lang="fr-FR"/>
              <a:t>|  PAGE </a:t>
            </a:r>
            <a:fld id="{0AE3DE09-33B3-4B20-9264-A8D0BE8EC3C1}"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e graphiqu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a:xfrm>
            <a:off x="576000" y="3707506"/>
            <a:ext cx="8172464" cy="252980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9" name="Espace réservé du contenu 20"/>
          <p:cNvSpPr>
            <a:spLocks noGrp="1"/>
          </p:cNvSpPr>
          <p:nvPr>
            <p:ph sz="quarter" idx="21"/>
          </p:nvPr>
        </p:nvSpPr>
        <p:spPr>
          <a:xfrm>
            <a:off x="576000" y="1458000"/>
            <a:ext cx="8064000" cy="1908000"/>
          </a:xfr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5" name="Espace réservé du pied de page 4"/>
          <p:cNvSpPr>
            <a:spLocks noGrp="1"/>
          </p:cNvSpPr>
          <p:nvPr>
            <p:ph type="ftr" sz="quarter" idx="22"/>
          </p:nvPr>
        </p:nvSpPr>
        <p:spPr/>
        <p:txBody>
          <a:bodyPr/>
          <a:lstStyle>
            <a:lvl1pPr>
              <a:defRPr/>
            </a:lvl1pPr>
          </a:lstStyle>
          <a:p>
            <a:pPr>
              <a:defRPr/>
            </a:pPr>
            <a:r>
              <a:rPr lang="fr-FR"/>
              <a:t>CEA | 10 AVRIL 2012</a:t>
            </a:r>
          </a:p>
        </p:txBody>
      </p:sp>
      <p:sp>
        <p:nvSpPr>
          <p:cNvPr id="6" name="Espace réservé du numéro de diapositive 5"/>
          <p:cNvSpPr>
            <a:spLocks noGrp="1"/>
          </p:cNvSpPr>
          <p:nvPr>
            <p:ph type="sldNum" sz="quarter" idx="23"/>
          </p:nvPr>
        </p:nvSpPr>
        <p:spPr/>
        <p:txBody>
          <a:bodyPr/>
          <a:lstStyle>
            <a:lvl1pPr>
              <a:defRPr/>
            </a:lvl1pPr>
          </a:lstStyle>
          <a:p>
            <a:pPr>
              <a:defRPr/>
            </a:pPr>
            <a:r>
              <a:rPr lang="fr-FR"/>
              <a:t>|  PAGE </a:t>
            </a:r>
            <a:fld id="{C372FC25-0E97-4E99-840A-662485FB1FF3}"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7" descr="bandeau_texte.png"/>
          <p:cNvPicPr>
            <a:picLocks noChangeAspect="1"/>
          </p:cNvPicPr>
          <p:nvPr/>
        </p:nvPicPr>
        <p:blipFill>
          <a:blip r:embed="rId14"/>
          <a:srcRect/>
          <a:stretch>
            <a:fillRect/>
          </a:stretch>
        </p:blipFill>
        <p:spPr bwMode="auto">
          <a:xfrm>
            <a:off x="0" y="0"/>
            <a:ext cx="9144000" cy="955675"/>
          </a:xfrm>
          <a:prstGeom prst="rect">
            <a:avLst/>
          </a:prstGeom>
          <a:noFill/>
          <a:ln w="9525">
            <a:noFill/>
            <a:miter lim="800000"/>
            <a:headEnd/>
            <a:tailEnd/>
          </a:ln>
        </p:spPr>
      </p:pic>
      <p:sp>
        <p:nvSpPr>
          <p:cNvPr id="2" name="Espace réservé du titre 1"/>
          <p:cNvSpPr>
            <a:spLocks noGrp="1"/>
          </p:cNvSpPr>
          <p:nvPr>
            <p:ph type="title"/>
          </p:nvPr>
        </p:nvSpPr>
        <p:spPr>
          <a:xfrm>
            <a:off x="1511300" y="52388"/>
            <a:ext cx="7237413" cy="909637"/>
          </a:xfrm>
          <a:prstGeom prst="rect">
            <a:avLst/>
          </a:prstGeom>
        </p:spPr>
        <p:txBody>
          <a:bodyPr vert="horz" lIns="0" tIns="0" rIns="0" bIns="0" rtlCol="0" anchor="ctr" anchorCtr="0">
            <a:noAutofit/>
          </a:bodyPr>
          <a:lstStyle/>
          <a:p>
            <a:r>
              <a:rPr lang="fr-FR" dirty="0" smtClean="0"/>
              <a:t>Cliquez pour modifier le style du titre</a:t>
            </a:r>
            <a:endParaRPr lang="fr-FR" dirty="0"/>
          </a:p>
        </p:txBody>
      </p:sp>
      <p:sp>
        <p:nvSpPr>
          <p:cNvPr id="1028" name="Espace réservé du texte 2"/>
          <p:cNvSpPr>
            <a:spLocks noGrp="1"/>
          </p:cNvSpPr>
          <p:nvPr>
            <p:ph type="body" idx="1"/>
          </p:nvPr>
        </p:nvSpPr>
        <p:spPr bwMode="auto">
          <a:xfrm>
            <a:off x="576263" y="1268413"/>
            <a:ext cx="8172450" cy="49688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5" name="Espace réservé du pied de page 4"/>
          <p:cNvSpPr>
            <a:spLocks noGrp="1"/>
          </p:cNvSpPr>
          <p:nvPr>
            <p:ph type="ftr" sz="quarter" idx="3"/>
          </p:nvPr>
        </p:nvSpPr>
        <p:spPr>
          <a:xfrm>
            <a:off x="2051050" y="6305550"/>
            <a:ext cx="5940425" cy="365125"/>
          </a:xfrm>
          <a:prstGeom prst="rect">
            <a:avLst/>
          </a:prstGeom>
        </p:spPr>
        <p:txBody>
          <a:bodyPr vert="horz" lIns="0" tIns="0" rIns="0" bIns="0" rtlCol="0" anchor="ctr"/>
          <a:lstStyle>
            <a:lvl1pPr algn="r" fontAlgn="auto">
              <a:spcBef>
                <a:spcPts val="0"/>
              </a:spcBef>
              <a:spcAft>
                <a:spcPts val="0"/>
              </a:spcAft>
              <a:defRPr sz="1000">
                <a:solidFill>
                  <a:srgbClr val="666666"/>
                </a:solidFill>
                <a:latin typeface="+mn-lt"/>
              </a:defRPr>
            </a:lvl1pPr>
          </a:lstStyle>
          <a:p>
            <a:pPr>
              <a:defRPr/>
            </a:pPr>
            <a:r>
              <a:rPr lang="fr-FR"/>
              <a:t>CEA | 10 AVRIL 2012</a:t>
            </a:r>
          </a:p>
        </p:txBody>
      </p:sp>
      <p:sp>
        <p:nvSpPr>
          <p:cNvPr id="6" name="Espace réservé du numéro de diapositive 5"/>
          <p:cNvSpPr>
            <a:spLocks noGrp="1"/>
          </p:cNvSpPr>
          <p:nvPr>
            <p:ph type="sldNum" sz="quarter" idx="4"/>
          </p:nvPr>
        </p:nvSpPr>
        <p:spPr>
          <a:xfrm>
            <a:off x="8024813" y="6303963"/>
            <a:ext cx="1119187" cy="365125"/>
          </a:xfrm>
          <a:prstGeom prst="rect">
            <a:avLst/>
          </a:prstGeom>
        </p:spPr>
        <p:txBody>
          <a:bodyPr vert="horz" lIns="0" tIns="0" rIns="0" bIns="0" rtlCol="0" anchor="ctr"/>
          <a:lstStyle>
            <a:lvl1pPr algn="l" fontAlgn="auto">
              <a:spcBef>
                <a:spcPts val="0"/>
              </a:spcBef>
              <a:spcAft>
                <a:spcPts val="0"/>
              </a:spcAft>
              <a:defRPr sz="1000">
                <a:solidFill>
                  <a:srgbClr val="666666"/>
                </a:solidFill>
                <a:latin typeface="+mn-lt"/>
              </a:defRPr>
            </a:lvl1pPr>
          </a:lstStyle>
          <a:p>
            <a:pPr>
              <a:defRPr/>
            </a:pPr>
            <a:r>
              <a:rPr lang="fr-FR"/>
              <a:t>|  PAGE </a:t>
            </a:r>
            <a:fld id="{A45AF852-F959-4662-99B4-74F05EE07DD9}" type="slidenum">
              <a:rPr lang="fr-FR"/>
              <a:pPr>
                <a:defRPr/>
              </a:pPr>
              <a:t>‹N°›</a:t>
            </a:fld>
            <a:endParaRPr lang="fr-FR"/>
          </a:p>
        </p:txBody>
      </p:sp>
      <p:pic>
        <p:nvPicPr>
          <p:cNvPr id="1031" name="Picture 8" descr="IRFMblanc"/>
          <p:cNvPicPr>
            <a:picLocks noChangeAspect="1" noChangeArrowheads="1"/>
          </p:cNvPicPr>
          <p:nvPr/>
        </p:nvPicPr>
        <p:blipFill>
          <a:blip r:embed="rId15"/>
          <a:srcRect/>
          <a:stretch>
            <a:fillRect/>
          </a:stretch>
        </p:blipFill>
        <p:spPr bwMode="auto">
          <a:xfrm>
            <a:off x="8308975" y="238125"/>
            <a:ext cx="727075" cy="4540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0" r:id="rId5"/>
    <p:sldLayoutId id="2147483659" r:id="rId6"/>
    <p:sldLayoutId id="2147483658" r:id="rId7"/>
    <p:sldLayoutId id="2147483657" r:id="rId8"/>
    <p:sldLayoutId id="2147483656" r:id="rId9"/>
    <p:sldLayoutId id="2147483665" r:id="rId10"/>
    <p:sldLayoutId id="2147483666" r:id="rId11"/>
    <p:sldLayoutId id="2147483667" r:id="rId12"/>
  </p:sldLayoutIdLst>
  <p:hf hdr="0"/>
  <p:txStyles>
    <p:titleStyle>
      <a:lvl1pPr algn="l" rtl="0" eaLnBrk="1" fontAlgn="base" hangingPunct="1">
        <a:spcBef>
          <a:spcPct val="0"/>
        </a:spcBef>
        <a:spcAft>
          <a:spcPct val="0"/>
        </a:spcAft>
        <a:defRPr sz="2200" b="1" kern="1200" cap="all">
          <a:solidFill>
            <a:schemeClr val="bg1"/>
          </a:solidFill>
          <a:latin typeface="+mj-lt"/>
          <a:ea typeface="+mj-ea"/>
          <a:cs typeface="+mj-cs"/>
        </a:defRPr>
      </a:lvl1pPr>
      <a:lvl2pPr algn="l" rtl="0" eaLnBrk="1" fontAlgn="base" hangingPunct="1">
        <a:spcBef>
          <a:spcPct val="0"/>
        </a:spcBef>
        <a:spcAft>
          <a:spcPct val="0"/>
        </a:spcAft>
        <a:defRPr sz="2200" b="1">
          <a:solidFill>
            <a:schemeClr val="bg1"/>
          </a:solidFill>
          <a:latin typeface="Arial" charset="0"/>
        </a:defRPr>
      </a:lvl2pPr>
      <a:lvl3pPr algn="l" rtl="0" eaLnBrk="1" fontAlgn="base" hangingPunct="1">
        <a:spcBef>
          <a:spcPct val="0"/>
        </a:spcBef>
        <a:spcAft>
          <a:spcPct val="0"/>
        </a:spcAft>
        <a:defRPr sz="2200" b="1">
          <a:solidFill>
            <a:schemeClr val="bg1"/>
          </a:solidFill>
          <a:latin typeface="Arial" charset="0"/>
        </a:defRPr>
      </a:lvl3pPr>
      <a:lvl4pPr algn="l" rtl="0" eaLnBrk="1" fontAlgn="base" hangingPunct="1">
        <a:spcBef>
          <a:spcPct val="0"/>
        </a:spcBef>
        <a:spcAft>
          <a:spcPct val="0"/>
        </a:spcAft>
        <a:defRPr sz="2200" b="1">
          <a:solidFill>
            <a:schemeClr val="bg1"/>
          </a:solidFill>
          <a:latin typeface="Arial" charset="0"/>
        </a:defRPr>
      </a:lvl4pPr>
      <a:lvl5pPr algn="l" rtl="0" eaLnBrk="1" fontAlgn="base" hangingPunct="1">
        <a:spcBef>
          <a:spcPct val="0"/>
        </a:spcBef>
        <a:spcAft>
          <a:spcPct val="0"/>
        </a:spcAft>
        <a:defRPr sz="2200" b="1">
          <a:solidFill>
            <a:schemeClr val="bg1"/>
          </a:solidFill>
          <a:latin typeface="Arial" charset="0"/>
        </a:defRPr>
      </a:lvl5pPr>
      <a:lvl6pPr marL="457200" algn="l" rtl="0" eaLnBrk="1" fontAlgn="base" hangingPunct="1">
        <a:spcBef>
          <a:spcPct val="0"/>
        </a:spcBef>
        <a:spcAft>
          <a:spcPct val="0"/>
        </a:spcAft>
        <a:defRPr sz="2200" b="1">
          <a:solidFill>
            <a:schemeClr val="bg1"/>
          </a:solidFill>
          <a:latin typeface="Arial" charset="0"/>
        </a:defRPr>
      </a:lvl6pPr>
      <a:lvl7pPr marL="914400" algn="l" rtl="0" eaLnBrk="1" fontAlgn="base" hangingPunct="1">
        <a:spcBef>
          <a:spcPct val="0"/>
        </a:spcBef>
        <a:spcAft>
          <a:spcPct val="0"/>
        </a:spcAft>
        <a:defRPr sz="2200" b="1">
          <a:solidFill>
            <a:schemeClr val="bg1"/>
          </a:solidFill>
          <a:latin typeface="Arial" charset="0"/>
        </a:defRPr>
      </a:lvl7pPr>
      <a:lvl8pPr marL="1371600" algn="l" rtl="0" eaLnBrk="1" fontAlgn="base" hangingPunct="1">
        <a:spcBef>
          <a:spcPct val="0"/>
        </a:spcBef>
        <a:spcAft>
          <a:spcPct val="0"/>
        </a:spcAft>
        <a:defRPr sz="2200" b="1">
          <a:solidFill>
            <a:schemeClr val="bg1"/>
          </a:solidFill>
          <a:latin typeface="Arial" charset="0"/>
        </a:defRPr>
      </a:lvl8pPr>
      <a:lvl9pPr marL="1828800" algn="l" rtl="0" eaLnBrk="1" fontAlgn="base" hangingPunct="1">
        <a:spcBef>
          <a:spcPct val="0"/>
        </a:spcBef>
        <a:spcAft>
          <a:spcPct val="0"/>
        </a:spcAft>
        <a:defRPr sz="2200" b="1">
          <a:solidFill>
            <a:schemeClr val="bg1"/>
          </a:solidFill>
          <a:latin typeface="Arial" charset="0"/>
        </a:defRPr>
      </a:lvl9pPr>
    </p:titleStyle>
    <p:bodyStyle>
      <a:lvl1pPr marL="923925" algn="l" rtl="0" eaLnBrk="1" fontAlgn="base" hangingPunct="1">
        <a:spcBef>
          <a:spcPct val="0"/>
        </a:spcBef>
        <a:spcAft>
          <a:spcPts val="400"/>
        </a:spcAft>
        <a:buFont typeface="Arial" charset="0"/>
        <a:defRPr sz="2200" kern="1200">
          <a:solidFill>
            <a:schemeClr val="tx2"/>
          </a:solidFill>
          <a:latin typeface="+mn-lt"/>
          <a:ea typeface="+mn-ea"/>
          <a:cs typeface="+mn-cs"/>
        </a:defRPr>
      </a:lvl1pPr>
      <a:lvl2pPr marL="360363" indent="-360363" algn="l" rtl="0" eaLnBrk="1" fontAlgn="base" hangingPunct="1">
        <a:lnSpc>
          <a:spcPts val="2000"/>
        </a:lnSpc>
        <a:spcBef>
          <a:spcPct val="0"/>
        </a:spcBef>
        <a:spcAft>
          <a:spcPct val="0"/>
        </a:spcAft>
        <a:buSzPct val="90000"/>
        <a:buBlip>
          <a:blip r:embed="rId16"/>
        </a:buBlip>
        <a:defRPr sz="1600" kern="1200">
          <a:solidFill>
            <a:srgbClr val="666666"/>
          </a:solidFill>
          <a:latin typeface="+mn-lt"/>
          <a:ea typeface="+mn-ea"/>
          <a:cs typeface="+mn-cs"/>
        </a:defRPr>
      </a:lvl2pPr>
      <a:lvl3pPr marL="361950" algn="l" rtl="0" eaLnBrk="1" fontAlgn="base" hangingPunct="1">
        <a:lnSpc>
          <a:spcPts val="2000"/>
        </a:lnSpc>
        <a:spcBef>
          <a:spcPct val="0"/>
        </a:spcBef>
        <a:spcAft>
          <a:spcPct val="0"/>
        </a:spcAft>
        <a:buSzPct val="36000"/>
        <a:buFont typeface="Arial" charset="0"/>
        <a:defRPr sz="1600" kern="1200">
          <a:solidFill>
            <a:srgbClr val="666666"/>
          </a:solidFill>
          <a:latin typeface="+mn-lt"/>
          <a:ea typeface="+mn-ea"/>
          <a:cs typeface="+mn-cs"/>
        </a:defRPr>
      </a:lvl3pPr>
      <a:lvl4pPr marL="1009650" indent="-238125" algn="l" rtl="0" eaLnBrk="1" fontAlgn="base" hangingPunct="1">
        <a:lnSpc>
          <a:spcPts val="2000"/>
        </a:lnSpc>
        <a:spcBef>
          <a:spcPct val="0"/>
        </a:spcBef>
        <a:spcAft>
          <a:spcPct val="0"/>
        </a:spcAft>
        <a:buClr>
          <a:srgbClr val="666666"/>
        </a:buClr>
        <a:buSzPct val="36000"/>
        <a:buBlip>
          <a:blip r:embed="rId17"/>
        </a:buBlip>
        <a:defRPr sz="1600" kern="1200">
          <a:solidFill>
            <a:srgbClr val="666666"/>
          </a:solidFill>
          <a:latin typeface="+mn-lt"/>
          <a:ea typeface="+mn-ea"/>
          <a:cs typeface="+mn-cs"/>
        </a:defRPr>
      </a:lvl4pPr>
      <a:lvl5pPr marL="1133475" indent="-114300" algn="l" rtl="0" eaLnBrk="1" fontAlgn="base" hangingPunct="1">
        <a:lnSpc>
          <a:spcPts val="2000"/>
        </a:lnSpc>
        <a:spcBef>
          <a:spcPct val="0"/>
        </a:spcBef>
        <a:spcAft>
          <a:spcPct val="0"/>
        </a:spcAft>
        <a:buClr>
          <a:srgbClr val="666666"/>
        </a:buClr>
        <a:buFont typeface="Arial" charset="0"/>
        <a:buChar char="-"/>
        <a:defRPr sz="1600" kern="1200">
          <a:solidFill>
            <a:srgbClr val="66666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ctrTitle"/>
          </p:nvPr>
        </p:nvSpPr>
        <p:spPr>
          <a:xfrm>
            <a:off x="3959225" y="1855788"/>
            <a:ext cx="4789488" cy="2652712"/>
          </a:xfrm>
        </p:spPr>
        <p:txBody>
          <a:bodyPr/>
          <a:lstStyle/>
          <a:p>
            <a:pPr eaLnBrk="1" fontAlgn="auto" hangingPunct="1">
              <a:spcAft>
                <a:spcPts val="0"/>
              </a:spcAft>
              <a:defRPr/>
            </a:pPr>
            <a:r>
              <a:rPr lang="fr-FR" dirty="0" smtClean="0"/>
              <a:t>Titre </a:t>
            </a:r>
            <a:r>
              <a:rPr lang="fr-FR" dirty="0" err="1" smtClean="0"/>
              <a:t>aliquando</a:t>
            </a:r>
            <a:r>
              <a:rPr lang="fr-FR" dirty="0" smtClean="0"/>
              <a:t> tempo</a:t>
            </a:r>
            <a:br>
              <a:rPr lang="fr-FR" dirty="0" smtClean="0"/>
            </a:br>
            <a:r>
              <a:rPr lang="fr-FR" dirty="0" err="1" smtClean="0"/>
              <a:t>tatum</a:t>
            </a:r>
            <a:r>
              <a:rPr lang="fr-FR" dirty="0" smtClean="0"/>
              <a:t> </a:t>
            </a:r>
            <a:r>
              <a:rPr lang="fr-FR" dirty="0" err="1" smtClean="0"/>
              <a:t>commentum</a:t>
            </a:r>
            <a:endParaRPr lang="fr-FR" dirty="0"/>
          </a:p>
        </p:txBody>
      </p:sp>
      <p:sp>
        <p:nvSpPr>
          <p:cNvPr id="10" name="Sous-titre 9"/>
          <p:cNvSpPr>
            <a:spLocks noGrp="1"/>
          </p:cNvSpPr>
          <p:nvPr>
            <p:ph type="subTitle" idx="1"/>
          </p:nvPr>
        </p:nvSpPr>
        <p:spPr>
          <a:xfrm>
            <a:off x="3959225" y="5805488"/>
            <a:ext cx="3060700" cy="503237"/>
          </a:xfrm>
        </p:spPr>
        <p:txBody>
          <a:bodyPr rtlCol="0">
            <a:noAutofit/>
          </a:bodyPr>
          <a:lstStyle/>
          <a:p>
            <a:pPr eaLnBrk="1" fontAlgn="auto" hangingPunct="1">
              <a:spcBef>
                <a:spcPts val="0"/>
              </a:spcBef>
              <a:buFont typeface="Arial" pitchFamily="34" charset="0"/>
              <a:buNone/>
              <a:defRPr/>
            </a:pPr>
            <a:r>
              <a:rPr lang="fr-FR" dirty="0" smtClean="0"/>
              <a:t>10 AVRIL 2012</a:t>
            </a:r>
          </a:p>
        </p:txBody>
      </p:sp>
      <p:sp>
        <p:nvSpPr>
          <p:cNvPr id="11" name="Espace réservé du texte 10"/>
          <p:cNvSpPr>
            <a:spLocks noGrp="1"/>
          </p:cNvSpPr>
          <p:nvPr>
            <p:ph type="body" sz="quarter" idx="13"/>
          </p:nvPr>
        </p:nvSpPr>
        <p:spPr>
          <a:xfrm>
            <a:off x="3851275" y="4508500"/>
            <a:ext cx="4789488" cy="1223963"/>
          </a:xfrm>
        </p:spPr>
        <p:txBody>
          <a:bodyPr rtlCol="0">
            <a:noAutofit/>
          </a:bodyPr>
          <a:lstStyle/>
          <a:p>
            <a:pPr eaLnBrk="1" fontAlgn="auto" hangingPunct="1">
              <a:spcBef>
                <a:spcPts val="0"/>
              </a:spcBef>
              <a:defRPr/>
            </a:pPr>
            <a:r>
              <a:rPr lang="fr-FR" dirty="0" smtClean="0"/>
              <a:t>Nom événement </a:t>
            </a:r>
            <a:r>
              <a:rPr lang="fr-FR" sz="900" b="1" dirty="0" smtClean="0">
                <a:solidFill>
                  <a:schemeClr val="bg2"/>
                </a:solidFill>
              </a:rPr>
              <a:t>|</a:t>
            </a:r>
            <a:r>
              <a:rPr lang="fr-FR" dirty="0" smtClean="0"/>
              <a:t> Prénom Nom</a:t>
            </a:r>
          </a:p>
        </p:txBody>
      </p:sp>
      <p:sp>
        <p:nvSpPr>
          <p:cNvPr id="15364" name="Espace réservé du numéro de diapositive 6"/>
          <p:cNvSpPr>
            <a:spLocks noGrp="1"/>
          </p:cNvSpPr>
          <p:nvPr>
            <p:ph type="sldNum" sz="quarter" idx="14"/>
          </p:nvPr>
        </p:nvSpPr>
        <p:spPr bwMode="auto">
          <a:xfrm>
            <a:off x="8024813" y="6303963"/>
            <a:ext cx="1119187" cy="365125"/>
          </a:xfrm>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  PAGE </a:t>
            </a:r>
            <a:fld id="{DE7C8466-C332-42B5-A3F1-B8AB3B187A7D}" type="slidenum">
              <a:rPr lang="fr-FR"/>
              <a:pPr fontAlgn="base">
                <a:spcBef>
                  <a:spcPct val="0"/>
                </a:spcBef>
                <a:spcAft>
                  <a:spcPct val="0"/>
                </a:spcAft>
                <a:defRPr/>
              </a:pPr>
              <a:t>1</a:t>
            </a:fld>
            <a:endParaRPr lang="fr-FR"/>
          </a:p>
        </p:txBody>
      </p:sp>
      <p:sp>
        <p:nvSpPr>
          <p:cNvPr id="15365" name="Espace réservé du pied de page 7"/>
          <p:cNvSpPr>
            <a:spLocks noGrp="1"/>
          </p:cNvSpPr>
          <p:nvPr>
            <p:ph type="ftr" sz="quarter" idx="1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CEA | 10 AVRIL 2012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p:txBody>
          <a:bodyPr/>
          <a:lstStyle/>
          <a:p>
            <a:pPr eaLnBrk="1" fontAlgn="auto" hangingPunct="1">
              <a:spcAft>
                <a:spcPts val="0"/>
              </a:spcAft>
              <a:defRPr/>
            </a:pPr>
            <a:r>
              <a:rPr lang="fr-FR" dirty="0" smtClean="0"/>
              <a:t>TITRE DE LA DIAPOSITIVE</a:t>
            </a:r>
            <a:endParaRPr lang="fr-FR" dirty="0"/>
          </a:p>
        </p:txBody>
      </p:sp>
      <p:sp>
        <p:nvSpPr>
          <p:cNvPr id="21506" name="Espace réservé du contenu 11"/>
          <p:cNvSpPr>
            <a:spLocks noGrp="1"/>
          </p:cNvSpPr>
          <p:nvPr>
            <p:ph idx="1"/>
          </p:nvPr>
        </p:nvSpPr>
        <p:spPr/>
        <p:txBody>
          <a:bodyPr/>
          <a:lstStyle/>
          <a:p>
            <a:pPr eaLnBrk="1" hangingPunct="1"/>
            <a:r>
              <a:rPr lang="fr-FR" smtClean="0"/>
              <a:t>Sous-titre</a:t>
            </a:r>
          </a:p>
          <a:p>
            <a:pPr lvl="1" eaLnBrk="1" hangingPunct="1"/>
            <a:endParaRPr lang="fr-FR" smtClean="0"/>
          </a:p>
          <a:p>
            <a:pPr lvl="1" eaLnBrk="1" hangingPunct="1"/>
            <a:r>
              <a:rPr lang="fr-FR" smtClean="0"/>
              <a:t>Sandipis cilismo dionseq uiscili smodiamet, secte doloreet,vulputem volore modionsed tat : </a:t>
            </a:r>
          </a:p>
          <a:p>
            <a:pPr lvl="3" eaLnBrk="1" hangingPunct="1"/>
            <a:r>
              <a:rPr lang="fr-FR" smtClean="0"/>
              <a:t>equisnumipit alis nos exerosalis amcore feuguevercillamet aliquis dolessit veliquat lut ver ipsusciliquat. Amvelessequis adiamiriusciniam, velisat.</a:t>
            </a:r>
          </a:p>
          <a:p>
            <a:pPr lvl="2" eaLnBrk="1" hangingPunct="1"/>
            <a:endParaRPr lang="fr-FR" smtClean="0"/>
          </a:p>
          <a:p>
            <a:pPr lvl="1" eaLnBrk="1" hangingPunct="1"/>
            <a:r>
              <a:rPr lang="fr-FR" smtClean="0"/>
              <a:t>Docommy nullaor eratuersimvent wis non enibh esto odolor sent loreet incipsum vent at, consequatametue feu facitatummynibh exer sumvel ut la consequatue dipit aliquamet lumsan eui blam et iriure feugiatpraesse quipis nosnos nulluptating eumvelenimquat wisdelestrud tateet adipea feu</a:t>
            </a:r>
          </a:p>
          <a:p>
            <a:pPr lvl="3" eaLnBrk="1" hangingPunct="1"/>
            <a:r>
              <a:rPr lang="fr-FR" smtClean="0"/>
              <a:t>facillaore tin vel do od dolorperilit prat diatum ing ea acilit am alit</a:t>
            </a:r>
          </a:p>
          <a:p>
            <a:pPr lvl="4" eaLnBrk="1" hangingPunct="1"/>
            <a:r>
              <a:rPr lang="fr-FR" smtClean="0"/>
              <a:t>sed tet, sissendiam eum zzrit </a:t>
            </a:r>
          </a:p>
          <a:p>
            <a:pPr lvl="4" eaLnBrk="1" hangingPunct="1"/>
            <a:r>
              <a:rPr lang="fr-FR" smtClean="0"/>
              <a:t>quatinisim eraestrud min hendipitnibh </a:t>
            </a:r>
          </a:p>
          <a:p>
            <a:pPr lvl="4" eaLnBrk="1" hangingPunct="1"/>
            <a:r>
              <a:rPr lang="fr-FR" smtClean="0"/>
              <a:t>euis ex exero consectecommynos dolorem nisisalisissed</a:t>
            </a:r>
          </a:p>
        </p:txBody>
      </p:sp>
      <p:sp>
        <p:nvSpPr>
          <p:cNvPr id="20483" name="Espace réservé du numéro de diapositive 8"/>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  PAGE </a:t>
            </a:r>
            <a:fld id="{1AAA9E14-2C85-4B93-9190-BC5EA63B9BDF}" type="slidenum">
              <a:rPr lang="fr-FR"/>
              <a:pPr fontAlgn="base">
                <a:spcBef>
                  <a:spcPct val="0"/>
                </a:spcBef>
                <a:spcAft>
                  <a:spcPct val="0"/>
                </a:spcAft>
                <a:defRPr/>
              </a:pPr>
              <a:t>2</a:t>
            </a:fld>
            <a:endParaRPr lang="fr-FR"/>
          </a:p>
        </p:txBody>
      </p:sp>
      <p:sp>
        <p:nvSpPr>
          <p:cNvPr id="20484" name="Espace réservé du pied de page 9"/>
          <p:cNvSpPr>
            <a:spLocks noGrp="1"/>
          </p:cNvSpPr>
          <p:nvPr>
            <p:ph type="ftr"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CEA | 10 AVRIL 2012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re 5"/>
          <p:cNvSpPr>
            <a:spLocks noGrp="1"/>
          </p:cNvSpPr>
          <p:nvPr>
            <p:ph type="title"/>
          </p:nvPr>
        </p:nvSpPr>
        <p:spPr bwMode="auto">
          <a:xfrm>
            <a:off x="7138988" y="5799138"/>
            <a:ext cx="1897062" cy="942975"/>
          </a:xfrm>
        </p:spPr>
        <p:txBody>
          <a:bodyPr wrap="square" numCol="1" compatLnSpc="1">
            <a:prstTxWarp prst="textNoShape">
              <a:avLst/>
            </a:prstTxWarp>
          </a:bodyPr>
          <a:lstStyle/>
          <a:p>
            <a:pPr eaLnBrk="1" hangingPunct="1"/>
            <a:r>
              <a:rPr lang="fr-FR" sz="800" smtClean="0"/>
              <a:t>DSM	</a:t>
            </a:r>
            <a:br>
              <a:rPr lang="fr-FR" sz="800" smtClean="0"/>
            </a:br>
            <a:r>
              <a:rPr lang="fr-FR" sz="800" smtClean="0"/>
              <a:t>IRFM</a:t>
            </a:r>
            <a:br>
              <a:rPr lang="fr-FR" sz="800" smtClean="0"/>
            </a:br>
            <a:r>
              <a:rPr lang="fr-FR" sz="800" smtClean="0"/>
              <a:t>Service</a:t>
            </a:r>
          </a:p>
        </p:txBody>
      </p:sp>
      <p:sp>
        <p:nvSpPr>
          <p:cNvPr id="26626" name="Espace réservé du contenu 6"/>
          <p:cNvSpPr>
            <a:spLocks noGrp="1"/>
          </p:cNvSpPr>
          <p:nvPr>
            <p:ph idx="1"/>
          </p:nvPr>
        </p:nvSpPr>
        <p:spPr>
          <a:xfrm>
            <a:off x="3540125" y="5799138"/>
            <a:ext cx="3552825" cy="942975"/>
          </a:xfrm>
        </p:spPr>
        <p:txBody>
          <a:bodyPr/>
          <a:lstStyle/>
          <a:p>
            <a:pPr eaLnBrk="1" hangingPunct="1">
              <a:spcAft>
                <a:spcPct val="0"/>
              </a:spcAft>
              <a:buFont typeface="Arial" charset="0"/>
              <a:buNone/>
            </a:pPr>
            <a:r>
              <a:rPr lang="fr-FR" smtClean="0"/>
              <a:t>Commissariat à l’énergie atomique et aux énergies alternatives</a:t>
            </a:r>
          </a:p>
          <a:p>
            <a:pPr eaLnBrk="1" hangingPunct="1">
              <a:spcAft>
                <a:spcPct val="0"/>
              </a:spcAft>
              <a:buFont typeface="Arial" charset="0"/>
              <a:buNone/>
            </a:pPr>
            <a:r>
              <a:rPr lang="fr-FR" smtClean="0"/>
              <a:t>Centre de Cadarache</a:t>
            </a:r>
            <a:r>
              <a:rPr lang="fr-FR" sz="900" b="1" smtClean="0"/>
              <a:t> </a:t>
            </a:r>
            <a:r>
              <a:rPr lang="fr-FR" sz="900" b="1" smtClean="0">
                <a:solidFill>
                  <a:schemeClr val="bg2"/>
                </a:solidFill>
              </a:rPr>
              <a:t>| </a:t>
            </a:r>
            <a:r>
              <a:rPr lang="fr-FR" smtClean="0"/>
              <a:t>13108 Saint Paul Lez Durance Cedex</a:t>
            </a:r>
          </a:p>
          <a:p>
            <a:pPr eaLnBrk="1" hangingPunct="1">
              <a:spcAft>
                <a:spcPct val="0"/>
              </a:spcAft>
              <a:buFont typeface="Arial" charset="0"/>
              <a:buNone/>
            </a:pPr>
            <a:r>
              <a:rPr lang="fr-FR" smtClean="0"/>
              <a:t>T. +33 (0)4 42 25 46 59 </a:t>
            </a:r>
            <a:r>
              <a:rPr lang="fr-FR" sz="900" b="1" smtClean="0">
                <a:solidFill>
                  <a:schemeClr val="bg2"/>
                </a:solidFill>
              </a:rPr>
              <a:t>|</a:t>
            </a:r>
            <a:r>
              <a:rPr lang="fr-FR" smtClean="0"/>
              <a:t> F. +33 (0)4 42 25 64 21</a:t>
            </a:r>
          </a:p>
          <a:p>
            <a:pPr lvl="1" eaLnBrk="1" hangingPunct="1">
              <a:buFontTx/>
              <a:buNone/>
            </a:pPr>
            <a:r>
              <a:rPr lang="fr-FR" sz="600" smtClean="0"/>
              <a:t>Etablissement public à caractère industriel et commercial </a:t>
            </a:r>
            <a:r>
              <a:rPr lang="fr-FR" sz="800" b="1" smtClean="0">
                <a:solidFill>
                  <a:schemeClr val="bg2"/>
                </a:solidFill>
              </a:rPr>
              <a:t>|</a:t>
            </a:r>
            <a:r>
              <a:rPr lang="fr-FR" sz="600" smtClean="0"/>
              <a:t> RCS Paris B 775 685 019</a:t>
            </a:r>
          </a:p>
        </p:txBody>
      </p:sp>
      <p:sp>
        <p:nvSpPr>
          <p:cNvPr id="25603" name="Espace réservé du numéro de diapositive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  PAGE </a:t>
            </a:r>
            <a:fld id="{3CE229FE-6A4C-416B-B0CC-9AF3D488D527}" type="slidenum">
              <a:rPr lang="fr-FR"/>
              <a:pPr fontAlgn="base">
                <a:spcBef>
                  <a:spcPct val="0"/>
                </a:spcBef>
                <a:spcAft>
                  <a:spcPct val="0"/>
                </a:spcAft>
                <a:defRPr/>
              </a:pPr>
              <a:t>3</a:t>
            </a:fld>
            <a:endParaRPr lang="fr-FR"/>
          </a:p>
        </p:txBody>
      </p:sp>
      <p:sp>
        <p:nvSpPr>
          <p:cNvPr id="25604"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CEA | 10 AVRIL 2012</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ele_powerpoint2007_IRFM">
  <a:themeElements>
    <a:clrScheme name="CEA">
      <a:dk1>
        <a:sysClr val="windowText" lastClr="000000"/>
      </a:dk1>
      <a:lt1>
        <a:sysClr val="window" lastClr="FFFFFF"/>
      </a:lt1>
      <a:dk2>
        <a:srgbClr val="DC0528"/>
      </a:dk2>
      <a:lt2>
        <a:srgbClr val="96C31E"/>
      </a:lt2>
      <a:accent1>
        <a:srgbClr val="781469"/>
      </a:accent1>
      <a:accent2>
        <a:srgbClr val="F08728"/>
      </a:accent2>
      <a:accent3>
        <a:srgbClr val="FAB45F"/>
      </a:accent3>
      <a:accent4>
        <a:srgbClr val="0091C3"/>
      </a:accent4>
      <a:accent5>
        <a:srgbClr val="006937"/>
      </a:accent5>
      <a:accent6>
        <a:srgbClr val="87000A"/>
      </a:accent6>
      <a:hlink>
        <a:srgbClr val="0000FF"/>
      </a:hlink>
      <a:folHlink>
        <a:srgbClr val="800080"/>
      </a:folHlink>
    </a:clrScheme>
    <a:fontScheme name="CE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Modele_powerpoint2007_IRFM</Template>
  <TotalTime>1</TotalTime>
  <Words>191</Words>
  <Application>Microsoft Office PowerPoint</Application>
  <PresentationFormat>Affichage à l'écran (4:3)</PresentationFormat>
  <Paragraphs>25</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Modele_powerpoint2007_IRFM</vt:lpstr>
      <vt:lpstr>Titre aliquando tempo tatum commentum</vt:lpstr>
      <vt:lpstr>TITRE DE LA DIAPOSITIVE</vt:lpstr>
      <vt:lpstr>DSM  IRFM Service</vt:lpstr>
    </vt:vector>
  </TitlesOfParts>
  <Company>CEA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aliquando tempo tatum commentum</dc:title>
  <dc:creator>HUTTER Thierry 099389</dc:creator>
  <cp:lastModifiedBy>BERNARD Jean-Michel 221813</cp:lastModifiedBy>
  <cp:revision>2</cp:revision>
  <dcterms:created xsi:type="dcterms:W3CDTF">2012-06-26T12:11:10Z</dcterms:created>
  <dcterms:modified xsi:type="dcterms:W3CDTF">2016-11-09T14:54:50Z</dcterms:modified>
</cp:coreProperties>
</file>