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B2751-0B29-403A-8A6A-0F1A2535822D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A7BAC-4EEA-40D6-AB09-D15BA75CD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91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Trouvez </a:t>
            </a:r>
            <a:r>
              <a:rPr lang="fr-FR" smtClean="0"/>
              <a:t>une</a:t>
            </a:r>
            <a:r>
              <a:rPr lang="fr-FR" baseline="0" smtClean="0"/>
              <a:t> erreur!!!!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84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23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78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38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35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1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32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3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88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38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F82-E2C9-4894-A227-32B4CEE19FF7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27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EAF82-E2C9-4894-A227-32B4CEE19FF7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280A-9C98-4CF7-82D6-6827FA46B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25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LSC avec « sentinelle »</a:t>
            </a:r>
            <a:endParaRPr lang="fr-FR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>
            <a:normAutofit fontScale="77500" lnSpcReduction="20000"/>
          </a:bodyPr>
          <a:lstStyle/>
          <a:p>
            <a:r>
              <a:rPr lang="fr-FR" sz="3200" dirty="0" smtClean="0"/>
              <a:t>La liste n’est plus représenté par un pointeur..</a:t>
            </a:r>
          </a:p>
          <a:p>
            <a:pPr lvl="1"/>
            <a:r>
              <a:rPr lang="fr-FR" dirty="0" smtClean="0"/>
              <a:t>L’adresse de la tête de liste</a:t>
            </a:r>
          </a:p>
          <a:p>
            <a:r>
              <a:rPr lang="fr-FR" sz="3200" dirty="0" smtClean="0"/>
              <a:t>.. mais par un maillon sans donnée</a:t>
            </a:r>
          </a:p>
          <a:p>
            <a:r>
              <a:rPr lang="fr-FR" sz="3200" dirty="0" smtClean="0">
                <a:sym typeface="Wingdings" pitchFamily="2" charset="2"/>
              </a:rPr>
              <a:t> </a:t>
            </a:r>
            <a:r>
              <a:rPr lang="fr-FR" sz="3200" dirty="0" smtClean="0"/>
              <a:t>Non recommandé</a:t>
            </a:r>
          </a:p>
          <a:p>
            <a:pPr lvl="1"/>
            <a:r>
              <a:rPr lang="fr-FR" dirty="0" smtClean="0"/>
              <a:t>Symptomatique d’une mauvaise maîtrise des pointeurs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667000" y="3962400"/>
            <a:ext cx="1260987" cy="838200"/>
            <a:chOff x="1447800" y="1600200"/>
            <a:chExt cx="1447800" cy="914400"/>
          </a:xfrm>
        </p:grpSpPr>
        <p:sp>
          <p:nvSpPr>
            <p:cNvPr id="6" name="Oval 5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7" name="Straight Arrow Connector 6"/>
            <p:cNvCxnSpPr>
              <a:stCxn id="6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"/>
          <p:cNvGrpSpPr/>
          <p:nvPr/>
        </p:nvGrpSpPr>
        <p:grpSpPr>
          <a:xfrm>
            <a:off x="3927987" y="3962400"/>
            <a:ext cx="1260987" cy="838200"/>
            <a:chOff x="1447800" y="1600200"/>
            <a:chExt cx="1447800" cy="914400"/>
          </a:xfrm>
        </p:grpSpPr>
        <p:sp>
          <p:nvSpPr>
            <p:cNvPr id="9" name="Oval 8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</a:p>
          </p:txBody>
        </p:sp>
        <p:cxnSp>
          <p:nvCxnSpPr>
            <p:cNvPr id="10" name="Straight Arrow Connector 9"/>
            <p:cNvCxnSpPr>
              <a:stCxn id="9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"/>
          <p:cNvGrpSpPr/>
          <p:nvPr/>
        </p:nvGrpSpPr>
        <p:grpSpPr>
          <a:xfrm>
            <a:off x="5188974" y="3962400"/>
            <a:ext cx="1260987" cy="838200"/>
            <a:chOff x="1447800" y="1600200"/>
            <a:chExt cx="1447800" cy="914400"/>
          </a:xfrm>
        </p:grpSpPr>
        <p:sp>
          <p:nvSpPr>
            <p:cNvPr id="12" name="Oval 11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D</a:t>
              </a:r>
            </a:p>
          </p:txBody>
        </p:sp>
        <p:cxnSp>
          <p:nvCxnSpPr>
            <p:cNvPr id="13" name="Straight Arrow Connector 12"/>
            <p:cNvCxnSpPr>
              <a:stCxn id="12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Multiply 13"/>
          <p:cNvSpPr/>
          <p:nvPr/>
        </p:nvSpPr>
        <p:spPr>
          <a:xfrm>
            <a:off x="6250858" y="403225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Arrow Connector 17"/>
          <p:cNvCxnSpPr>
            <a:endCxn id="6" idx="2"/>
          </p:cNvCxnSpPr>
          <p:nvPr/>
        </p:nvCxnSpPr>
        <p:spPr>
          <a:xfrm>
            <a:off x="1905000" y="4267200"/>
            <a:ext cx="762000" cy="1143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0" y="4038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Variable </a:t>
            </a:r>
            <a:r>
              <a:rPr lang="fr-FR" i="1" dirty="0" smtClean="0"/>
              <a:t>l</a:t>
            </a:r>
            <a:r>
              <a:rPr lang="fr-FR" dirty="0" smtClean="0"/>
              <a:t> :</a:t>
            </a:r>
          </a:p>
          <a:p>
            <a:r>
              <a:rPr lang="fr-FR" dirty="0" smtClean="0"/>
              <a:t>adresse de maillon</a:t>
            </a:r>
            <a:endParaRPr lang="fr-FR" dirty="0"/>
          </a:p>
        </p:txBody>
      </p:sp>
      <p:grpSp>
        <p:nvGrpSpPr>
          <p:cNvPr id="11" name="Group 4"/>
          <p:cNvGrpSpPr/>
          <p:nvPr/>
        </p:nvGrpSpPr>
        <p:grpSpPr>
          <a:xfrm>
            <a:off x="2667000" y="5029200"/>
            <a:ext cx="1260987" cy="838200"/>
            <a:chOff x="1447800" y="1600200"/>
            <a:chExt cx="1447800" cy="914400"/>
          </a:xfrm>
        </p:grpSpPr>
        <p:sp>
          <p:nvSpPr>
            <p:cNvPr id="23" name="Oval 2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24" name="Straight Arrow Connector 23"/>
            <p:cNvCxnSpPr>
              <a:stCxn id="23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7"/>
          <p:cNvGrpSpPr/>
          <p:nvPr/>
        </p:nvGrpSpPr>
        <p:grpSpPr>
          <a:xfrm>
            <a:off x="3927987" y="5029200"/>
            <a:ext cx="1260987" cy="838200"/>
            <a:chOff x="1447800" y="1600200"/>
            <a:chExt cx="1447800" cy="914400"/>
          </a:xfrm>
        </p:grpSpPr>
        <p:sp>
          <p:nvSpPr>
            <p:cNvPr id="26" name="Oval 25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</a:p>
          </p:txBody>
        </p:sp>
        <p:cxnSp>
          <p:nvCxnSpPr>
            <p:cNvPr id="27" name="Straight Arrow Connector 26"/>
            <p:cNvCxnSpPr>
              <a:stCxn id="26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0"/>
          <p:cNvGrpSpPr/>
          <p:nvPr/>
        </p:nvGrpSpPr>
        <p:grpSpPr>
          <a:xfrm>
            <a:off x="5188974" y="5029200"/>
            <a:ext cx="1260987" cy="838200"/>
            <a:chOff x="1447800" y="1600200"/>
            <a:chExt cx="1447800" cy="914400"/>
          </a:xfrm>
        </p:grpSpPr>
        <p:sp>
          <p:nvSpPr>
            <p:cNvPr id="29" name="Oval 28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D</a:t>
              </a:r>
            </a:p>
          </p:txBody>
        </p:sp>
        <p:cxnSp>
          <p:nvCxnSpPr>
            <p:cNvPr id="30" name="Straight Arrow Connector 29"/>
            <p:cNvCxnSpPr>
              <a:stCxn id="29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Multiply 30"/>
          <p:cNvSpPr/>
          <p:nvPr/>
        </p:nvSpPr>
        <p:spPr>
          <a:xfrm>
            <a:off x="6250858" y="509905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 4"/>
          <p:cNvGrpSpPr/>
          <p:nvPr/>
        </p:nvGrpSpPr>
        <p:grpSpPr>
          <a:xfrm>
            <a:off x="1371600" y="5029200"/>
            <a:ext cx="1295400" cy="838200"/>
            <a:chOff x="1447800" y="1600200"/>
            <a:chExt cx="1487311" cy="914400"/>
          </a:xfrm>
        </p:grpSpPr>
        <p:sp>
          <p:nvSpPr>
            <p:cNvPr id="33" name="Oval 3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 sz="5500" dirty="0" smtClean="0"/>
            </a:p>
          </p:txBody>
        </p:sp>
        <p:cxnSp>
          <p:nvCxnSpPr>
            <p:cNvPr id="34" name="Straight Arrow Connector 33"/>
            <p:cNvCxnSpPr>
              <a:stCxn id="33" idx="6"/>
              <a:endCxn id="23" idx="2"/>
            </p:cNvCxnSpPr>
            <p:nvPr/>
          </p:nvCxnSpPr>
          <p:spPr>
            <a:xfrm>
              <a:off x="2438400" y="2057400"/>
              <a:ext cx="496711" cy="1732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0" y="5562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Variable </a:t>
            </a:r>
            <a:r>
              <a:rPr lang="fr-FR" i="1" dirty="0" smtClean="0"/>
              <a:t>l</a:t>
            </a:r>
            <a:r>
              <a:rPr lang="fr-FR" dirty="0" smtClean="0"/>
              <a:t> :</a:t>
            </a:r>
          </a:p>
          <a:p>
            <a:r>
              <a:rPr lang="fr-FR" dirty="0" smtClean="0"/>
              <a:t>maillon sentinelle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8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LSC linéaire vs. circulaire</a:t>
            </a:r>
            <a:endParaRPr lang="fr-F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On fait pointer la queue sur la tête</a:t>
            </a:r>
          </a:p>
          <a:p>
            <a:r>
              <a:rPr lang="fr-FR" sz="3200" dirty="0" smtClean="0"/>
              <a:t>Attention à vos algorithmes</a:t>
            </a:r>
          </a:p>
          <a:p>
            <a:pPr lvl="1"/>
            <a:r>
              <a:rPr lang="fr-FR" dirty="0" smtClean="0"/>
              <a:t>La notion de queue (pas de successeur) disparaît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777613" y="4800600"/>
            <a:ext cx="1260987" cy="838200"/>
            <a:chOff x="1447800" y="1600200"/>
            <a:chExt cx="1447800" cy="914400"/>
          </a:xfrm>
        </p:grpSpPr>
        <p:sp>
          <p:nvSpPr>
            <p:cNvPr id="6" name="Oval 5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7" name="Straight Arrow Connector 6"/>
            <p:cNvCxnSpPr>
              <a:stCxn id="6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"/>
          <p:cNvGrpSpPr/>
          <p:nvPr/>
        </p:nvGrpSpPr>
        <p:grpSpPr>
          <a:xfrm>
            <a:off x="4038600" y="4800600"/>
            <a:ext cx="1260987" cy="838200"/>
            <a:chOff x="1447800" y="1600200"/>
            <a:chExt cx="1447800" cy="914400"/>
          </a:xfrm>
        </p:grpSpPr>
        <p:sp>
          <p:nvSpPr>
            <p:cNvPr id="9" name="Oval 8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</a:p>
          </p:txBody>
        </p:sp>
        <p:cxnSp>
          <p:nvCxnSpPr>
            <p:cNvPr id="10" name="Straight Arrow Connector 9"/>
            <p:cNvCxnSpPr>
              <a:stCxn id="9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5299587" y="4800600"/>
            <a:ext cx="862781" cy="8382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5500" dirty="0" smtClean="0"/>
              <a:t>D</a:t>
            </a:r>
          </a:p>
        </p:txBody>
      </p:sp>
      <p:cxnSp>
        <p:nvCxnSpPr>
          <p:cNvPr id="13" name="Straight Arrow Connector 12"/>
          <p:cNvCxnSpPr>
            <a:stCxn id="12" idx="6"/>
            <a:endCxn id="6" idx="0"/>
          </p:cNvCxnSpPr>
          <p:nvPr/>
        </p:nvCxnSpPr>
        <p:spPr>
          <a:xfrm flipH="1" flipV="1">
            <a:off x="3209004" y="4800600"/>
            <a:ext cx="2953364" cy="419100"/>
          </a:xfrm>
          <a:prstGeom prst="curvedConnector4">
            <a:avLst>
              <a:gd name="adj1" fmla="val -8444"/>
              <a:gd name="adj2" fmla="val 357851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15613" y="5105400"/>
            <a:ext cx="762000" cy="1143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1600200"/>
            <a:ext cx="79343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Mesurer une liste circulaire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9600" y="1905000"/>
            <a:ext cx="7924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Entête </a:t>
            </a:r>
            <a:endParaRPr lang="fr-FR" dirty="0"/>
          </a:p>
        </p:txBody>
      </p:sp>
      <p:sp>
        <p:nvSpPr>
          <p:cNvPr id="13" name="Rounded Rectangle 12"/>
          <p:cNvSpPr/>
          <p:nvPr/>
        </p:nvSpPr>
        <p:spPr>
          <a:xfrm>
            <a:off x="609600" y="2895600"/>
            <a:ext cx="7924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Cas spécial à ne pas oublier</a:t>
            </a:r>
            <a:endParaRPr lang="fr-FR" dirty="0"/>
          </a:p>
        </p:txBody>
      </p:sp>
      <p:sp>
        <p:nvSpPr>
          <p:cNvPr id="14" name="Rounded Rectangle 13"/>
          <p:cNvSpPr/>
          <p:nvPr/>
        </p:nvSpPr>
        <p:spPr>
          <a:xfrm>
            <a:off x="609600" y="3733800"/>
            <a:ext cx="79248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Cas général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063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doublement chaînée</a:t>
            </a:r>
            <a:endParaRPr lang="fr-FR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>
            <a:normAutofit fontScale="92500" lnSpcReduction="10000"/>
          </a:bodyPr>
          <a:lstStyle/>
          <a:p>
            <a:r>
              <a:rPr lang="fr-FR" sz="3200" dirty="0" smtClean="0"/>
              <a:t>On complète la structure de maillon</a:t>
            </a:r>
          </a:p>
          <a:p>
            <a:pPr lvl="1"/>
            <a:r>
              <a:rPr lang="fr-FR" dirty="0" smtClean="0"/>
              <a:t>Adresse du prédécesseur</a:t>
            </a:r>
          </a:p>
          <a:p>
            <a:r>
              <a:rPr lang="fr-FR" sz="3200" dirty="0" smtClean="0"/>
              <a:t>Bénéfice</a:t>
            </a:r>
          </a:p>
          <a:p>
            <a:pPr lvl="1"/>
            <a:r>
              <a:rPr lang="fr-FR" dirty="0" smtClean="0"/>
              <a:t>Possibilité de parcours dans les deux sens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752600" y="4533900"/>
            <a:ext cx="2057400" cy="876299"/>
            <a:chOff x="135467" y="1641764"/>
            <a:chExt cx="2362201" cy="955963"/>
          </a:xfrm>
        </p:grpSpPr>
        <p:sp>
          <p:nvSpPr>
            <p:cNvPr id="15" name="Oval 14"/>
            <p:cNvSpPr/>
            <p:nvPr/>
          </p:nvSpPr>
          <p:spPr>
            <a:xfrm>
              <a:off x="135467" y="1683327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16" name="Straight Arrow Connector 15"/>
            <p:cNvCxnSpPr>
              <a:stCxn id="15" idx="6"/>
              <a:endCxn id="19" idx="2"/>
            </p:cNvCxnSpPr>
            <p:nvPr/>
          </p:nvCxnSpPr>
          <p:spPr>
            <a:xfrm flipV="1">
              <a:off x="1126067" y="1641764"/>
              <a:ext cx="1371601" cy="498763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"/>
          <p:cNvGrpSpPr/>
          <p:nvPr/>
        </p:nvGrpSpPr>
        <p:grpSpPr>
          <a:xfrm>
            <a:off x="3810000" y="4114800"/>
            <a:ext cx="1607574" cy="838200"/>
            <a:chOff x="1049867" y="1184564"/>
            <a:chExt cx="1845734" cy="914400"/>
          </a:xfrm>
        </p:grpSpPr>
        <p:sp>
          <p:nvSpPr>
            <p:cNvPr id="19" name="Oval 18"/>
            <p:cNvSpPr/>
            <p:nvPr/>
          </p:nvSpPr>
          <p:spPr>
            <a:xfrm>
              <a:off x="1049867" y="1184564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</a:p>
          </p:txBody>
        </p:sp>
        <p:cxnSp>
          <p:nvCxnSpPr>
            <p:cNvPr id="20" name="Straight Arrow Connector 19"/>
            <p:cNvCxnSpPr>
              <a:stCxn id="19" idx="6"/>
              <a:endCxn id="22" idx="2"/>
            </p:cNvCxnSpPr>
            <p:nvPr/>
          </p:nvCxnSpPr>
          <p:spPr>
            <a:xfrm>
              <a:off x="2040467" y="1641764"/>
              <a:ext cx="855134" cy="415636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0"/>
          <p:cNvGrpSpPr/>
          <p:nvPr/>
        </p:nvGrpSpPr>
        <p:grpSpPr>
          <a:xfrm>
            <a:off x="5417574" y="4495800"/>
            <a:ext cx="2025145" cy="838200"/>
            <a:chOff x="1447800" y="1600200"/>
            <a:chExt cx="2325167" cy="914400"/>
          </a:xfrm>
        </p:grpSpPr>
        <p:sp>
          <p:nvSpPr>
            <p:cNvPr id="22" name="Oval 21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D</a:t>
              </a:r>
            </a:p>
          </p:txBody>
        </p:sp>
        <p:cxnSp>
          <p:nvCxnSpPr>
            <p:cNvPr id="23" name="Straight Arrow Connector 22"/>
            <p:cNvCxnSpPr>
              <a:stCxn id="22" idx="6"/>
              <a:endCxn id="24" idx="0"/>
            </p:cNvCxnSpPr>
            <p:nvPr/>
          </p:nvCxnSpPr>
          <p:spPr>
            <a:xfrm>
              <a:off x="2438401" y="2057400"/>
              <a:ext cx="1334566" cy="224577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Multiply 23"/>
          <p:cNvSpPr/>
          <p:nvPr/>
        </p:nvSpPr>
        <p:spPr>
          <a:xfrm>
            <a:off x="7315200" y="49530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90600" y="4876800"/>
            <a:ext cx="762000" cy="1143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2"/>
          <p:cNvCxnSpPr/>
          <p:nvPr/>
        </p:nvCxnSpPr>
        <p:spPr>
          <a:xfrm rot="10800000">
            <a:off x="4672782" y="4533900"/>
            <a:ext cx="744793" cy="381000"/>
          </a:xfrm>
          <a:prstGeom prst="curvedConnector3">
            <a:avLst>
              <a:gd name="adj1" fmla="val 93249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5"/>
          <p:cNvCxnSpPr/>
          <p:nvPr/>
        </p:nvCxnSpPr>
        <p:spPr>
          <a:xfrm rot="10800000" flipV="1">
            <a:off x="2615382" y="4533900"/>
            <a:ext cx="1194619" cy="457200"/>
          </a:xfrm>
          <a:prstGeom prst="curvedConnector3">
            <a:avLst>
              <a:gd name="adj1" fmla="val 72615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5"/>
          <p:cNvCxnSpPr>
            <a:stCxn id="15" idx="2"/>
            <a:endCxn id="47" idx="2"/>
          </p:cNvCxnSpPr>
          <p:nvPr/>
        </p:nvCxnSpPr>
        <p:spPr>
          <a:xfrm rot="10800000" flipV="1">
            <a:off x="1013024" y="4991098"/>
            <a:ext cx="739577" cy="721239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ultiply 46"/>
          <p:cNvSpPr/>
          <p:nvPr/>
        </p:nvSpPr>
        <p:spPr>
          <a:xfrm>
            <a:off x="609600" y="51816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9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d’un maillon de LDC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800600" y="25146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T info;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 *</a:t>
            </a:r>
            <a:r>
              <a:rPr lang="en-US" sz="1800" dirty="0" err="1" smtClean="0"/>
              <a:t>succ</a:t>
            </a:r>
            <a:r>
              <a:rPr lang="en-US" sz="1800" dirty="0" smtClean="0"/>
              <a:t>, *</a:t>
            </a:r>
            <a:r>
              <a:rPr lang="en-US" sz="1800" dirty="0" err="1" smtClean="0"/>
              <a:t>prec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 *</a:t>
            </a:r>
            <a:r>
              <a:rPr lang="en-US" sz="1800" dirty="0" err="1" smtClean="0"/>
              <a:t>liste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fr-FR" sz="1800" dirty="0"/>
          </a:p>
        </p:txBody>
      </p:sp>
      <p:grpSp>
        <p:nvGrpSpPr>
          <p:cNvPr id="3" name="Group 27"/>
          <p:cNvGrpSpPr/>
          <p:nvPr/>
        </p:nvGrpSpPr>
        <p:grpSpPr>
          <a:xfrm>
            <a:off x="3429000" y="4953000"/>
            <a:ext cx="1447800" cy="914400"/>
            <a:chOff x="1447800" y="1600200"/>
            <a:chExt cx="1447800" cy="914400"/>
          </a:xfrm>
        </p:grpSpPr>
        <p:sp>
          <p:nvSpPr>
            <p:cNvPr id="13" name="Oval 1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 sz="5500" dirty="0" smtClean="0"/>
            </a:p>
          </p:txBody>
        </p:sp>
        <p:cxnSp>
          <p:nvCxnSpPr>
            <p:cNvPr id="14" name="Straight Arrow Connector 13"/>
            <p:cNvCxnSpPr>
              <a:stCxn id="13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13" idx="2"/>
          </p:cNvCxnSpPr>
          <p:nvPr/>
        </p:nvCxnSpPr>
        <p:spPr>
          <a:xfrm rot="10800000">
            <a:off x="2971800" y="5410200"/>
            <a:ext cx="4572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971800"/>
            <a:ext cx="452257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2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d’un maillon de LDC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800600" y="25146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T info;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 *</a:t>
            </a:r>
            <a:r>
              <a:rPr lang="en-US" sz="1800" dirty="0" err="1" smtClean="0"/>
              <a:t>succ</a:t>
            </a:r>
            <a:r>
              <a:rPr lang="en-US" sz="1800" dirty="0" smtClean="0"/>
              <a:t>, *</a:t>
            </a:r>
            <a:r>
              <a:rPr lang="en-US" sz="1800" dirty="0" err="1" smtClean="0"/>
              <a:t>prec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 *</a:t>
            </a:r>
            <a:r>
              <a:rPr lang="en-US" sz="1800" dirty="0" err="1" smtClean="0"/>
              <a:t>liste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fr-FR" sz="1800" dirty="0"/>
          </a:p>
        </p:txBody>
      </p:sp>
      <p:grpSp>
        <p:nvGrpSpPr>
          <p:cNvPr id="3" name="Group 27"/>
          <p:cNvGrpSpPr/>
          <p:nvPr/>
        </p:nvGrpSpPr>
        <p:grpSpPr>
          <a:xfrm>
            <a:off x="3429000" y="4953000"/>
            <a:ext cx="1447800" cy="914400"/>
            <a:chOff x="1447800" y="1600200"/>
            <a:chExt cx="1447800" cy="914400"/>
          </a:xfrm>
        </p:grpSpPr>
        <p:sp>
          <p:nvSpPr>
            <p:cNvPr id="13" name="Oval 1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 sz="5500" dirty="0" smtClean="0"/>
            </a:p>
          </p:txBody>
        </p:sp>
        <p:cxnSp>
          <p:nvCxnSpPr>
            <p:cNvPr id="14" name="Straight Arrow Connector 13"/>
            <p:cNvCxnSpPr>
              <a:stCxn id="13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13" idx="2"/>
          </p:cNvCxnSpPr>
          <p:nvPr/>
        </p:nvCxnSpPr>
        <p:spPr>
          <a:xfrm rot="10800000">
            <a:off x="2971800" y="5410200"/>
            <a:ext cx="4572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971800"/>
            <a:ext cx="452257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2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05025"/>
            <a:ext cx="79248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Afficher une LDC de la fin au début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u="sng" smtClean="0"/>
              <a:t>Trouver </a:t>
            </a:r>
            <a:r>
              <a:rPr lang="fr-FR" u="sng" smtClean="0"/>
              <a:t>l’</a:t>
            </a:r>
            <a:r>
              <a:rPr lang="fr-FR" u="sng" smtClean="0"/>
              <a:t>erreur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9600" y="3352800"/>
            <a:ext cx="7924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Etape 1</a:t>
            </a:r>
            <a:endParaRPr lang="fr-FR" dirty="0"/>
          </a:p>
        </p:txBody>
      </p:sp>
      <p:sp>
        <p:nvSpPr>
          <p:cNvPr id="13" name="Rounded Rectangle 12"/>
          <p:cNvSpPr/>
          <p:nvPr/>
        </p:nvSpPr>
        <p:spPr>
          <a:xfrm>
            <a:off x="533400" y="4038600"/>
            <a:ext cx="7924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Etape 2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490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2333625"/>
            <a:ext cx="7934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Afficher une LDC de la fin au début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6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228</Words>
  <Application>Microsoft Office PowerPoint</Application>
  <PresentationFormat>Affichage à l'écran (4:3)</PresentationFormat>
  <Paragraphs>69</Paragraphs>
  <Slides>8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LSC avec « sentinelle »</vt:lpstr>
      <vt:lpstr>LSC linéaire vs. circulaire</vt:lpstr>
      <vt:lpstr>Mesurer une liste circulaire</vt:lpstr>
      <vt:lpstr>Liste doublement chaînée</vt:lpstr>
      <vt:lpstr>Définition d’un maillon de LDC</vt:lpstr>
      <vt:lpstr>Définition d’un maillon de LDC</vt:lpstr>
      <vt:lpstr>Afficher une LDC de la fin au début (Trouver l’erreur)</vt:lpstr>
      <vt:lpstr>Afficher une LDC de la fin au début</vt:lpstr>
    </vt:vector>
  </TitlesOfParts>
  <Company>EFREI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avec « sentinelle »</dc:title>
  <dc:creator>Helen Kassel</dc:creator>
  <cp:lastModifiedBy>Helen Kassel</cp:lastModifiedBy>
  <cp:revision>3</cp:revision>
  <dcterms:created xsi:type="dcterms:W3CDTF">2012-10-16T09:40:36Z</dcterms:created>
  <dcterms:modified xsi:type="dcterms:W3CDTF">2012-10-23T08:56:28Z</dcterms:modified>
</cp:coreProperties>
</file>