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7"/>
  </p:notesMasterIdLst>
  <p:handoutMasterIdLst>
    <p:handoutMasterId r:id="rId18"/>
  </p:handoutMasterIdLst>
  <p:sldIdLst>
    <p:sldId id="294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 autoAdjust="0"/>
    <p:restoredTop sz="94726" autoAdjust="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1DC3D-A149-41D6-AA32-C0C33D73E2A3}" type="datetimeFigureOut">
              <a:rPr lang="fr-FR" smtClean="0"/>
              <a:pPr/>
              <a:t>15/10/2012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BEC9D-5376-4619-B1E2-A07C31ACDBE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1632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D1A12-11D3-4EB7-9B15-E7C8E4DB269F}" type="datetimeFigureOut">
              <a:rPr lang="fr-FR" smtClean="0"/>
              <a:pPr/>
              <a:t>15/10/2012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840D9-4B70-4E01-9B92-1BA3EE2DC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93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58BF-7176-4DFA-A16B-1EE18C26448D}" type="datetime1">
              <a:rPr lang="en-US" smtClean="0"/>
              <a:pPr/>
              <a:t>10/15/2012</a:t>
            </a:fld>
            <a:endParaRPr lang="en-US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58BF-7176-4DFA-A16B-1EE18C26448D}" type="datetime1">
              <a:rPr lang="en-US" smtClean="0"/>
              <a:pPr/>
              <a:t>10/15/2012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58BF-7176-4DFA-A16B-1EE18C26448D}" type="datetime1">
              <a:rPr lang="en-US" smtClean="0"/>
              <a:pPr/>
              <a:t>10/15/2012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58BF-7176-4DFA-A16B-1EE18C26448D}" type="datetime1">
              <a:rPr lang="en-US" smtClean="0"/>
              <a:pPr/>
              <a:t>10/15/2012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58BF-7176-4DFA-A16B-1EE18C26448D}" type="datetime1">
              <a:rPr lang="en-US" smtClean="0"/>
              <a:pPr/>
              <a:t>10/15/2012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58BF-7176-4DFA-A16B-1EE18C26448D}" type="datetime1">
              <a:rPr lang="en-US" smtClean="0"/>
              <a:pPr/>
              <a:t>10/15/2012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58BF-7176-4DFA-A16B-1EE18C26448D}" type="datetime1">
              <a:rPr lang="en-US" smtClean="0"/>
              <a:pPr/>
              <a:t>10/15/2012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58BF-7176-4DFA-A16B-1EE18C26448D}" type="datetime1">
              <a:rPr lang="en-US" smtClean="0"/>
              <a:pPr/>
              <a:t>10/15/2012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58BF-7176-4DFA-A16B-1EE18C26448D}" type="datetime1">
              <a:rPr lang="en-US" smtClean="0"/>
              <a:pPr/>
              <a:t>10/15/2012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58BF-7176-4DFA-A16B-1EE18C26448D}" type="datetime1">
              <a:rPr lang="en-US" smtClean="0"/>
              <a:pPr/>
              <a:t>10/15/2012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58BF-7176-4DFA-A16B-1EE18C26448D}" type="datetime1">
              <a:rPr lang="en-US" smtClean="0"/>
              <a:pPr/>
              <a:t>10/15/2012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1058BF-7176-4DFA-A16B-1EE18C26448D}" type="datetime1">
              <a:rPr lang="en-US" smtClean="0"/>
              <a:pPr/>
              <a:t>10/15/2012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Etude de cas : buffer clavier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Principe de fonctionnement</a:t>
            </a:r>
          </a:p>
          <a:p>
            <a:pPr lvl="1"/>
            <a:r>
              <a:rPr lang="fr-FR" dirty="0" smtClean="0"/>
              <a:t>Lecture/écriture concurrentes</a:t>
            </a:r>
          </a:p>
          <a:p>
            <a:pPr lvl="2"/>
            <a:r>
              <a:rPr lang="fr-FR" dirty="0" smtClean="0"/>
              <a:t>l’utilisateur tape pendant que le système lit</a:t>
            </a:r>
          </a:p>
          <a:p>
            <a:pPr lvl="1"/>
            <a:r>
              <a:rPr lang="fr-FR" dirty="0" smtClean="0"/>
              <a:t>Flux de données homogènes (suite de caractères saisis)</a:t>
            </a:r>
          </a:p>
          <a:p>
            <a:pPr lvl="1"/>
            <a:r>
              <a:rPr lang="fr-FR" dirty="0" smtClean="0"/>
              <a:t>Zone tampon</a:t>
            </a:r>
          </a:p>
          <a:p>
            <a:r>
              <a:rPr lang="fr-FR" dirty="0" smtClean="0"/>
              <a:t>Tampon basé sur le modèle du buffer tournant</a:t>
            </a:r>
          </a:p>
          <a:p>
            <a:pPr lvl="1"/>
            <a:r>
              <a:rPr lang="fr-FR" dirty="0" smtClean="0"/>
              <a:t>Suite de postes limitée à une capacité maximale </a:t>
            </a:r>
            <a:r>
              <a:rPr lang="fr-FR" i="1" dirty="0" smtClean="0"/>
              <a:t>n</a:t>
            </a:r>
          </a:p>
          <a:p>
            <a:pPr lvl="1"/>
            <a:r>
              <a:rPr lang="fr-FR" dirty="0" smtClean="0"/>
              <a:t>Principe de file : le dernier caractère entré est le dernier lu</a:t>
            </a:r>
          </a:p>
          <a:p>
            <a:r>
              <a:rPr lang="fr-FR" dirty="0" smtClean="0"/>
              <a:t>Contraintes</a:t>
            </a:r>
          </a:p>
          <a:p>
            <a:pPr lvl="1"/>
            <a:r>
              <a:rPr lang="fr-FR" dirty="0" smtClean="0"/>
              <a:t>Lecture : s’il n’y a rien à lire, ne rien lire</a:t>
            </a:r>
          </a:p>
          <a:p>
            <a:pPr lvl="1"/>
            <a:r>
              <a:rPr lang="fr-FR" dirty="0" smtClean="0"/>
              <a:t>Ecriture : ne pas écraser une donnée non lue</a:t>
            </a:r>
          </a:p>
          <a:p>
            <a:pPr lvl="2"/>
            <a:r>
              <a:rPr lang="fr-FR" dirty="0" smtClean="0">
                <a:sym typeface="Wingdings" pitchFamily="2" charset="2"/>
              </a:rPr>
              <a:t> </a:t>
            </a:r>
            <a:r>
              <a:rPr lang="fr-FR" dirty="0" smtClean="0"/>
              <a:t>La tête de lecture ne double pas la tête d’écriture</a:t>
            </a:r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Lire (statique)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" y="1524000"/>
            <a:ext cx="791527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Ecrire (statique)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838" y="1447800"/>
            <a:ext cx="793432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Définition du poste (dynamique)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 langage algorithmique</a:t>
            </a:r>
            <a:endParaRPr lang="fr-F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FR" dirty="0" smtClean="0"/>
              <a:t>Exemple de traduction en C</a:t>
            </a:r>
            <a:endParaRPr lang="fr-F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800600" y="2667000"/>
            <a:ext cx="3886200" cy="259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/>
              <a:t>typedef</a:t>
            </a:r>
            <a:r>
              <a:rPr lang="en-US" sz="1800" dirty="0" smtClean="0"/>
              <a:t>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</a:t>
            </a:r>
            <a:r>
              <a:rPr lang="en-US" sz="1800" dirty="0" err="1" smtClean="0"/>
              <a:t>poste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{</a:t>
            </a:r>
            <a:endParaRPr lang="fr-FR" sz="1800" dirty="0" smtClean="0"/>
          </a:p>
          <a:p>
            <a:pPr>
              <a:buNone/>
            </a:pPr>
            <a:r>
              <a:rPr lang="en-US" sz="1800" dirty="0" smtClean="0"/>
              <a:t>  char info;</a:t>
            </a:r>
            <a:endParaRPr lang="fr-FR" sz="1800" dirty="0" smtClean="0"/>
          </a:p>
          <a:p>
            <a:pPr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alire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</a:t>
            </a:r>
            <a:r>
              <a:rPr lang="en-US" sz="1800" dirty="0" err="1" smtClean="0"/>
              <a:t>poste</a:t>
            </a:r>
            <a:r>
              <a:rPr lang="en-US" sz="1800" dirty="0" smtClean="0"/>
              <a:t> *</a:t>
            </a:r>
            <a:r>
              <a:rPr lang="en-US" sz="1800" dirty="0" err="1" smtClean="0"/>
              <a:t>suivant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} </a:t>
            </a:r>
            <a:r>
              <a:rPr lang="en-US" sz="1800" dirty="0" err="1" smtClean="0"/>
              <a:t>poste</a:t>
            </a:r>
            <a:r>
              <a:rPr lang="en-US" sz="1800" dirty="0" smtClean="0"/>
              <a:t>;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048000"/>
            <a:ext cx="4419599" cy="140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Définition du buffer (dynamique)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 langage algorithmique</a:t>
            </a:r>
            <a:endParaRPr lang="fr-F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FR" dirty="0" smtClean="0"/>
              <a:t>Exemple de traduction en C</a:t>
            </a:r>
            <a:endParaRPr lang="fr-F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800600" y="2667000"/>
            <a:ext cx="3886200" cy="259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/>
              <a:t>typedef</a:t>
            </a:r>
            <a:r>
              <a:rPr lang="en-US" sz="1800" dirty="0" smtClean="0"/>
              <a:t> </a:t>
            </a:r>
            <a:r>
              <a:rPr lang="en-US" sz="1800" dirty="0" err="1" smtClean="0"/>
              <a:t>poste</a:t>
            </a:r>
            <a:r>
              <a:rPr lang="en-US" sz="1800" dirty="0" smtClean="0"/>
              <a:t> *</a:t>
            </a:r>
            <a:r>
              <a:rPr lang="en-US" sz="1800" dirty="0" err="1" smtClean="0"/>
              <a:t>ptrposte</a:t>
            </a:r>
            <a:r>
              <a:rPr lang="en-US" sz="1800" dirty="0" smtClean="0"/>
              <a:t>; </a:t>
            </a:r>
          </a:p>
          <a:p>
            <a:pPr>
              <a:buNone/>
            </a:pPr>
            <a:r>
              <a:rPr lang="en-US" sz="1800" dirty="0" err="1" smtClean="0"/>
              <a:t>typedef</a:t>
            </a:r>
            <a:r>
              <a:rPr lang="en-US" sz="1800" dirty="0" smtClean="0"/>
              <a:t>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buffer</a:t>
            </a:r>
          </a:p>
          <a:p>
            <a:pPr>
              <a:buNone/>
            </a:pPr>
            <a:r>
              <a:rPr lang="en-US" sz="1800" dirty="0" smtClean="0"/>
              <a:t>{</a:t>
            </a:r>
            <a:endParaRPr lang="fr-FR" sz="1800" dirty="0" smtClean="0"/>
          </a:p>
          <a:p>
            <a:pPr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ptrposte</a:t>
            </a:r>
            <a:r>
              <a:rPr lang="en-US" sz="1800" dirty="0" smtClean="0"/>
              <a:t> lecture, </a:t>
            </a:r>
            <a:r>
              <a:rPr lang="en-US" sz="1800" dirty="0" err="1" smtClean="0"/>
              <a:t>ecriture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} buffer;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971800"/>
            <a:ext cx="4495800" cy="1147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Lire (dynamique)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794385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Ecrire (dynamique)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5" y="1600200"/>
            <a:ext cx="79438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initial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>
            <a:normAutofit/>
          </a:bodyPr>
          <a:lstStyle/>
          <a:p>
            <a:r>
              <a:rPr lang="fr-FR" dirty="0" smtClean="0"/>
              <a:t>Capacité </a:t>
            </a:r>
            <a:r>
              <a:rPr lang="fr-FR" i="1" dirty="0" smtClean="0"/>
              <a:t>n</a:t>
            </a:r>
            <a:r>
              <a:rPr lang="fr-FR" dirty="0" smtClean="0"/>
              <a:t> fixée : elle ne changera pas</a:t>
            </a:r>
          </a:p>
          <a:p>
            <a:r>
              <a:rPr lang="fr-FR" dirty="0" smtClean="0"/>
              <a:t>Deux têtes (pointeurs) pour la lecture et l’écriture</a:t>
            </a:r>
          </a:p>
        </p:txBody>
      </p:sp>
      <p:pic>
        <p:nvPicPr>
          <p:cNvPr id="6" name="Picture 5" descr="III 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2895600"/>
            <a:ext cx="3813048" cy="2907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&gt; copy a : .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3600" y="1600200"/>
            <a:ext cx="4111752" cy="1143000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Le buffer est alimenté</a:t>
            </a:r>
          </a:p>
          <a:p>
            <a:r>
              <a:rPr lang="fr-FR" dirty="0" smtClean="0"/>
              <a:t>La tête d’écriture se déplace</a:t>
            </a:r>
          </a:p>
          <a:p>
            <a:r>
              <a:rPr lang="fr-FR" dirty="0" smtClean="0"/>
              <a:t>La lecture n’a pas commencé</a:t>
            </a:r>
          </a:p>
        </p:txBody>
      </p:sp>
      <p:pic>
        <p:nvPicPr>
          <p:cNvPr id="7" name="Picture 6" descr="III 02 correc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2895600"/>
            <a:ext cx="3764280" cy="30876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&gt; </a:t>
            </a:r>
            <a:r>
              <a:rPr lang="fr-FR" dirty="0" err="1" smtClean="0"/>
              <a:t>dir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95400" y="1600200"/>
            <a:ext cx="6019800" cy="1295400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La lecture de la commande précédente est en cours</a:t>
            </a:r>
          </a:p>
          <a:p>
            <a:r>
              <a:rPr lang="fr-FR" dirty="0" smtClean="0"/>
              <a:t>L’écriture peut avancer sans attendre</a:t>
            </a:r>
          </a:p>
          <a:p>
            <a:r>
              <a:rPr lang="fr-FR" dirty="0" smtClean="0"/>
              <a:t>Mais on arrive à la limite de capacité du buffer</a:t>
            </a:r>
          </a:p>
        </p:txBody>
      </p:sp>
      <p:pic>
        <p:nvPicPr>
          <p:cNvPr id="6" name="Picture 5" descr="III 03 correc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4600" y="2743200"/>
            <a:ext cx="3421380" cy="3811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962400"/>
          </a:xfrm>
        </p:spPr>
        <p:txBody>
          <a:bodyPr>
            <a:normAutofit/>
          </a:bodyPr>
          <a:lstStyle/>
          <a:p>
            <a:r>
              <a:rPr lang="fr-FR" dirty="0" smtClean="0"/>
              <a:t>Concevoir une structure et deux algorithmes</a:t>
            </a:r>
          </a:p>
          <a:p>
            <a:r>
              <a:rPr lang="fr-FR" dirty="0" smtClean="0"/>
              <a:t>La structure pour implémenter le buffer</a:t>
            </a:r>
          </a:p>
          <a:p>
            <a:r>
              <a:rPr lang="fr-FR" dirty="0" smtClean="0"/>
              <a:t>Un algorithme </a:t>
            </a:r>
            <a:r>
              <a:rPr lang="fr-FR" i="1" dirty="0" smtClean="0"/>
              <a:t>Lire</a:t>
            </a:r>
          </a:p>
          <a:p>
            <a:pPr lvl="1"/>
            <a:r>
              <a:rPr lang="fr-FR" dirty="0" smtClean="0"/>
              <a:t>S’il y a une donnée à lire, lire</a:t>
            </a:r>
          </a:p>
          <a:p>
            <a:pPr lvl="1"/>
            <a:r>
              <a:rPr lang="fr-FR" dirty="0" smtClean="0"/>
              <a:t>Puis déplacer la tête de lecture sur le poste suivant</a:t>
            </a:r>
          </a:p>
          <a:p>
            <a:r>
              <a:rPr lang="fr-FR" dirty="0" smtClean="0"/>
              <a:t>Un algorithme </a:t>
            </a:r>
            <a:r>
              <a:rPr lang="fr-FR" i="1" dirty="0" smtClean="0"/>
              <a:t>Ecrire</a:t>
            </a:r>
          </a:p>
          <a:p>
            <a:pPr lvl="1"/>
            <a:r>
              <a:rPr lang="fr-FR" dirty="0" smtClean="0"/>
              <a:t>S’il n’y a pas de risque d’écraser une donnée non lue, écrire</a:t>
            </a:r>
          </a:p>
          <a:p>
            <a:pPr lvl="1"/>
            <a:r>
              <a:rPr lang="fr-FR" dirty="0" smtClean="0"/>
              <a:t>Puis déplacer la tête d’écriture sur le poste suivant</a:t>
            </a:r>
          </a:p>
          <a:p>
            <a:pPr lvl="2"/>
            <a:endParaRPr lang="fr-FR" dirty="0" smtClean="0"/>
          </a:p>
          <a:p>
            <a:pPr lvl="3"/>
            <a:endParaRPr lang="fr-FR" dirty="0" smtClean="0"/>
          </a:p>
          <a:p>
            <a:pPr lvl="2"/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de donnée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962400"/>
          </a:xfrm>
        </p:spPr>
        <p:txBody>
          <a:bodyPr>
            <a:normAutofit/>
          </a:bodyPr>
          <a:lstStyle/>
          <a:p>
            <a:r>
              <a:rPr lang="fr-FR" dirty="0" smtClean="0"/>
              <a:t>Poste (l’élément)</a:t>
            </a:r>
          </a:p>
          <a:p>
            <a:pPr lvl="1"/>
            <a:r>
              <a:rPr lang="fr-FR" dirty="0" smtClean="0"/>
              <a:t>Emplacement pour stocker une donnée</a:t>
            </a:r>
          </a:p>
          <a:p>
            <a:pPr lvl="1"/>
            <a:r>
              <a:rPr lang="fr-FR" dirty="0" smtClean="0"/>
              <a:t>Indicateur d’état : la donnée est-elle « à lire » ?</a:t>
            </a:r>
          </a:p>
          <a:p>
            <a:r>
              <a:rPr lang="fr-FR" dirty="0" smtClean="0"/>
              <a:t>Ensemble</a:t>
            </a:r>
          </a:p>
          <a:p>
            <a:pPr lvl="1"/>
            <a:r>
              <a:rPr lang="fr-FR" dirty="0" smtClean="0"/>
              <a:t>Ordonné</a:t>
            </a:r>
          </a:p>
          <a:p>
            <a:pPr lvl="1"/>
            <a:r>
              <a:rPr lang="fr-FR" dirty="0" smtClean="0"/>
              <a:t>Circulaire</a:t>
            </a:r>
          </a:p>
          <a:p>
            <a:pPr lvl="2"/>
            <a:endParaRPr lang="fr-FR" dirty="0" smtClean="0"/>
          </a:p>
          <a:p>
            <a:pPr lvl="3"/>
            <a:endParaRPr lang="fr-FR" dirty="0" smtClean="0"/>
          </a:p>
          <a:p>
            <a:pPr lvl="2"/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962400"/>
          </a:xfrm>
        </p:spPr>
        <p:txBody>
          <a:bodyPr>
            <a:normAutofit/>
          </a:bodyPr>
          <a:lstStyle/>
          <a:p>
            <a:r>
              <a:rPr lang="fr-FR" dirty="0" smtClean="0"/>
              <a:t>Statique</a:t>
            </a:r>
          </a:p>
          <a:p>
            <a:pPr lvl="1"/>
            <a:r>
              <a:rPr lang="fr-FR" dirty="0" smtClean="0"/>
              <a:t>Tableau de postes</a:t>
            </a:r>
          </a:p>
          <a:p>
            <a:pPr lvl="1"/>
            <a:r>
              <a:rPr lang="fr-FR" dirty="0" smtClean="0"/>
              <a:t>Tête de lecture et d’écriture sont des index</a:t>
            </a:r>
          </a:p>
          <a:p>
            <a:pPr lvl="1"/>
            <a:r>
              <a:rPr lang="fr-FR" dirty="0" smtClean="0"/>
              <a:t>Mouvement circulaire : opérations modulo </a:t>
            </a:r>
            <a:r>
              <a:rPr lang="fr-FR" i="1" dirty="0" smtClean="0"/>
              <a:t>n</a:t>
            </a:r>
          </a:p>
          <a:p>
            <a:r>
              <a:rPr lang="fr-FR" dirty="0" smtClean="0"/>
              <a:t>Dynamique</a:t>
            </a:r>
          </a:p>
          <a:p>
            <a:pPr lvl="1"/>
            <a:r>
              <a:rPr lang="fr-FR" dirty="0" smtClean="0"/>
              <a:t>Structure chaînée</a:t>
            </a:r>
          </a:p>
          <a:p>
            <a:pPr lvl="1"/>
            <a:r>
              <a:rPr lang="fr-FR" dirty="0" smtClean="0"/>
              <a:t>Tête de lecture et d’écriture sont des pointeurs</a:t>
            </a:r>
          </a:p>
          <a:p>
            <a:pPr lvl="1"/>
            <a:r>
              <a:rPr lang="fr-FR" dirty="0" smtClean="0"/>
              <a:t>Mouvement circulaire : simple itération</a:t>
            </a:r>
          </a:p>
          <a:p>
            <a:pPr lvl="1"/>
            <a:endParaRPr lang="fr-FR" dirty="0" smtClean="0"/>
          </a:p>
          <a:p>
            <a:pPr lvl="2"/>
            <a:endParaRPr lang="fr-FR" dirty="0" smtClean="0"/>
          </a:p>
          <a:p>
            <a:pPr lvl="3"/>
            <a:endParaRPr lang="fr-FR" dirty="0" smtClean="0"/>
          </a:p>
          <a:p>
            <a:pPr lvl="2"/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Définition du poste (statique)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 langage algorithmique</a:t>
            </a:r>
            <a:endParaRPr lang="fr-F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FR" dirty="0" smtClean="0"/>
              <a:t>Exemple de traduction en C</a:t>
            </a:r>
            <a:endParaRPr lang="fr-F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800600" y="2667000"/>
            <a:ext cx="3886200" cy="259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/>
              <a:t>typedef</a:t>
            </a:r>
            <a:r>
              <a:rPr lang="en-US" sz="1800" dirty="0" smtClean="0"/>
              <a:t>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</a:t>
            </a:r>
            <a:r>
              <a:rPr lang="en-US" sz="1800" dirty="0" err="1" smtClean="0"/>
              <a:t>poste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{</a:t>
            </a:r>
            <a:endParaRPr lang="fr-FR" sz="1800" dirty="0" smtClean="0"/>
          </a:p>
          <a:p>
            <a:pPr>
              <a:buNone/>
            </a:pPr>
            <a:r>
              <a:rPr lang="en-US" sz="1800" dirty="0" smtClean="0"/>
              <a:t>  char info;</a:t>
            </a:r>
            <a:endParaRPr lang="fr-FR" sz="1800" dirty="0" smtClean="0"/>
          </a:p>
          <a:p>
            <a:pPr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alire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} </a:t>
            </a:r>
            <a:r>
              <a:rPr lang="en-US" sz="1800" dirty="0" err="1" smtClean="0"/>
              <a:t>poste</a:t>
            </a:r>
            <a:r>
              <a:rPr lang="en-US" sz="1800" dirty="0" smtClean="0"/>
              <a:t>;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971800"/>
            <a:ext cx="4419600" cy="119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Définition du buffer (statique)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 langage algorithmique</a:t>
            </a:r>
            <a:endParaRPr lang="fr-F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FR" dirty="0" smtClean="0"/>
              <a:t>Exemple de traduction en C</a:t>
            </a:r>
            <a:endParaRPr lang="fr-F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800600" y="2667000"/>
            <a:ext cx="3886200" cy="259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/>
              <a:t>typedef</a:t>
            </a:r>
            <a:r>
              <a:rPr lang="en-US" sz="1800" dirty="0" smtClean="0"/>
              <a:t>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buffer</a:t>
            </a:r>
          </a:p>
          <a:p>
            <a:pPr>
              <a:buNone/>
            </a:pPr>
            <a:r>
              <a:rPr lang="en-US" sz="1800" dirty="0" smtClean="0"/>
              <a:t>{</a:t>
            </a:r>
            <a:endParaRPr lang="fr-FR" sz="1800" dirty="0" smtClean="0"/>
          </a:p>
          <a:p>
            <a:pPr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poste</a:t>
            </a:r>
            <a:r>
              <a:rPr lang="en-US" sz="1800" dirty="0" smtClean="0"/>
              <a:t> </a:t>
            </a:r>
            <a:r>
              <a:rPr lang="en-US" sz="1800" dirty="0" err="1" smtClean="0"/>
              <a:t>donnee</a:t>
            </a:r>
            <a:r>
              <a:rPr lang="en-US" sz="1800" dirty="0" smtClean="0"/>
              <a:t>[n];</a:t>
            </a:r>
            <a:endParaRPr lang="fr-FR" sz="1800" dirty="0" smtClean="0"/>
          </a:p>
          <a:p>
            <a:pPr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int</a:t>
            </a:r>
            <a:r>
              <a:rPr lang="en-US" sz="1800" dirty="0" smtClean="0"/>
              <a:t> lecture, </a:t>
            </a:r>
            <a:r>
              <a:rPr lang="en-US" sz="1800" dirty="0" err="1" smtClean="0"/>
              <a:t>ecriture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} buffer;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048000"/>
            <a:ext cx="44301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3115</TotalTime>
  <Words>433</Words>
  <Application>Microsoft Office PowerPoint</Application>
  <PresentationFormat>Affichage à l'écran (4:3)</PresentationFormat>
  <Paragraphs>109</Paragraphs>
  <Slides>15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Capitaux</vt:lpstr>
      <vt:lpstr>Etude de cas : buffer clavier</vt:lpstr>
      <vt:lpstr>Etat initial</vt:lpstr>
      <vt:lpstr>&gt; copy a : .</vt:lpstr>
      <vt:lpstr>&gt; dir</vt:lpstr>
      <vt:lpstr>Objectif</vt:lpstr>
      <vt:lpstr>Structure de donnée</vt:lpstr>
      <vt:lpstr>Implémentations</vt:lpstr>
      <vt:lpstr>Définition du poste (statique)</vt:lpstr>
      <vt:lpstr>Définition du buffer (statique)</vt:lpstr>
      <vt:lpstr>Lire (statique)</vt:lpstr>
      <vt:lpstr>Ecrire (statique)</vt:lpstr>
      <vt:lpstr>Définition du poste (dynamique)</vt:lpstr>
      <vt:lpstr>Définition du buffer (dynamique)</vt:lpstr>
      <vt:lpstr>Lire (dynamique)</vt:lpstr>
      <vt:lpstr>Ecrire (dynamique)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 De Données</dc:title>
  <dc:creator>Pepper</dc:creator>
  <cp:lastModifiedBy>Helen Kassel</cp:lastModifiedBy>
  <cp:revision>272</cp:revision>
  <dcterms:created xsi:type="dcterms:W3CDTF">2006-08-16T00:00:00Z</dcterms:created>
  <dcterms:modified xsi:type="dcterms:W3CDTF">2012-10-15T09:35:28Z</dcterms:modified>
</cp:coreProperties>
</file>