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400" d="100"/>
          <a:sy n="400" d="100"/>
        </p:scale>
        <p:origin x="-9144" y="-5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8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39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2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18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3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85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90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2023-C68F-45F9-A646-AD63365F908E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0942-7D15-4C7F-BCB1-54B52B982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6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436914" y="0"/>
            <a:ext cx="8737600" cy="6858000"/>
            <a:chOff x="1436914" y="0"/>
            <a:chExt cx="8737600" cy="6858000"/>
          </a:xfrm>
        </p:grpSpPr>
        <p:sp>
          <p:nvSpPr>
            <p:cNvPr id="11" name="Explosion 1 10"/>
            <p:cNvSpPr/>
            <p:nvPr/>
          </p:nvSpPr>
          <p:spPr>
            <a:xfrm>
              <a:off x="7985261" y="4499429"/>
              <a:ext cx="1013596" cy="1233714"/>
            </a:xfrm>
            <a:prstGeom prst="irregularSeal1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2" r="27897"/>
            <a:stretch/>
          </p:blipFill>
          <p:spPr>
            <a:xfrm>
              <a:off x="6792685" y="3402073"/>
              <a:ext cx="3381829" cy="3455927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7" r="24772"/>
            <a:stretch/>
          </p:blipFill>
          <p:spPr>
            <a:xfrm>
              <a:off x="4151085" y="0"/>
              <a:ext cx="3834176" cy="3455927"/>
            </a:xfrm>
            <a:prstGeom prst="rect">
              <a:avLst/>
            </a:prstGeom>
          </p:spPr>
        </p:pic>
        <p:grpSp>
          <p:nvGrpSpPr>
            <p:cNvPr id="10" name="Groupe 9"/>
            <p:cNvGrpSpPr/>
            <p:nvPr/>
          </p:nvGrpSpPr>
          <p:grpSpPr>
            <a:xfrm>
              <a:off x="1436914" y="3402073"/>
              <a:ext cx="3457220" cy="3388455"/>
              <a:chOff x="5457371" y="-1109472"/>
              <a:chExt cx="4659086" cy="4657343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29" r="26551"/>
              <a:stretch/>
            </p:blipFill>
            <p:spPr>
              <a:xfrm>
                <a:off x="5457371" y="-1109472"/>
                <a:ext cx="4659086" cy="4657343"/>
              </a:xfrm>
              <a:prstGeom prst="rect">
                <a:avLst/>
              </a:prstGeom>
            </p:spPr>
          </p:pic>
          <p:sp>
            <p:nvSpPr>
              <p:cNvPr id="9" name="Explosion 1 8"/>
              <p:cNvSpPr/>
              <p:nvPr/>
            </p:nvSpPr>
            <p:spPr>
              <a:xfrm>
                <a:off x="7373257" y="682171"/>
                <a:ext cx="827314" cy="1074058"/>
              </a:xfrm>
              <a:prstGeom prst="irregularSeal1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36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32" y="1965688"/>
            <a:ext cx="1219306" cy="8657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32" y="2831394"/>
            <a:ext cx="1219306" cy="8657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4" y="2831395"/>
            <a:ext cx="1219306" cy="8657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4" y="1965689"/>
            <a:ext cx="1219306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2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-2116365" y="1279493"/>
            <a:ext cx="10058400" cy="4657343"/>
            <a:chOff x="-548640" y="1352065"/>
            <a:chExt cx="10058400" cy="465734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48640" y="1352065"/>
              <a:ext cx="10058400" cy="4657343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-548640" y="1352065"/>
              <a:ext cx="10058400" cy="4657343"/>
              <a:chOff x="4840605" y="-587434"/>
              <a:chExt cx="10058400" cy="465734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8763000" y="-219317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1525250" y="2816237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0629900" y="400050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791450" y="3197237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0605" y="-587434"/>
                <a:ext cx="10058400" cy="4657343"/>
              </a:xfrm>
              <a:prstGeom prst="rect">
                <a:avLst/>
              </a:prstGeom>
            </p:spPr>
          </p:pic>
        </p:grpSp>
        <p:grpSp>
          <p:nvGrpSpPr>
            <p:cNvPr id="22" name="Groupe 21"/>
            <p:cNvGrpSpPr/>
            <p:nvPr/>
          </p:nvGrpSpPr>
          <p:grpSpPr>
            <a:xfrm>
              <a:off x="-548640" y="1352065"/>
              <a:ext cx="10058400" cy="4657343"/>
              <a:chOff x="285750" y="5481043"/>
              <a:chExt cx="10058400" cy="465734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3257550" y="6305550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4219575" y="8771173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6029325" y="9418873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7000875" y="6017581"/>
                <a:ext cx="36195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" y="5481043"/>
                <a:ext cx="10058400" cy="4657343"/>
              </a:xfrm>
              <a:prstGeom prst="rect">
                <a:avLst/>
              </a:prstGeom>
            </p:spPr>
          </p:pic>
        </p:grpSp>
      </p:grpSp>
      <p:sp>
        <p:nvSpPr>
          <p:cNvPr id="7" name="Ellipse 6"/>
          <p:cNvSpPr/>
          <p:nvPr/>
        </p:nvSpPr>
        <p:spPr>
          <a:xfrm>
            <a:off x="3028950" y="-1943100"/>
            <a:ext cx="361950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181350" y="-1790700"/>
            <a:ext cx="361950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333750" y="-1638300"/>
            <a:ext cx="361950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486150" y="-1485900"/>
            <a:ext cx="361950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38550" y="-1333500"/>
            <a:ext cx="361950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790950" y="-1181100"/>
            <a:ext cx="361950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943350" y="-1028700"/>
            <a:ext cx="361950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2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3206296" y="138303"/>
            <a:ext cx="5297716" cy="4657344"/>
            <a:chOff x="348796" y="1243203"/>
            <a:chExt cx="5297716" cy="4657344"/>
          </a:xfrm>
        </p:grpSpPr>
        <p:grpSp>
          <p:nvGrpSpPr>
            <p:cNvPr id="14" name="Groupe 13"/>
            <p:cNvGrpSpPr/>
            <p:nvPr/>
          </p:nvGrpSpPr>
          <p:grpSpPr>
            <a:xfrm>
              <a:off x="348796" y="1243203"/>
              <a:ext cx="5297716" cy="4657344"/>
              <a:chOff x="3434896" y="1100328"/>
              <a:chExt cx="5297716" cy="4657344"/>
            </a:xfrm>
          </p:grpSpPr>
          <p:pic>
            <p:nvPicPr>
              <p:cNvPr id="2" name="Imag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53" r="23877"/>
              <a:stretch/>
            </p:blipFill>
            <p:spPr>
              <a:xfrm>
                <a:off x="3434896" y="1100328"/>
                <a:ext cx="5297716" cy="4657344"/>
              </a:xfrm>
              <a:prstGeom prst="rect">
                <a:avLst/>
              </a:prstGeom>
            </p:spPr>
          </p:pic>
          <p:cxnSp>
            <p:nvCxnSpPr>
              <p:cNvPr id="4" name="Connecteur droit avec flèche 3"/>
              <p:cNvCxnSpPr/>
              <p:nvPr/>
            </p:nvCxnSpPr>
            <p:spPr>
              <a:xfrm flipV="1">
                <a:off x="4221480" y="2697480"/>
                <a:ext cx="0" cy="19202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/>
              <p:cNvCxnSpPr/>
              <p:nvPr/>
            </p:nvCxnSpPr>
            <p:spPr>
              <a:xfrm>
                <a:off x="4626429" y="5059680"/>
                <a:ext cx="1903911" cy="1066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05" r="33333" b="35301"/>
              <a:stretch/>
            </p:blipFill>
            <p:spPr>
              <a:xfrm>
                <a:off x="5895974" y="2372959"/>
                <a:ext cx="962025" cy="979842"/>
              </a:xfrm>
              <a:prstGeom prst="rect">
                <a:avLst/>
              </a:prstGeom>
            </p:spPr>
          </p:pic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7398204" y="4914900"/>
                <a:ext cx="183696" cy="91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7031355" y="2862880"/>
                <a:ext cx="0" cy="19202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3" t="4958" r="3283" b="4578"/>
            <a:stretch/>
          </p:blipFill>
          <p:spPr>
            <a:xfrm rot="248140">
              <a:off x="1186044" y="2399158"/>
              <a:ext cx="2733242" cy="2815184"/>
            </a:xfrm>
            <a:prstGeom prst="rect">
              <a:avLst/>
            </a:prstGeom>
            <a:scene3d>
              <a:camera prst="orthographicFront">
                <a:rot lat="240000" lon="0" rev="0"/>
              </a:camera>
              <a:lightRig rig="threePt" dir="t"/>
            </a:scene3d>
          </p:spPr>
        </p:pic>
        <p:sp>
          <p:nvSpPr>
            <p:cNvPr id="16" name="Forme libre 15"/>
            <p:cNvSpPr/>
            <p:nvPr/>
          </p:nvSpPr>
          <p:spPr>
            <a:xfrm>
              <a:off x="3971925" y="4099576"/>
              <a:ext cx="523875" cy="733776"/>
            </a:xfrm>
            <a:custGeom>
              <a:avLst/>
              <a:gdLst>
                <a:gd name="connsiteX0" fmla="*/ 0 w 523875"/>
                <a:gd name="connsiteY0" fmla="*/ 619476 h 733776"/>
                <a:gd name="connsiteX1" fmla="*/ 114300 w 523875"/>
                <a:gd name="connsiteY1" fmla="*/ 351 h 733776"/>
                <a:gd name="connsiteX2" fmla="*/ 381000 w 523875"/>
                <a:gd name="connsiteY2" fmla="*/ 533751 h 733776"/>
                <a:gd name="connsiteX3" fmla="*/ 523875 w 523875"/>
                <a:gd name="connsiteY3" fmla="*/ 733776 h 73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875" h="733776">
                  <a:moveTo>
                    <a:pt x="0" y="619476"/>
                  </a:moveTo>
                  <a:cubicBezTo>
                    <a:pt x="25400" y="317057"/>
                    <a:pt x="50800" y="14638"/>
                    <a:pt x="114300" y="351"/>
                  </a:cubicBezTo>
                  <a:cubicBezTo>
                    <a:pt x="177800" y="-13937"/>
                    <a:pt x="312738" y="411513"/>
                    <a:pt x="381000" y="533751"/>
                  </a:cubicBezTo>
                  <a:cubicBezTo>
                    <a:pt x="449263" y="655989"/>
                    <a:pt x="486569" y="694882"/>
                    <a:pt x="523875" y="733776"/>
                  </a:cubicBezTo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rot="10800000">
              <a:off x="3952059" y="3232099"/>
              <a:ext cx="523875" cy="733776"/>
            </a:xfrm>
            <a:custGeom>
              <a:avLst/>
              <a:gdLst>
                <a:gd name="connsiteX0" fmla="*/ 0 w 523875"/>
                <a:gd name="connsiteY0" fmla="*/ 619476 h 733776"/>
                <a:gd name="connsiteX1" fmla="*/ 114300 w 523875"/>
                <a:gd name="connsiteY1" fmla="*/ 351 h 733776"/>
                <a:gd name="connsiteX2" fmla="*/ 381000 w 523875"/>
                <a:gd name="connsiteY2" fmla="*/ 533751 h 733776"/>
                <a:gd name="connsiteX3" fmla="*/ 523875 w 523875"/>
                <a:gd name="connsiteY3" fmla="*/ 733776 h 73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875" h="733776">
                  <a:moveTo>
                    <a:pt x="0" y="619476"/>
                  </a:moveTo>
                  <a:cubicBezTo>
                    <a:pt x="25400" y="317057"/>
                    <a:pt x="50800" y="14638"/>
                    <a:pt x="114300" y="351"/>
                  </a:cubicBezTo>
                  <a:cubicBezTo>
                    <a:pt x="177800" y="-13937"/>
                    <a:pt x="312738" y="411513"/>
                    <a:pt x="381000" y="533751"/>
                  </a:cubicBezTo>
                  <a:cubicBezTo>
                    <a:pt x="449263" y="655989"/>
                    <a:pt x="486569" y="694882"/>
                    <a:pt x="523875" y="733776"/>
                  </a:cubicBezTo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3785371" y="4649451"/>
            <a:ext cx="401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PyVALENCE</a:t>
            </a:r>
            <a:endParaRPr lang="fr-F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Vasp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dEfects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356911" y="863564"/>
            <a:ext cx="5341068" cy="4686826"/>
            <a:chOff x="1674739" y="-5043750"/>
            <a:chExt cx="5341068" cy="4686826"/>
          </a:xfrm>
        </p:grpSpPr>
        <p:sp>
          <p:nvSpPr>
            <p:cNvPr id="3" name="Rectangle 2"/>
            <p:cNvSpPr/>
            <p:nvPr/>
          </p:nvSpPr>
          <p:spPr>
            <a:xfrm>
              <a:off x="1718091" y="-5014268"/>
              <a:ext cx="5297716" cy="4657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1674739" y="-5043750"/>
              <a:ext cx="5297716" cy="4657344"/>
              <a:chOff x="348796" y="1243203"/>
              <a:chExt cx="5297716" cy="4657344"/>
            </a:xfrm>
          </p:grpSpPr>
          <p:grpSp>
            <p:nvGrpSpPr>
              <p:cNvPr id="20" name="Groupe 19"/>
              <p:cNvGrpSpPr/>
              <p:nvPr/>
            </p:nvGrpSpPr>
            <p:grpSpPr>
              <a:xfrm>
                <a:off x="348796" y="1243203"/>
                <a:ext cx="5297716" cy="4657344"/>
                <a:chOff x="3434896" y="1100328"/>
                <a:chExt cx="5297716" cy="4657344"/>
              </a:xfrm>
            </p:grpSpPr>
            <p:pic>
              <p:nvPicPr>
                <p:cNvPr id="24" name="Image 2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53" r="23877"/>
                <a:stretch/>
              </p:blipFill>
              <p:spPr>
                <a:xfrm>
                  <a:off x="3434896" y="1100328"/>
                  <a:ext cx="5297716" cy="4657344"/>
                </a:xfrm>
                <a:prstGeom prst="rect">
                  <a:avLst/>
                </a:prstGeom>
              </p:spPr>
            </p:pic>
            <p:cxnSp>
              <p:nvCxnSpPr>
                <p:cNvPr id="25" name="Connecteur droit avec flèche 24"/>
                <p:cNvCxnSpPr/>
                <p:nvPr/>
              </p:nvCxnSpPr>
              <p:spPr>
                <a:xfrm flipV="1">
                  <a:off x="4221480" y="2697480"/>
                  <a:ext cx="0" cy="19202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/>
                <p:nvPr/>
              </p:nvCxnSpPr>
              <p:spPr>
                <a:xfrm>
                  <a:off x="4626429" y="5059680"/>
                  <a:ext cx="1903911" cy="1066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Image 26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905" r="33333" b="35301"/>
                <a:stretch/>
              </p:blipFill>
              <p:spPr>
                <a:xfrm>
                  <a:off x="5895974" y="2372959"/>
                  <a:ext cx="962025" cy="979842"/>
                </a:xfrm>
                <a:prstGeom prst="rect">
                  <a:avLst/>
                </a:prstGeom>
              </p:spPr>
            </p:pic>
            <p:cxnSp>
              <p:nvCxnSpPr>
                <p:cNvPr id="28" name="Connecteur droit avec flèche 27"/>
                <p:cNvCxnSpPr/>
                <p:nvPr/>
              </p:nvCxnSpPr>
              <p:spPr>
                <a:xfrm flipV="1">
                  <a:off x="7398204" y="4914900"/>
                  <a:ext cx="183696" cy="91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/>
                <p:cNvCxnSpPr/>
                <p:nvPr/>
              </p:nvCxnSpPr>
              <p:spPr>
                <a:xfrm flipV="1">
                  <a:off x="7031355" y="2862880"/>
                  <a:ext cx="0" cy="19202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Image 20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" t="4958" r="3283" b="4578"/>
              <a:stretch/>
            </p:blipFill>
            <p:spPr>
              <a:xfrm rot="248140">
                <a:off x="1186044" y="2399158"/>
                <a:ext cx="2733242" cy="2815184"/>
              </a:xfrm>
              <a:prstGeom prst="rect">
                <a:avLst/>
              </a:prstGeom>
              <a:scene3d>
                <a:camera prst="orthographicFront">
                  <a:rot lat="240000" lon="0" rev="0"/>
                </a:camera>
                <a:lightRig rig="threePt" dir="t"/>
              </a:scene3d>
            </p:spPr>
          </p:pic>
          <p:sp>
            <p:nvSpPr>
              <p:cNvPr id="22" name="Forme libre 21"/>
              <p:cNvSpPr/>
              <p:nvPr/>
            </p:nvSpPr>
            <p:spPr>
              <a:xfrm>
                <a:off x="3971925" y="4099576"/>
                <a:ext cx="523875" cy="733776"/>
              </a:xfrm>
              <a:custGeom>
                <a:avLst/>
                <a:gdLst>
                  <a:gd name="connsiteX0" fmla="*/ 0 w 523875"/>
                  <a:gd name="connsiteY0" fmla="*/ 619476 h 733776"/>
                  <a:gd name="connsiteX1" fmla="*/ 114300 w 523875"/>
                  <a:gd name="connsiteY1" fmla="*/ 351 h 733776"/>
                  <a:gd name="connsiteX2" fmla="*/ 381000 w 523875"/>
                  <a:gd name="connsiteY2" fmla="*/ 533751 h 733776"/>
                  <a:gd name="connsiteX3" fmla="*/ 523875 w 523875"/>
                  <a:gd name="connsiteY3" fmla="*/ 733776 h 73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875" h="733776">
                    <a:moveTo>
                      <a:pt x="0" y="619476"/>
                    </a:moveTo>
                    <a:cubicBezTo>
                      <a:pt x="25400" y="317057"/>
                      <a:pt x="50800" y="14638"/>
                      <a:pt x="114300" y="351"/>
                    </a:cubicBezTo>
                    <a:cubicBezTo>
                      <a:pt x="177800" y="-13937"/>
                      <a:pt x="312738" y="411513"/>
                      <a:pt x="381000" y="533751"/>
                    </a:cubicBezTo>
                    <a:cubicBezTo>
                      <a:pt x="449263" y="655989"/>
                      <a:pt x="486569" y="694882"/>
                      <a:pt x="523875" y="733776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 22"/>
              <p:cNvSpPr/>
              <p:nvPr/>
            </p:nvSpPr>
            <p:spPr>
              <a:xfrm rot="10800000">
                <a:off x="3952059" y="3232099"/>
                <a:ext cx="523875" cy="733776"/>
              </a:xfrm>
              <a:custGeom>
                <a:avLst/>
                <a:gdLst>
                  <a:gd name="connsiteX0" fmla="*/ 0 w 523875"/>
                  <a:gd name="connsiteY0" fmla="*/ 619476 h 733776"/>
                  <a:gd name="connsiteX1" fmla="*/ 114300 w 523875"/>
                  <a:gd name="connsiteY1" fmla="*/ 351 h 733776"/>
                  <a:gd name="connsiteX2" fmla="*/ 381000 w 523875"/>
                  <a:gd name="connsiteY2" fmla="*/ 533751 h 733776"/>
                  <a:gd name="connsiteX3" fmla="*/ 523875 w 523875"/>
                  <a:gd name="connsiteY3" fmla="*/ 733776 h 73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875" h="733776">
                    <a:moveTo>
                      <a:pt x="0" y="619476"/>
                    </a:moveTo>
                    <a:cubicBezTo>
                      <a:pt x="25400" y="317057"/>
                      <a:pt x="50800" y="14638"/>
                      <a:pt x="114300" y="351"/>
                    </a:cubicBezTo>
                    <a:cubicBezTo>
                      <a:pt x="177800" y="-13937"/>
                      <a:pt x="312738" y="411513"/>
                      <a:pt x="381000" y="533751"/>
                    </a:cubicBezTo>
                    <a:cubicBezTo>
                      <a:pt x="449263" y="655989"/>
                      <a:pt x="486569" y="694882"/>
                      <a:pt x="523875" y="733776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0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/>
          <p:cNvSpPr/>
          <p:nvPr/>
        </p:nvSpPr>
        <p:spPr>
          <a:xfrm>
            <a:off x="5612863" y="3249929"/>
            <a:ext cx="168586" cy="133659"/>
          </a:xfrm>
          <a:custGeom>
            <a:avLst/>
            <a:gdLst>
              <a:gd name="connsiteX0" fmla="*/ 0 w 415636"/>
              <a:gd name="connsiteY0" fmla="*/ 290950 h 307576"/>
              <a:gd name="connsiteX1" fmla="*/ 49876 w 415636"/>
              <a:gd name="connsiteY1" fmla="*/ 5 h 307576"/>
              <a:gd name="connsiteX2" fmla="*/ 141316 w 415636"/>
              <a:gd name="connsiteY2" fmla="*/ 282638 h 307576"/>
              <a:gd name="connsiteX3" fmla="*/ 232756 w 415636"/>
              <a:gd name="connsiteY3" fmla="*/ 66507 h 307576"/>
              <a:gd name="connsiteX4" fmla="*/ 415636 w 415636"/>
              <a:gd name="connsiteY4" fmla="*/ 307576 h 3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6" h="307576">
                <a:moveTo>
                  <a:pt x="0" y="290950"/>
                </a:moveTo>
                <a:cubicBezTo>
                  <a:pt x="13161" y="146170"/>
                  <a:pt x="26323" y="1390"/>
                  <a:pt x="49876" y="5"/>
                </a:cubicBezTo>
                <a:cubicBezTo>
                  <a:pt x="73429" y="-1380"/>
                  <a:pt x="110836" y="271554"/>
                  <a:pt x="141316" y="282638"/>
                </a:cubicBezTo>
                <a:cubicBezTo>
                  <a:pt x="171796" y="293722"/>
                  <a:pt x="187036" y="62351"/>
                  <a:pt x="232756" y="66507"/>
                </a:cubicBezTo>
                <a:cubicBezTo>
                  <a:pt x="278476" y="70663"/>
                  <a:pt x="347056" y="189119"/>
                  <a:pt x="415636" y="3075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5390820" y="3168251"/>
            <a:ext cx="181410" cy="220155"/>
          </a:xfrm>
          <a:custGeom>
            <a:avLst/>
            <a:gdLst>
              <a:gd name="connsiteX0" fmla="*/ 0 w 332509"/>
              <a:gd name="connsiteY0" fmla="*/ 1005866 h 1005866"/>
              <a:gd name="connsiteX1" fmla="*/ 133004 w 332509"/>
              <a:gd name="connsiteY1" fmla="*/ 26 h 1005866"/>
              <a:gd name="connsiteX2" fmla="*/ 332509 w 332509"/>
              <a:gd name="connsiteY2" fmla="*/ 980927 h 100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09" h="1005866">
                <a:moveTo>
                  <a:pt x="0" y="1005866"/>
                </a:moveTo>
                <a:cubicBezTo>
                  <a:pt x="38793" y="505024"/>
                  <a:pt x="77586" y="4182"/>
                  <a:pt x="133004" y="26"/>
                </a:cubicBezTo>
                <a:cubicBezTo>
                  <a:pt x="188422" y="-4130"/>
                  <a:pt x="260465" y="488398"/>
                  <a:pt x="332509" y="9809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5336381" y="2867025"/>
            <a:ext cx="0" cy="546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e libre 27"/>
          <p:cNvSpPr/>
          <p:nvPr/>
        </p:nvSpPr>
        <p:spPr>
          <a:xfrm>
            <a:off x="5390820" y="2992429"/>
            <a:ext cx="134868" cy="398387"/>
          </a:xfrm>
          <a:custGeom>
            <a:avLst/>
            <a:gdLst>
              <a:gd name="connsiteX0" fmla="*/ 0 w 332509"/>
              <a:gd name="connsiteY0" fmla="*/ 1005866 h 1005866"/>
              <a:gd name="connsiteX1" fmla="*/ 133004 w 332509"/>
              <a:gd name="connsiteY1" fmla="*/ 26 h 1005866"/>
              <a:gd name="connsiteX2" fmla="*/ 332509 w 332509"/>
              <a:gd name="connsiteY2" fmla="*/ 980927 h 100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09" h="1005866">
                <a:moveTo>
                  <a:pt x="0" y="1005866"/>
                </a:moveTo>
                <a:cubicBezTo>
                  <a:pt x="38793" y="505024"/>
                  <a:pt x="77586" y="4182"/>
                  <a:pt x="133004" y="26"/>
                </a:cubicBezTo>
                <a:cubicBezTo>
                  <a:pt x="188422" y="-4130"/>
                  <a:pt x="260465" y="488398"/>
                  <a:pt x="332509" y="98092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5336381" y="3385997"/>
            <a:ext cx="521494" cy="4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</Words>
  <Application>Microsoft Office PowerPoint</Application>
  <PresentationFormat>Grand écran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CNRS-IMN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astoliaroff</dc:creator>
  <cp:lastModifiedBy>astoliaroff</cp:lastModifiedBy>
  <cp:revision>12</cp:revision>
  <dcterms:created xsi:type="dcterms:W3CDTF">2018-03-13T17:51:42Z</dcterms:created>
  <dcterms:modified xsi:type="dcterms:W3CDTF">2018-03-20T10:19:38Z</dcterms:modified>
</cp:coreProperties>
</file>