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62" r:id="rId4"/>
    <p:sldId id="257" r:id="rId5"/>
    <p:sldId id="264" r:id="rId6"/>
    <p:sldId id="258" r:id="rId7"/>
    <p:sldId id="265" r:id="rId8"/>
    <p:sldId id="259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 snapToObjects="1">
      <p:cViewPr>
        <p:scale>
          <a:sx n="110" d="100"/>
          <a:sy n="110" d="100"/>
        </p:scale>
        <p:origin x="4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A43B2-52B2-4A46-8BA5-203B35C643B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1096C1-7D28-4662-BC48-22DF55387064}">
      <dgm:prSet/>
      <dgm:spPr/>
      <dgm:t>
        <a:bodyPr/>
        <a:lstStyle/>
        <a:p>
          <a:pPr>
            <a:defRPr cap="all"/>
          </a:pPr>
          <a:r>
            <a:rPr lang="fr-FR"/>
            <a:t>Preprocessing</a:t>
          </a:r>
          <a:endParaRPr lang="en-US"/>
        </a:p>
      </dgm:t>
    </dgm:pt>
    <dgm:pt modelId="{AD4049A4-7A1C-4091-B25B-0F04ACC64F8E}" type="parTrans" cxnId="{E2BE768E-C580-42BA-B608-4CFAEA313CC3}">
      <dgm:prSet/>
      <dgm:spPr/>
      <dgm:t>
        <a:bodyPr/>
        <a:lstStyle/>
        <a:p>
          <a:endParaRPr lang="en-US"/>
        </a:p>
      </dgm:t>
    </dgm:pt>
    <dgm:pt modelId="{5F932945-E11A-4A76-B639-4C14069DAED7}" type="sibTrans" cxnId="{E2BE768E-C580-42BA-B608-4CFAEA313CC3}">
      <dgm:prSet/>
      <dgm:spPr/>
      <dgm:t>
        <a:bodyPr/>
        <a:lstStyle/>
        <a:p>
          <a:endParaRPr lang="en-US"/>
        </a:p>
      </dgm:t>
    </dgm:pt>
    <dgm:pt modelId="{1B26866A-227C-4240-81F1-19652A21DB69}">
      <dgm:prSet/>
      <dgm:spPr/>
      <dgm:t>
        <a:bodyPr/>
        <a:lstStyle/>
        <a:p>
          <a:pPr>
            <a:defRPr cap="all"/>
          </a:pPr>
          <a:r>
            <a:rPr lang="fr-FR"/>
            <a:t>Adding external data</a:t>
          </a:r>
          <a:endParaRPr lang="en-US"/>
        </a:p>
      </dgm:t>
    </dgm:pt>
    <dgm:pt modelId="{DFEA1ABC-183D-4900-B676-CBB8864674C6}" type="parTrans" cxnId="{C1343EA4-CDB4-4D75-B916-C73E526F6B37}">
      <dgm:prSet/>
      <dgm:spPr/>
      <dgm:t>
        <a:bodyPr/>
        <a:lstStyle/>
        <a:p>
          <a:endParaRPr lang="en-US"/>
        </a:p>
      </dgm:t>
    </dgm:pt>
    <dgm:pt modelId="{8568CA91-0EE7-453A-8FE5-B87D79B945E0}" type="sibTrans" cxnId="{C1343EA4-CDB4-4D75-B916-C73E526F6B37}">
      <dgm:prSet/>
      <dgm:spPr/>
      <dgm:t>
        <a:bodyPr/>
        <a:lstStyle/>
        <a:p>
          <a:endParaRPr lang="en-US"/>
        </a:p>
      </dgm:t>
    </dgm:pt>
    <dgm:pt modelId="{6DBBBBC2-7EDC-45CA-8F36-BDB220BB54F9}">
      <dgm:prSet/>
      <dgm:spPr/>
      <dgm:t>
        <a:bodyPr/>
        <a:lstStyle/>
        <a:p>
          <a:pPr>
            <a:defRPr cap="all"/>
          </a:pPr>
          <a:r>
            <a:rPr lang="fr-FR"/>
            <a:t>Machine learning algorithms tried and used</a:t>
          </a:r>
          <a:endParaRPr lang="en-US"/>
        </a:p>
      </dgm:t>
    </dgm:pt>
    <dgm:pt modelId="{F9B4F4CC-C0FF-4F70-9845-45884F2392D1}" type="parTrans" cxnId="{FE241F7F-14F3-4508-A66A-6AFFB1F51C08}">
      <dgm:prSet/>
      <dgm:spPr/>
      <dgm:t>
        <a:bodyPr/>
        <a:lstStyle/>
        <a:p>
          <a:endParaRPr lang="en-US"/>
        </a:p>
      </dgm:t>
    </dgm:pt>
    <dgm:pt modelId="{2234CE4B-9299-4B8E-855B-92DA4BD181E3}" type="sibTrans" cxnId="{FE241F7F-14F3-4508-A66A-6AFFB1F51C08}">
      <dgm:prSet/>
      <dgm:spPr/>
      <dgm:t>
        <a:bodyPr/>
        <a:lstStyle/>
        <a:p>
          <a:endParaRPr lang="en-US"/>
        </a:p>
      </dgm:t>
    </dgm:pt>
    <dgm:pt modelId="{A9D85446-50F8-4DF4-AB66-B49501512596}" type="pres">
      <dgm:prSet presAssocID="{032A43B2-52B2-4A46-8BA5-203B35C643B6}" presName="root" presStyleCnt="0">
        <dgm:presLayoutVars>
          <dgm:dir/>
          <dgm:resizeHandles val="exact"/>
        </dgm:presLayoutVars>
      </dgm:prSet>
      <dgm:spPr/>
    </dgm:pt>
    <dgm:pt modelId="{59A047C3-DC12-47E3-80E9-4FE68B6C7172}" type="pres">
      <dgm:prSet presAssocID="{E01096C1-7D28-4662-BC48-22DF55387064}" presName="compNode" presStyleCnt="0"/>
      <dgm:spPr/>
    </dgm:pt>
    <dgm:pt modelId="{3F5170DD-E1E0-4F23-B427-8E57C0A5D09E}" type="pres">
      <dgm:prSet presAssocID="{E01096C1-7D28-4662-BC48-22DF5538706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309A8F-4650-41DC-8F13-1020592C04AB}" type="pres">
      <dgm:prSet presAssocID="{E01096C1-7D28-4662-BC48-22DF553870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AE737D4-A091-49CA-964F-738847D7A3D3}" type="pres">
      <dgm:prSet presAssocID="{E01096C1-7D28-4662-BC48-22DF55387064}" presName="spaceRect" presStyleCnt="0"/>
      <dgm:spPr/>
    </dgm:pt>
    <dgm:pt modelId="{22806312-CB49-4657-9B62-00B9B9A4F98B}" type="pres">
      <dgm:prSet presAssocID="{E01096C1-7D28-4662-BC48-22DF55387064}" presName="textRect" presStyleLbl="revTx" presStyleIdx="0" presStyleCnt="3">
        <dgm:presLayoutVars>
          <dgm:chMax val="1"/>
          <dgm:chPref val="1"/>
        </dgm:presLayoutVars>
      </dgm:prSet>
      <dgm:spPr/>
    </dgm:pt>
    <dgm:pt modelId="{87A88448-203E-4202-B80D-CEA759D0580D}" type="pres">
      <dgm:prSet presAssocID="{5F932945-E11A-4A76-B639-4C14069DAED7}" presName="sibTrans" presStyleCnt="0"/>
      <dgm:spPr/>
    </dgm:pt>
    <dgm:pt modelId="{3DED20A6-D112-4681-9C34-7B66AE8F8B43}" type="pres">
      <dgm:prSet presAssocID="{1B26866A-227C-4240-81F1-19652A21DB69}" presName="compNode" presStyleCnt="0"/>
      <dgm:spPr/>
    </dgm:pt>
    <dgm:pt modelId="{FA230FB0-DF25-4F05-9979-C64F831AA41E}" type="pres">
      <dgm:prSet presAssocID="{1B26866A-227C-4240-81F1-19652A21DB6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75FEF1-7ED0-41B5-ACDD-44652621B153}" type="pres">
      <dgm:prSet presAssocID="{1B26866A-227C-4240-81F1-19652A21DB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9A05E0-57ED-4D60-831E-3F3DB5BE0FA0}" type="pres">
      <dgm:prSet presAssocID="{1B26866A-227C-4240-81F1-19652A21DB69}" presName="spaceRect" presStyleCnt="0"/>
      <dgm:spPr/>
    </dgm:pt>
    <dgm:pt modelId="{98CC300F-4387-4F2B-95D4-C8872766866E}" type="pres">
      <dgm:prSet presAssocID="{1B26866A-227C-4240-81F1-19652A21DB69}" presName="textRect" presStyleLbl="revTx" presStyleIdx="1" presStyleCnt="3">
        <dgm:presLayoutVars>
          <dgm:chMax val="1"/>
          <dgm:chPref val="1"/>
        </dgm:presLayoutVars>
      </dgm:prSet>
      <dgm:spPr/>
    </dgm:pt>
    <dgm:pt modelId="{395EA124-4019-41DE-A368-9B499F65BEE0}" type="pres">
      <dgm:prSet presAssocID="{8568CA91-0EE7-453A-8FE5-B87D79B945E0}" presName="sibTrans" presStyleCnt="0"/>
      <dgm:spPr/>
    </dgm:pt>
    <dgm:pt modelId="{D2CADBCA-2554-461A-B561-FFEA64738CD6}" type="pres">
      <dgm:prSet presAssocID="{6DBBBBC2-7EDC-45CA-8F36-BDB220BB54F9}" presName="compNode" presStyleCnt="0"/>
      <dgm:spPr/>
    </dgm:pt>
    <dgm:pt modelId="{A96EFCE6-EDBB-4D86-8EC5-D38BF1D1ADBC}" type="pres">
      <dgm:prSet presAssocID="{6DBBBBC2-7EDC-45CA-8F36-BDB220BB54F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4F8B82-016F-43B0-AF0D-C1ADF70C89F4}" type="pres">
      <dgm:prSet presAssocID="{6DBBBBC2-7EDC-45CA-8F36-BDB220BB54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365A8B-F4B5-45B3-B29B-057F840FABAD}" type="pres">
      <dgm:prSet presAssocID="{6DBBBBC2-7EDC-45CA-8F36-BDB220BB54F9}" presName="spaceRect" presStyleCnt="0"/>
      <dgm:spPr/>
    </dgm:pt>
    <dgm:pt modelId="{579E9642-71F5-4227-B39B-750E51491D42}" type="pres">
      <dgm:prSet presAssocID="{6DBBBBC2-7EDC-45CA-8F36-BDB220BB54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50BB0E-9D41-44BD-B13A-3D31C9DD3843}" type="presOf" srcId="{E01096C1-7D28-4662-BC48-22DF55387064}" destId="{22806312-CB49-4657-9B62-00B9B9A4F98B}" srcOrd="0" destOrd="0" presId="urn:microsoft.com/office/officeart/2018/5/layout/IconLeafLabelList"/>
    <dgm:cxn modelId="{FE241F7F-14F3-4508-A66A-6AFFB1F51C08}" srcId="{032A43B2-52B2-4A46-8BA5-203B35C643B6}" destId="{6DBBBBC2-7EDC-45CA-8F36-BDB220BB54F9}" srcOrd="2" destOrd="0" parTransId="{F9B4F4CC-C0FF-4F70-9845-45884F2392D1}" sibTransId="{2234CE4B-9299-4B8E-855B-92DA4BD181E3}"/>
    <dgm:cxn modelId="{E2BE768E-C580-42BA-B608-4CFAEA313CC3}" srcId="{032A43B2-52B2-4A46-8BA5-203B35C643B6}" destId="{E01096C1-7D28-4662-BC48-22DF55387064}" srcOrd="0" destOrd="0" parTransId="{AD4049A4-7A1C-4091-B25B-0F04ACC64F8E}" sibTransId="{5F932945-E11A-4A76-B639-4C14069DAED7}"/>
    <dgm:cxn modelId="{0DABF49F-DC01-4641-BFC2-8A0651A750A4}" type="presOf" srcId="{6DBBBBC2-7EDC-45CA-8F36-BDB220BB54F9}" destId="{579E9642-71F5-4227-B39B-750E51491D42}" srcOrd="0" destOrd="0" presId="urn:microsoft.com/office/officeart/2018/5/layout/IconLeafLabelList"/>
    <dgm:cxn modelId="{C1343EA4-CDB4-4D75-B916-C73E526F6B37}" srcId="{032A43B2-52B2-4A46-8BA5-203B35C643B6}" destId="{1B26866A-227C-4240-81F1-19652A21DB69}" srcOrd="1" destOrd="0" parTransId="{DFEA1ABC-183D-4900-B676-CBB8864674C6}" sibTransId="{8568CA91-0EE7-453A-8FE5-B87D79B945E0}"/>
    <dgm:cxn modelId="{F0FFC9A7-A281-4DFC-BF8F-A05BFA2E30B9}" type="presOf" srcId="{1B26866A-227C-4240-81F1-19652A21DB69}" destId="{98CC300F-4387-4F2B-95D4-C8872766866E}" srcOrd="0" destOrd="0" presId="urn:microsoft.com/office/officeart/2018/5/layout/IconLeafLabelList"/>
    <dgm:cxn modelId="{0E54BBC2-8EE9-4D5B-B7B0-657B7DE71EC3}" type="presOf" srcId="{032A43B2-52B2-4A46-8BA5-203B35C643B6}" destId="{A9D85446-50F8-4DF4-AB66-B49501512596}" srcOrd="0" destOrd="0" presId="urn:microsoft.com/office/officeart/2018/5/layout/IconLeafLabelList"/>
    <dgm:cxn modelId="{E9CD2CBB-C2EF-4EC4-B2E6-88EAE8F37831}" type="presParOf" srcId="{A9D85446-50F8-4DF4-AB66-B49501512596}" destId="{59A047C3-DC12-47E3-80E9-4FE68B6C7172}" srcOrd="0" destOrd="0" presId="urn:microsoft.com/office/officeart/2018/5/layout/IconLeafLabelList"/>
    <dgm:cxn modelId="{9BB7F80A-E2E2-461C-B296-FD2786E92B62}" type="presParOf" srcId="{59A047C3-DC12-47E3-80E9-4FE68B6C7172}" destId="{3F5170DD-E1E0-4F23-B427-8E57C0A5D09E}" srcOrd="0" destOrd="0" presId="urn:microsoft.com/office/officeart/2018/5/layout/IconLeafLabelList"/>
    <dgm:cxn modelId="{AEEF2098-3FCD-498F-807B-6754BB5A11EE}" type="presParOf" srcId="{59A047C3-DC12-47E3-80E9-4FE68B6C7172}" destId="{E0309A8F-4650-41DC-8F13-1020592C04AB}" srcOrd="1" destOrd="0" presId="urn:microsoft.com/office/officeart/2018/5/layout/IconLeafLabelList"/>
    <dgm:cxn modelId="{46260672-27B0-47B8-95D5-83F4E4006022}" type="presParOf" srcId="{59A047C3-DC12-47E3-80E9-4FE68B6C7172}" destId="{BAE737D4-A091-49CA-964F-738847D7A3D3}" srcOrd="2" destOrd="0" presId="urn:microsoft.com/office/officeart/2018/5/layout/IconLeafLabelList"/>
    <dgm:cxn modelId="{DA4B3CAD-CC0B-46B7-9A43-C0511ECAEC34}" type="presParOf" srcId="{59A047C3-DC12-47E3-80E9-4FE68B6C7172}" destId="{22806312-CB49-4657-9B62-00B9B9A4F98B}" srcOrd="3" destOrd="0" presId="urn:microsoft.com/office/officeart/2018/5/layout/IconLeafLabelList"/>
    <dgm:cxn modelId="{ADFAC412-3079-437C-9A91-19AE87F7DA63}" type="presParOf" srcId="{A9D85446-50F8-4DF4-AB66-B49501512596}" destId="{87A88448-203E-4202-B80D-CEA759D0580D}" srcOrd="1" destOrd="0" presId="urn:microsoft.com/office/officeart/2018/5/layout/IconLeafLabelList"/>
    <dgm:cxn modelId="{D568C9C1-C6CE-4AA8-9EF4-A856CF6DA7C1}" type="presParOf" srcId="{A9D85446-50F8-4DF4-AB66-B49501512596}" destId="{3DED20A6-D112-4681-9C34-7B66AE8F8B43}" srcOrd="2" destOrd="0" presId="urn:microsoft.com/office/officeart/2018/5/layout/IconLeafLabelList"/>
    <dgm:cxn modelId="{3080CFAD-DC34-44E7-8ECC-166CC4870B7D}" type="presParOf" srcId="{3DED20A6-D112-4681-9C34-7B66AE8F8B43}" destId="{FA230FB0-DF25-4F05-9979-C64F831AA41E}" srcOrd="0" destOrd="0" presId="urn:microsoft.com/office/officeart/2018/5/layout/IconLeafLabelList"/>
    <dgm:cxn modelId="{BF546AEF-4032-4157-A994-F6E695B8D97F}" type="presParOf" srcId="{3DED20A6-D112-4681-9C34-7B66AE8F8B43}" destId="{7675FEF1-7ED0-41B5-ACDD-44652621B153}" srcOrd="1" destOrd="0" presId="urn:microsoft.com/office/officeart/2018/5/layout/IconLeafLabelList"/>
    <dgm:cxn modelId="{E518291E-F107-4F93-8422-09B1A56EF7A9}" type="presParOf" srcId="{3DED20A6-D112-4681-9C34-7B66AE8F8B43}" destId="{A69A05E0-57ED-4D60-831E-3F3DB5BE0FA0}" srcOrd="2" destOrd="0" presId="urn:microsoft.com/office/officeart/2018/5/layout/IconLeafLabelList"/>
    <dgm:cxn modelId="{7F8CCE06-C6CB-4B0A-9905-BAAB67D44972}" type="presParOf" srcId="{3DED20A6-D112-4681-9C34-7B66AE8F8B43}" destId="{98CC300F-4387-4F2B-95D4-C8872766866E}" srcOrd="3" destOrd="0" presId="urn:microsoft.com/office/officeart/2018/5/layout/IconLeafLabelList"/>
    <dgm:cxn modelId="{95CBAC6E-DD92-44C9-ABD4-2CEF3A1E1419}" type="presParOf" srcId="{A9D85446-50F8-4DF4-AB66-B49501512596}" destId="{395EA124-4019-41DE-A368-9B499F65BEE0}" srcOrd="3" destOrd="0" presId="urn:microsoft.com/office/officeart/2018/5/layout/IconLeafLabelList"/>
    <dgm:cxn modelId="{4545C8A9-2474-4EAE-8567-595BFBD21C16}" type="presParOf" srcId="{A9D85446-50F8-4DF4-AB66-B49501512596}" destId="{D2CADBCA-2554-461A-B561-FFEA64738CD6}" srcOrd="4" destOrd="0" presId="urn:microsoft.com/office/officeart/2018/5/layout/IconLeafLabelList"/>
    <dgm:cxn modelId="{3B2BAF84-B68F-461E-BAA4-4B7FA9DCF31B}" type="presParOf" srcId="{D2CADBCA-2554-461A-B561-FFEA64738CD6}" destId="{A96EFCE6-EDBB-4D86-8EC5-D38BF1D1ADBC}" srcOrd="0" destOrd="0" presId="urn:microsoft.com/office/officeart/2018/5/layout/IconLeafLabelList"/>
    <dgm:cxn modelId="{F41F1EB2-281D-445E-BA89-A65A3B729E74}" type="presParOf" srcId="{D2CADBCA-2554-461A-B561-FFEA64738CD6}" destId="{034F8B82-016F-43B0-AF0D-C1ADF70C89F4}" srcOrd="1" destOrd="0" presId="urn:microsoft.com/office/officeart/2018/5/layout/IconLeafLabelList"/>
    <dgm:cxn modelId="{7F6244DC-D73D-4F61-B37F-0E5C08084A97}" type="presParOf" srcId="{D2CADBCA-2554-461A-B561-FFEA64738CD6}" destId="{52365A8B-F4B5-45B3-B29B-057F840FABAD}" srcOrd="2" destOrd="0" presId="urn:microsoft.com/office/officeart/2018/5/layout/IconLeafLabelList"/>
    <dgm:cxn modelId="{34C9CCDF-1B16-42F9-A769-5E22C62673E9}" type="presParOf" srcId="{D2CADBCA-2554-461A-B561-FFEA64738CD6}" destId="{579E9642-71F5-4227-B39B-750E51491D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32B4E-3756-409C-8098-A4C878B63B9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712C57-1B3E-436D-A1B7-451919135CB6}">
      <dgm:prSet/>
      <dgm:spPr/>
      <dgm:t>
        <a:bodyPr/>
        <a:lstStyle/>
        <a:p>
          <a:pPr>
            <a:defRPr b="1"/>
          </a:pPr>
          <a:r>
            <a:rPr lang="en-US"/>
            <a:t>Overall, we added the following four variables: </a:t>
          </a:r>
        </a:p>
      </dgm:t>
    </dgm:pt>
    <dgm:pt modelId="{977A226A-4E3D-40F5-9AF7-2342DEA71B06}" type="parTrans" cxnId="{856A4C9D-0150-4604-9A58-C315BAA785A2}">
      <dgm:prSet/>
      <dgm:spPr/>
      <dgm:t>
        <a:bodyPr/>
        <a:lstStyle/>
        <a:p>
          <a:endParaRPr lang="en-US"/>
        </a:p>
      </dgm:t>
    </dgm:pt>
    <dgm:pt modelId="{B1DA7121-5B90-4616-80C2-B42444B7E38C}" type="sibTrans" cxnId="{856A4C9D-0150-4604-9A58-C315BAA785A2}">
      <dgm:prSet/>
      <dgm:spPr/>
      <dgm:t>
        <a:bodyPr/>
        <a:lstStyle/>
        <a:p>
          <a:endParaRPr lang="en-US"/>
        </a:p>
      </dgm:t>
    </dgm:pt>
    <dgm:pt modelId="{0B88157C-C8DA-4A2F-8C2F-1685E5037BDC}">
      <dgm:prSet/>
      <dgm:spPr/>
      <dgm:t>
        <a:bodyPr/>
        <a:lstStyle/>
        <a:p>
          <a:r>
            <a:rPr lang="en-US"/>
            <a:t>Distance in kilometer between the airports:‘</a:t>
          </a:r>
          <a:r>
            <a:rPr lang="en-US" i="1"/>
            <a:t>Distance</a:t>
          </a:r>
          <a:r>
            <a:rPr lang="en-US"/>
            <a:t>’</a:t>
          </a:r>
        </a:p>
      </dgm:t>
    </dgm:pt>
    <dgm:pt modelId="{217E8A56-8A41-4A88-92AF-9049B75D6631}" type="parTrans" cxnId="{C197299F-8CD0-4213-968C-05F11300831C}">
      <dgm:prSet/>
      <dgm:spPr/>
      <dgm:t>
        <a:bodyPr/>
        <a:lstStyle/>
        <a:p>
          <a:endParaRPr lang="en-US"/>
        </a:p>
      </dgm:t>
    </dgm:pt>
    <dgm:pt modelId="{FFA56715-FAF2-46EB-91E8-80BE3B8F966E}" type="sibTrans" cxnId="{C197299F-8CD0-4213-968C-05F11300831C}">
      <dgm:prSet/>
      <dgm:spPr/>
      <dgm:t>
        <a:bodyPr/>
        <a:lstStyle/>
        <a:p>
          <a:endParaRPr lang="en-US"/>
        </a:p>
      </dgm:t>
    </dgm:pt>
    <dgm:pt modelId="{8E1DB6F8-B10A-4D30-BE67-73233934B63A}">
      <dgm:prSet/>
      <dgm:spPr/>
      <dgm:t>
        <a:bodyPr/>
        <a:lstStyle/>
        <a:p>
          <a:r>
            <a:rPr lang="en-US"/>
            <a:t>Number of inhabitants per city:‘</a:t>
          </a:r>
          <a:r>
            <a:rPr lang="en-US" i="1"/>
            <a:t>Population</a:t>
          </a:r>
          <a:r>
            <a:rPr lang="en-US"/>
            <a:t>’</a:t>
          </a:r>
        </a:p>
      </dgm:t>
    </dgm:pt>
    <dgm:pt modelId="{A8692861-A4F5-4D15-B11D-8793646D8A77}" type="parTrans" cxnId="{E28CEF45-7EFE-4B80-948A-B8549CDC47C8}">
      <dgm:prSet/>
      <dgm:spPr/>
      <dgm:t>
        <a:bodyPr/>
        <a:lstStyle/>
        <a:p>
          <a:endParaRPr lang="en-US"/>
        </a:p>
      </dgm:t>
    </dgm:pt>
    <dgm:pt modelId="{0B7F757D-6094-413B-A404-04C0E321E8AD}" type="sibTrans" cxnId="{E28CEF45-7EFE-4B80-948A-B8549CDC47C8}">
      <dgm:prSet/>
      <dgm:spPr/>
      <dgm:t>
        <a:bodyPr/>
        <a:lstStyle/>
        <a:p>
          <a:endParaRPr lang="en-US"/>
        </a:p>
      </dgm:t>
    </dgm:pt>
    <dgm:pt modelId="{AF503B24-4119-4F3D-9B03-540906EA113A}">
      <dgm:prSet/>
      <dgm:spPr/>
      <dgm:t>
        <a:bodyPr/>
        <a:lstStyle/>
        <a:p>
          <a:r>
            <a:rPr lang="en-US"/>
            <a:t>Revenue per state of the arrival airport:‘</a:t>
          </a:r>
          <a:r>
            <a:rPr lang="en-US" i="1"/>
            <a:t>Revenue</a:t>
          </a:r>
          <a:r>
            <a:rPr lang="en-US"/>
            <a:t>’</a:t>
          </a:r>
        </a:p>
      </dgm:t>
    </dgm:pt>
    <dgm:pt modelId="{F6B99F0B-F4BE-4CA8-8F6B-7EF7A73902FE}" type="parTrans" cxnId="{0AD8125A-4E4E-4579-9ADA-AD4A03D853F2}">
      <dgm:prSet/>
      <dgm:spPr/>
      <dgm:t>
        <a:bodyPr/>
        <a:lstStyle/>
        <a:p>
          <a:endParaRPr lang="en-US"/>
        </a:p>
      </dgm:t>
    </dgm:pt>
    <dgm:pt modelId="{3B31B1C4-B08B-4CB4-9D5F-E2599F13FA86}" type="sibTrans" cxnId="{0AD8125A-4E4E-4579-9ADA-AD4A03D853F2}">
      <dgm:prSet/>
      <dgm:spPr/>
      <dgm:t>
        <a:bodyPr/>
        <a:lstStyle/>
        <a:p>
          <a:endParaRPr lang="en-US"/>
        </a:p>
      </dgm:t>
    </dgm:pt>
    <dgm:pt modelId="{7EA10BC2-85EB-4CBD-B386-27EF3D4CD295}">
      <dgm:prSet/>
      <dgm:spPr/>
      <dgm:t>
        <a:bodyPr/>
        <a:lstStyle/>
        <a:p>
          <a:r>
            <a:rPr lang="en-US"/>
            <a:t>Crude oil price:‘</a:t>
          </a:r>
          <a:r>
            <a:rPr lang="en-US" i="1"/>
            <a:t>Oil_Price’ </a:t>
          </a:r>
          <a:endParaRPr lang="en-US"/>
        </a:p>
      </dgm:t>
    </dgm:pt>
    <dgm:pt modelId="{87D67520-3995-45DB-AE48-63066755ECEE}" type="parTrans" cxnId="{981DE2B7-3223-4635-A87F-B6AE8349D87D}">
      <dgm:prSet/>
      <dgm:spPr/>
      <dgm:t>
        <a:bodyPr/>
        <a:lstStyle/>
        <a:p>
          <a:endParaRPr lang="en-US"/>
        </a:p>
      </dgm:t>
    </dgm:pt>
    <dgm:pt modelId="{DEFC933F-C077-4052-9743-2435AE04F13B}" type="sibTrans" cxnId="{981DE2B7-3223-4635-A87F-B6AE8349D87D}">
      <dgm:prSet/>
      <dgm:spPr/>
      <dgm:t>
        <a:bodyPr/>
        <a:lstStyle/>
        <a:p>
          <a:endParaRPr lang="en-US"/>
        </a:p>
      </dgm:t>
    </dgm:pt>
    <dgm:pt modelId="{69D23695-E536-43C3-84A2-27928CA74248}">
      <dgm:prSet/>
      <dgm:spPr/>
      <dgm:t>
        <a:bodyPr/>
        <a:lstStyle/>
        <a:p>
          <a:pPr>
            <a:defRPr b="1"/>
          </a:pPr>
          <a:r>
            <a:rPr lang="en-US" dirty="0"/>
            <a:t>Afterwards, what we could have added:</a:t>
          </a:r>
        </a:p>
      </dgm:t>
    </dgm:pt>
    <dgm:pt modelId="{C183EF79-D261-4CD9-A61F-816386F070E5}" type="parTrans" cxnId="{B61091C5-2A01-454E-993B-705BBB9EB542}">
      <dgm:prSet/>
      <dgm:spPr/>
      <dgm:t>
        <a:bodyPr/>
        <a:lstStyle/>
        <a:p>
          <a:endParaRPr lang="en-US"/>
        </a:p>
      </dgm:t>
    </dgm:pt>
    <dgm:pt modelId="{274A0FFA-F441-424F-ABF3-B149BB554126}" type="sibTrans" cxnId="{B61091C5-2A01-454E-993B-705BBB9EB542}">
      <dgm:prSet/>
      <dgm:spPr/>
      <dgm:t>
        <a:bodyPr/>
        <a:lstStyle/>
        <a:p>
          <a:endParaRPr lang="en-US"/>
        </a:p>
      </dgm:t>
    </dgm:pt>
    <dgm:pt modelId="{09490E48-B470-48F3-971B-7C230A392717}">
      <dgm:prSet/>
      <dgm:spPr/>
      <dgm:t>
        <a:bodyPr/>
        <a:lstStyle/>
        <a:p>
          <a:r>
            <a:rPr lang="en-US" dirty="0"/>
            <a:t>TO CONTINUED</a:t>
          </a:r>
        </a:p>
      </dgm:t>
    </dgm:pt>
    <dgm:pt modelId="{79F46F19-9F20-4A8D-A5C9-AC8573D8F35C}" type="parTrans" cxnId="{ED551265-4C04-47E5-B00C-F9BDB642957B}">
      <dgm:prSet/>
      <dgm:spPr/>
      <dgm:t>
        <a:bodyPr/>
        <a:lstStyle/>
        <a:p>
          <a:endParaRPr lang="en-US"/>
        </a:p>
      </dgm:t>
    </dgm:pt>
    <dgm:pt modelId="{DE09AE35-8FBE-464F-A6C1-0128D84FE949}" type="sibTrans" cxnId="{ED551265-4C04-47E5-B00C-F9BDB642957B}">
      <dgm:prSet/>
      <dgm:spPr/>
      <dgm:t>
        <a:bodyPr/>
        <a:lstStyle/>
        <a:p>
          <a:endParaRPr lang="en-US"/>
        </a:p>
      </dgm:t>
    </dgm:pt>
    <dgm:pt modelId="{5AD625ED-7002-4A40-8203-6D0B1013ABEF}" type="pres">
      <dgm:prSet presAssocID="{6BD32B4E-3756-409C-8098-A4C878B63B9E}" presName="linear" presStyleCnt="0">
        <dgm:presLayoutVars>
          <dgm:animLvl val="lvl"/>
          <dgm:resizeHandles val="exact"/>
        </dgm:presLayoutVars>
      </dgm:prSet>
      <dgm:spPr/>
    </dgm:pt>
    <dgm:pt modelId="{8F7004F2-043E-A143-891A-9AAC97E833B3}" type="pres">
      <dgm:prSet presAssocID="{90712C57-1B3E-436D-A1B7-451919135C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9F0DF0-FD4C-C549-AA34-29B3AA7CE0C2}" type="pres">
      <dgm:prSet presAssocID="{90712C57-1B3E-436D-A1B7-451919135CB6}" presName="childText" presStyleLbl="revTx" presStyleIdx="0" presStyleCnt="2">
        <dgm:presLayoutVars>
          <dgm:bulletEnabled val="1"/>
        </dgm:presLayoutVars>
      </dgm:prSet>
      <dgm:spPr/>
    </dgm:pt>
    <dgm:pt modelId="{D7733B73-5308-4341-B3A9-0039C82B01D6}" type="pres">
      <dgm:prSet presAssocID="{69D23695-E536-43C3-84A2-27928CA742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011CF1-8B6F-0648-82A7-C091A50F7C7A}" type="pres">
      <dgm:prSet presAssocID="{69D23695-E536-43C3-84A2-27928CA742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A53303-5F29-114E-A9DF-E5D696959C61}" type="presOf" srcId="{09490E48-B470-48F3-971B-7C230A392717}" destId="{F4011CF1-8B6F-0648-82A7-C091A50F7C7A}" srcOrd="0" destOrd="0" presId="urn:microsoft.com/office/officeart/2005/8/layout/vList2"/>
    <dgm:cxn modelId="{E28CEF45-7EFE-4B80-948A-B8549CDC47C8}" srcId="{90712C57-1B3E-436D-A1B7-451919135CB6}" destId="{8E1DB6F8-B10A-4D30-BE67-73233934B63A}" srcOrd="1" destOrd="0" parTransId="{A8692861-A4F5-4D15-B11D-8793646D8A77}" sibTransId="{0B7F757D-6094-413B-A404-04C0E321E8AD}"/>
    <dgm:cxn modelId="{0AD8125A-4E4E-4579-9ADA-AD4A03D853F2}" srcId="{90712C57-1B3E-436D-A1B7-451919135CB6}" destId="{AF503B24-4119-4F3D-9B03-540906EA113A}" srcOrd="2" destOrd="0" parTransId="{F6B99F0B-F4BE-4CA8-8F6B-7EF7A73902FE}" sibTransId="{3B31B1C4-B08B-4CB4-9D5F-E2599F13FA86}"/>
    <dgm:cxn modelId="{ED551265-4C04-47E5-B00C-F9BDB642957B}" srcId="{69D23695-E536-43C3-84A2-27928CA74248}" destId="{09490E48-B470-48F3-971B-7C230A392717}" srcOrd="0" destOrd="0" parTransId="{79F46F19-9F20-4A8D-A5C9-AC8573D8F35C}" sibTransId="{DE09AE35-8FBE-464F-A6C1-0128D84FE949}"/>
    <dgm:cxn modelId="{E7542683-B4AE-D248-B76D-0D8F88F5DC77}" type="presOf" srcId="{90712C57-1B3E-436D-A1B7-451919135CB6}" destId="{8F7004F2-043E-A143-891A-9AAC97E833B3}" srcOrd="0" destOrd="0" presId="urn:microsoft.com/office/officeart/2005/8/layout/vList2"/>
    <dgm:cxn modelId="{B856C588-D9A2-1640-880A-BA3901CAF5A2}" type="presOf" srcId="{69D23695-E536-43C3-84A2-27928CA74248}" destId="{D7733B73-5308-4341-B3A9-0039C82B01D6}" srcOrd="0" destOrd="0" presId="urn:microsoft.com/office/officeart/2005/8/layout/vList2"/>
    <dgm:cxn modelId="{856A4C9D-0150-4604-9A58-C315BAA785A2}" srcId="{6BD32B4E-3756-409C-8098-A4C878B63B9E}" destId="{90712C57-1B3E-436D-A1B7-451919135CB6}" srcOrd="0" destOrd="0" parTransId="{977A226A-4E3D-40F5-9AF7-2342DEA71B06}" sibTransId="{B1DA7121-5B90-4616-80C2-B42444B7E38C}"/>
    <dgm:cxn modelId="{C197299F-8CD0-4213-968C-05F11300831C}" srcId="{90712C57-1B3E-436D-A1B7-451919135CB6}" destId="{0B88157C-C8DA-4A2F-8C2F-1685E5037BDC}" srcOrd="0" destOrd="0" parTransId="{217E8A56-8A41-4A88-92AF-9049B75D6631}" sibTransId="{FFA56715-FAF2-46EB-91E8-80BE3B8F966E}"/>
    <dgm:cxn modelId="{594DA8A4-74A9-8543-80CD-801DC987A491}" type="presOf" srcId="{0B88157C-C8DA-4A2F-8C2F-1685E5037BDC}" destId="{669F0DF0-FD4C-C549-AA34-29B3AA7CE0C2}" srcOrd="0" destOrd="0" presId="urn:microsoft.com/office/officeart/2005/8/layout/vList2"/>
    <dgm:cxn modelId="{338B12AC-1370-1147-94CC-2A44111BAE2D}" type="presOf" srcId="{8E1DB6F8-B10A-4D30-BE67-73233934B63A}" destId="{669F0DF0-FD4C-C549-AA34-29B3AA7CE0C2}" srcOrd="0" destOrd="1" presId="urn:microsoft.com/office/officeart/2005/8/layout/vList2"/>
    <dgm:cxn modelId="{94ED6AAC-8D28-2942-9461-D17F347CD3E6}" type="presOf" srcId="{AF503B24-4119-4F3D-9B03-540906EA113A}" destId="{669F0DF0-FD4C-C549-AA34-29B3AA7CE0C2}" srcOrd="0" destOrd="2" presId="urn:microsoft.com/office/officeart/2005/8/layout/vList2"/>
    <dgm:cxn modelId="{46C57FB0-FBE7-8D4D-8ED8-D4949BB0A3DC}" type="presOf" srcId="{6BD32B4E-3756-409C-8098-A4C878B63B9E}" destId="{5AD625ED-7002-4A40-8203-6D0B1013ABEF}" srcOrd="0" destOrd="0" presId="urn:microsoft.com/office/officeart/2005/8/layout/vList2"/>
    <dgm:cxn modelId="{981DE2B7-3223-4635-A87F-B6AE8349D87D}" srcId="{90712C57-1B3E-436D-A1B7-451919135CB6}" destId="{7EA10BC2-85EB-4CBD-B386-27EF3D4CD295}" srcOrd="3" destOrd="0" parTransId="{87D67520-3995-45DB-AE48-63066755ECEE}" sibTransId="{DEFC933F-C077-4052-9743-2435AE04F13B}"/>
    <dgm:cxn modelId="{B61091C5-2A01-454E-993B-705BBB9EB542}" srcId="{6BD32B4E-3756-409C-8098-A4C878B63B9E}" destId="{69D23695-E536-43C3-84A2-27928CA74248}" srcOrd="1" destOrd="0" parTransId="{C183EF79-D261-4CD9-A61F-816386F070E5}" sibTransId="{274A0FFA-F441-424F-ABF3-B149BB554126}"/>
    <dgm:cxn modelId="{07D126E9-7B37-FC44-9A62-3956921F2499}" type="presOf" srcId="{7EA10BC2-85EB-4CBD-B386-27EF3D4CD295}" destId="{669F0DF0-FD4C-C549-AA34-29B3AA7CE0C2}" srcOrd="0" destOrd="3" presId="urn:microsoft.com/office/officeart/2005/8/layout/vList2"/>
    <dgm:cxn modelId="{3DCBF0E0-A98B-2B44-B1C0-5DCDAE0BBA85}" type="presParOf" srcId="{5AD625ED-7002-4A40-8203-6D0B1013ABEF}" destId="{8F7004F2-043E-A143-891A-9AAC97E833B3}" srcOrd="0" destOrd="0" presId="urn:microsoft.com/office/officeart/2005/8/layout/vList2"/>
    <dgm:cxn modelId="{FB438776-C641-F443-8AD2-39A5403B2E6B}" type="presParOf" srcId="{5AD625ED-7002-4A40-8203-6D0B1013ABEF}" destId="{669F0DF0-FD4C-C549-AA34-29B3AA7CE0C2}" srcOrd="1" destOrd="0" presId="urn:microsoft.com/office/officeart/2005/8/layout/vList2"/>
    <dgm:cxn modelId="{E50288D4-0FC3-DE42-B1C8-85D9740D24F8}" type="presParOf" srcId="{5AD625ED-7002-4A40-8203-6D0B1013ABEF}" destId="{D7733B73-5308-4341-B3A9-0039C82B01D6}" srcOrd="2" destOrd="0" presId="urn:microsoft.com/office/officeart/2005/8/layout/vList2"/>
    <dgm:cxn modelId="{0AFCBB01-9591-8F41-AA10-4F1975418F2E}" type="presParOf" srcId="{5AD625ED-7002-4A40-8203-6D0B1013ABEF}" destId="{F4011CF1-8B6F-0648-82A7-C091A50F7C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A849E-B425-4DEC-ADAD-528CE10941E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E0CA9B-DC7E-4AC5-B819-49CE1FFBAB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Blending technique</a:t>
          </a:r>
          <a:endParaRPr lang="en-US"/>
        </a:p>
      </dgm:t>
    </dgm:pt>
    <dgm:pt modelId="{67ADBE5A-A320-465C-B9B3-9EA26BFE6570}" type="parTrans" cxnId="{8100A4E5-F0BA-4607-BB40-AC4143FE014C}">
      <dgm:prSet/>
      <dgm:spPr/>
      <dgm:t>
        <a:bodyPr/>
        <a:lstStyle/>
        <a:p>
          <a:endParaRPr lang="en-US"/>
        </a:p>
      </dgm:t>
    </dgm:pt>
    <dgm:pt modelId="{F0670D39-58E1-4107-A205-CDE76A79E36F}" type="sibTrans" cxnId="{8100A4E5-F0BA-4607-BB40-AC4143FE014C}">
      <dgm:prSet/>
      <dgm:spPr/>
      <dgm:t>
        <a:bodyPr/>
        <a:lstStyle/>
        <a:p>
          <a:endParaRPr lang="en-US"/>
        </a:p>
      </dgm:t>
    </dgm:pt>
    <dgm:pt modelId="{03577E17-5942-438C-8668-C4C401897CA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Combines information from multiple predictive models.</a:t>
          </a:r>
          <a:endParaRPr lang="en-US"/>
        </a:p>
      </dgm:t>
    </dgm:pt>
    <dgm:pt modelId="{D699CE94-F661-4D77-81DA-ECA07996C66C}" type="parTrans" cxnId="{8488FA06-7453-474F-BE83-3C86F643FB63}">
      <dgm:prSet/>
      <dgm:spPr/>
      <dgm:t>
        <a:bodyPr/>
        <a:lstStyle/>
        <a:p>
          <a:endParaRPr lang="en-US"/>
        </a:p>
      </dgm:t>
    </dgm:pt>
    <dgm:pt modelId="{95F514B9-6E20-4949-95B3-5A76C8FCB2B2}" type="sibTrans" cxnId="{8488FA06-7453-474F-BE83-3C86F643FB63}">
      <dgm:prSet/>
      <dgm:spPr/>
      <dgm:t>
        <a:bodyPr/>
        <a:lstStyle/>
        <a:p>
          <a:endParaRPr lang="en-US"/>
        </a:p>
      </dgm:t>
    </dgm:pt>
    <dgm:pt modelId="{3CD3D436-D944-49DA-A2A2-4065ED21D83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Technique used with </a:t>
          </a:r>
          <a:r>
            <a:rPr lang="fr-FR" i="1"/>
            <a:t>XGBRegressor</a:t>
          </a:r>
          <a:r>
            <a:rPr lang="fr-FR"/>
            <a:t> and </a:t>
          </a:r>
          <a:r>
            <a:rPr lang="fr-FR" i="1"/>
            <a:t>LGMRegressor.</a:t>
          </a:r>
          <a:endParaRPr lang="en-US"/>
        </a:p>
      </dgm:t>
    </dgm:pt>
    <dgm:pt modelId="{D8D83445-F0E1-4484-9F56-9D795C11EB51}" type="parTrans" cxnId="{E1DB07CC-83E4-403F-8F44-D831DC07CF18}">
      <dgm:prSet/>
      <dgm:spPr/>
      <dgm:t>
        <a:bodyPr/>
        <a:lstStyle/>
        <a:p>
          <a:endParaRPr lang="en-US"/>
        </a:p>
      </dgm:t>
    </dgm:pt>
    <dgm:pt modelId="{057F8B42-D3F6-4105-A192-105C164BF56B}" type="sibTrans" cxnId="{E1DB07CC-83E4-403F-8F44-D831DC07CF18}">
      <dgm:prSet/>
      <dgm:spPr/>
      <dgm:t>
        <a:bodyPr/>
        <a:lstStyle/>
        <a:p>
          <a:endParaRPr lang="en-US"/>
        </a:p>
      </dgm:t>
    </dgm:pt>
    <dgm:pt modelId="{3CFAED53-04F3-46DD-8472-53565758C2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Stacking technique</a:t>
          </a:r>
          <a:endParaRPr lang="en-US"/>
        </a:p>
      </dgm:t>
    </dgm:pt>
    <dgm:pt modelId="{A07C591A-1835-41B1-A02B-43C81A9F7254}" type="parTrans" cxnId="{2CDF77C8-D1D9-4AF2-8A54-E9BAFE45C8A7}">
      <dgm:prSet/>
      <dgm:spPr/>
      <dgm:t>
        <a:bodyPr/>
        <a:lstStyle/>
        <a:p>
          <a:endParaRPr lang="en-US"/>
        </a:p>
      </dgm:t>
    </dgm:pt>
    <dgm:pt modelId="{575F2BD0-C3C7-4C6B-A4D1-0B53A56EB000}" type="sibTrans" cxnId="{2CDF77C8-D1D9-4AF2-8A54-E9BAFE45C8A7}">
      <dgm:prSet/>
      <dgm:spPr/>
      <dgm:t>
        <a:bodyPr/>
        <a:lstStyle/>
        <a:p>
          <a:endParaRPr lang="en-US"/>
        </a:p>
      </dgm:t>
    </dgm:pt>
    <dgm:pt modelId="{DCBADEB8-AB5F-458F-A4A9-5875E5D848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combines information </a:t>
          </a:r>
          <a:r>
            <a:rPr lang="fr-FR" dirty="0" err="1"/>
            <a:t>from</a:t>
          </a:r>
          <a:r>
            <a:rPr lang="fr-FR" dirty="0"/>
            <a:t> multiple </a:t>
          </a:r>
          <a:r>
            <a:rPr lang="fr-FR" dirty="0" err="1"/>
            <a:t>predictive</a:t>
          </a:r>
          <a:r>
            <a:rPr lang="fr-FR" dirty="0"/>
            <a:t> </a:t>
          </a:r>
          <a:r>
            <a:rPr lang="fr-FR" dirty="0" err="1"/>
            <a:t>models</a:t>
          </a:r>
          <a:r>
            <a:rPr lang="fr-FR" dirty="0"/>
            <a:t> and uses </a:t>
          </a:r>
          <a:r>
            <a:rPr lang="fr-FR" dirty="0" err="1"/>
            <a:t>another</a:t>
          </a:r>
          <a:r>
            <a:rPr lang="fr-FR" dirty="0"/>
            <a:t> model </a:t>
          </a:r>
          <a:r>
            <a:rPr lang="fr-FR" dirty="0" err="1"/>
            <a:t>that</a:t>
          </a:r>
          <a:r>
            <a:rPr lang="fr-FR" dirty="0"/>
            <a:t> </a:t>
          </a:r>
          <a:r>
            <a:rPr lang="fr-FR" dirty="0" err="1"/>
            <a:t>perform</a:t>
          </a:r>
          <a:r>
            <a:rPr lang="fr-FR" dirty="0"/>
            <a:t> a </a:t>
          </a:r>
          <a:r>
            <a:rPr lang="fr-FR" dirty="0" err="1"/>
            <a:t>prediction</a:t>
          </a:r>
          <a:r>
            <a:rPr lang="fr-FR" dirty="0"/>
            <a:t> </a:t>
          </a:r>
          <a:r>
            <a:rPr lang="fr-FR" dirty="0" err="1"/>
            <a:t>using</a:t>
          </a:r>
          <a:r>
            <a:rPr lang="fr-FR" dirty="0"/>
            <a:t> the </a:t>
          </a:r>
          <a:r>
            <a:rPr lang="fr-FR" dirty="0" err="1"/>
            <a:t>predicted</a:t>
          </a:r>
          <a:r>
            <a:rPr lang="fr-FR" dirty="0"/>
            <a:t> values of the base </a:t>
          </a:r>
          <a:r>
            <a:rPr lang="fr-FR" dirty="0" err="1"/>
            <a:t>models</a:t>
          </a:r>
          <a:r>
            <a:rPr lang="fr-FR" dirty="0"/>
            <a:t>. </a:t>
          </a:r>
          <a:endParaRPr lang="en-US" dirty="0"/>
        </a:p>
      </dgm:t>
    </dgm:pt>
    <dgm:pt modelId="{E4245392-2891-4367-B820-055264972822}" type="parTrans" cxnId="{2E4E261F-F6B1-4EF9-9967-5991FBC0CB2F}">
      <dgm:prSet/>
      <dgm:spPr/>
      <dgm:t>
        <a:bodyPr/>
        <a:lstStyle/>
        <a:p>
          <a:endParaRPr lang="en-US"/>
        </a:p>
      </dgm:t>
    </dgm:pt>
    <dgm:pt modelId="{46BC024F-8DB0-442E-B96B-F7BEB730E368}" type="sibTrans" cxnId="{2E4E261F-F6B1-4EF9-9967-5991FBC0CB2F}">
      <dgm:prSet/>
      <dgm:spPr/>
      <dgm:t>
        <a:bodyPr/>
        <a:lstStyle/>
        <a:p>
          <a:endParaRPr lang="en-US"/>
        </a:p>
      </dgm:t>
    </dgm:pt>
    <dgm:pt modelId="{FDE7CC57-ED5A-49D6-B27F-666FAAE3EA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Technique </a:t>
          </a:r>
          <a:r>
            <a:rPr lang="fr-FR" dirty="0" err="1"/>
            <a:t>tried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i="1" dirty="0" err="1"/>
            <a:t>XGBRegressor</a:t>
          </a:r>
          <a:r>
            <a:rPr lang="fr-FR" dirty="0"/>
            <a:t>, and</a:t>
          </a:r>
          <a:r>
            <a:rPr lang="fr-FR" i="1" dirty="0"/>
            <a:t> </a:t>
          </a:r>
          <a:r>
            <a:rPr lang="fr-FR" i="1" dirty="0" err="1"/>
            <a:t>LGMRegressor</a:t>
          </a:r>
          <a:r>
            <a:rPr lang="fr-FR" dirty="0"/>
            <a:t> as base </a:t>
          </a:r>
          <a:r>
            <a:rPr lang="fr-FR" dirty="0" err="1"/>
            <a:t>models</a:t>
          </a:r>
          <a:r>
            <a:rPr lang="fr-FR" dirty="0"/>
            <a:t>, and </a:t>
          </a:r>
          <a:r>
            <a:rPr lang="fr-FR" i="1" dirty="0" err="1"/>
            <a:t>KernelRidge</a:t>
          </a:r>
          <a:r>
            <a:rPr lang="fr-FR" i="1" dirty="0"/>
            <a:t> as </a:t>
          </a:r>
          <a:r>
            <a:rPr lang="fr-FR" i="1" dirty="0" err="1"/>
            <a:t>stacked</a:t>
          </a:r>
          <a:r>
            <a:rPr lang="fr-FR" i="1" dirty="0"/>
            <a:t> model.</a:t>
          </a:r>
          <a:endParaRPr lang="en-US" dirty="0"/>
        </a:p>
      </dgm:t>
    </dgm:pt>
    <dgm:pt modelId="{32E45632-DB78-436A-BA7B-F6ACC4A0BC3B}" type="parTrans" cxnId="{88576F25-1AC6-48BB-BF05-238CF4481B95}">
      <dgm:prSet/>
      <dgm:spPr/>
      <dgm:t>
        <a:bodyPr/>
        <a:lstStyle/>
        <a:p>
          <a:endParaRPr lang="en-US"/>
        </a:p>
      </dgm:t>
    </dgm:pt>
    <dgm:pt modelId="{115F5D72-7A6D-428B-8A20-4A502B2112C4}" type="sibTrans" cxnId="{88576F25-1AC6-48BB-BF05-238CF4481B95}">
      <dgm:prSet/>
      <dgm:spPr/>
      <dgm:t>
        <a:bodyPr/>
        <a:lstStyle/>
        <a:p>
          <a:endParaRPr lang="en-US"/>
        </a:p>
      </dgm:t>
    </dgm:pt>
    <dgm:pt modelId="{E2CAD29D-582F-4B4E-8063-247D552626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i="1"/>
            <a:t>Advantages:</a:t>
          </a:r>
          <a:endParaRPr lang="en-US"/>
        </a:p>
      </dgm:t>
    </dgm:pt>
    <dgm:pt modelId="{DB4F1570-892F-443F-AA29-A042D024D1B3}" type="parTrans" cxnId="{603BA150-928C-4AB6-A954-51D35EA70C4B}">
      <dgm:prSet/>
      <dgm:spPr/>
      <dgm:t>
        <a:bodyPr/>
        <a:lstStyle/>
        <a:p>
          <a:endParaRPr lang="en-US"/>
        </a:p>
      </dgm:t>
    </dgm:pt>
    <dgm:pt modelId="{8422EBAE-E0DB-470B-88BA-EA6514F3D10A}" type="sibTrans" cxnId="{603BA150-928C-4AB6-A954-51D35EA70C4B}">
      <dgm:prSet/>
      <dgm:spPr/>
      <dgm:t>
        <a:bodyPr/>
        <a:lstStyle/>
        <a:p>
          <a:endParaRPr lang="en-US"/>
        </a:p>
      </dgm:t>
    </dgm:pt>
    <dgm:pt modelId="{6CB669FB-D22E-4BDE-8705-B5795EEFC57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/>
            <a:t>Learn from different algorithms</a:t>
          </a:r>
          <a:endParaRPr lang="en-US"/>
        </a:p>
      </dgm:t>
    </dgm:pt>
    <dgm:pt modelId="{B5E50C7A-85E5-4702-807E-C7EFB0EF0585}" type="parTrans" cxnId="{01C6411E-D6C8-44CC-A5EC-4A52C3DC7178}">
      <dgm:prSet/>
      <dgm:spPr/>
      <dgm:t>
        <a:bodyPr/>
        <a:lstStyle/>
        <a:p>
          <a:endParaRPr lang="en-US"/>
        </a:p>
      </dgm:t>
    </dgm:pt>
    <dgm:pt modelId="{1AD891C3-989D-409F-9517-1AC3077FA1C8}" type="sibTrans" cxnId="{01C6411E-D6C8-44CC-A5EC-4A52C3DC7178}">
      <dgm:prSet/>
      <dgm:spPr/>
      <dgm:t>
        <a:bodyPr/>
        <a:lstStyle/>
        <a:p>
          <a:endParaRPr lang="en-US"/>
        </a:p>
      </dgm:t>
    </dgm:pt>
    <dgm:pt modelId="{3573E544-A646-4F56-870A-3DC2D67851D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 err="1"/>
            <a:t>Reduce</a:t>
          </a:r>
          <a:r>
            <a:rPr lang="fr-FR" i="1" dirty="0"/>
            <a:t> variance of </a:t>
          </a:r>
          <a:r>
            <a:rPr lang="fr-FR" i="1" dirty="0" err="1"/>
            <a:t>predictions</a:t>
          </a:r>
          <a:endParaRPr lang="en-US" dirty="0"/>
        </a:p>
      </dgm:t>
    </dgm:pt>
    <dgm:pt modelId="{10B265C5-3800-4463-8D7D-F17E29184A7B}" type="parTrans" cxnId="{D0967512-7B1B-4B9C-AB7A-BC59BB4F4F55}">
      <dgm:prSet/>
      <dgm:spPr/>
      <dgm:t>
        <a:bodyPr/>
        <a:lstStyle/>
        <a:p>
          <a:endParaRPr lang="en-US"/>
        </a:p>
      </dgm:t>
    </dgm:pt>
    <dgm:pt modelId="{424034A3-FAD7-4314-A54E-6B65F915D82D}" type="sibTrans" cxnId="{D0967512-7B1B-4B9C-AB7A-BC59BB4F4F55}">
      <dgm:prSet/>
      <dgm:spPr/>
      <dgm:t>
        <a:bodyPr/>
        <a:lstStyle/>
        <a:p>
          <a:endParaRPr lang="en-US"/>
        </a:p>
      </dgm:t>
    </dgm:pt>
    <dgm:pt modelId="{F2A179E4-1FEB-44EF-9556-1C9D92010B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i="1"/>
            <a:t>Disavantages:</a:t>
          </a:r>
          <a:endParaRPr lang="en-US"/>
        </a:p>
      </dgm:t>
    </dgm:pt>
    <dgm:pt modelId="{4CC39140-5B87-4628-B057-ACA4E8FE2127}" type="parTrans" cxnId="{0D285CF1-3A18-4CB7-8E12-EDF1DE5DF651}">
      <dgm:prSet/>
      <dgm:spPr/>
      <dgm:t>
        <a:bodyPr/>
        <a:lstStyle/>
        <a:p>
          <a:endParaRPr lang="en-US"/>
        </a:p>
      </dgm:t>
    </dgm:pt>
    <dgm:pt modelId="{1D5FE4F1-C467-4C25-9ED3-49E1935FC4F6}" type="sibTrans" cxnId="{0D285CF1-3A18-4CB7-8E12-EDF1DE5DF651}">
      <dgm:prSet/>
      <dgm:spPr/>
      <dgm:t>
        <a:bodyPr/>
        <a:lstStyle/>
        <a:p>
          <a:endParaRPr lang="en-US"/>
        </a:p>
      </dgm:t>
    </dgm:pt>
    <dgm:pt modelId="{230BAA76-3DBF-4431-AA8B-115E05F049F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 err="1"/>
            <a:t>Increase</a:t>
          </a:r>
          <a:r>
            <a:rPr lang="fr-FR" i="1" dirty="0"/>
            <a:t> </a:t>
          </a:r>
          <a:r>
            <a:rPr lang="fr-FR" i="1" dirty="0" err="1"/>
            <a:t>complexity</a:t>
          </a:r>
          <a:endParaRPr lang="en-US" dirty="0"/>
        </a:p>
      </dgm:t>
    </dgm:pt>
    <dgm:pt modelId="{9A323C89-C9C5-44A5-BAB5-54523D62F76B}" type="parTrans" cxnId="{E2CAE53B-CD11-4EB6-BD6A-D06456588EC0}">
      <dgm:prSet/>
      <dgm:spPr/>
      <dgm:t>
        <a:bodyPr/>
        <a:lstStyle/>
        <a:p>
          <a:endParaRPr lang="en-US"/>
        </a:p>
      </dgm:t>
    </dgm:pt>
    <dgm:pt modelId="{19591B57-8B1A-4B7A-9906-B2237988EAC9}" type="sibTrans" cxnId="{E2CAE53B-CD11-4EB6-BD6A-D06456588EC0}">
      <dgm:prSet/>
      <dgm:spPr/>
      <dgm:t>
        <a:bodyPr/>
        <a:lstStyle/>
        <a:p>
          <a:endParaRPr lang="en-US"/>
        </a:p>
      </dgm:t>
    </dgm:pt>
    <dgm:pt modelId="{5BC3B6DB-D816-40DD-AF51-6F85E412C19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 err="1"/>
            <a:t>Need</a:t>
          </a:r>
          <a:r>
            <a:rPr lang="fr-FR" i="1" dirty="0"/>
            <a:t> to tune a lot of </a:t>
          </a:r>
          <a:r>
            <a:rPr lang="fr-FR" i="1" dirty="0" err="1"/>
            <a:t>regressors</a:t>
          </a:r>
          <a:br>
            <a:rPr lang="fr-FR" i="1" dirty="0"/>
          </a:br>
          <a:endParaRPr lang="en-US" dirty="0"/>
        </a:p>
      </dgm:t>
    </dgm:pt>
    <dgm:pt modelId="{BE78FC8A-80AB-4F0C-B1E2-43A78C02BE7F}" type="parTrans" cxnId="{333492EA-54C8-4218-B797-4A6DB6D2C454}">
      <dgm:prSet/>
      <dgm:spPr/>
      <dgm:t>
        <a:bodyPr/>
        <a:lstStyle/>
        <a:p>
          <a:endParaRPr lang="en-US"/>
        </a:p>
      </dgm:t>
    </dgm:pt>
    <dgm:pt modelId="{FCE9B493-791E-4644-8B6D-E49ACD522947}" type="sibTrans" cxnId="{333492EA-54C8-4218-B797-4A6DB6D2C454}">
      <dgm:prSet/>
      <dgm:spPr/>
      <dgm:t>
        <a:bodyPr/>
        <a:lstStyle/>
        <a:p>
          <a:endParaRPr lang="en-US"/>
        </a:p>
      </dgm:t>
    </dgm:pt>
    <dgm:pt modelId="{D3B339C2-B9A3-BF44-A86C-452CD1FEA5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 err="1"/>
            <a:t>Increase</a:t>
          </a:r>
          <a:r>
            <a:rPr lang="fr-FR" i="1" dirty="0"/>
            <a:t> running time</a:t>
          </a:r>
          <a:endParaRPr lang="en-US" dirty="0"/>
        </a:p>
      </dgm:t>
    </dgm:pt>
    <dgm:pt modelId="{13E5C4FF-9232-BB46-B1ED-09FF1AD410DE}" type="parTrans" cxnId="{647A21CE-3EBE-FE45-907F-A9634B2C2BAE}">
      <dgm:prSet/>
      <dgm:spPr/>
      <dgm:t>
        <a:bodyPr/>
        <a:lstStyle/>
        <a:p>
          <a:endParaRPr lang="en-GB"/>
        </a:p>
      </dgm:t>
    </dgm:pt>
    <dgm:pt modelId="{BBF1EAFC-17DB-8447-AD83-CBA99CD0BBA5}" type="sibTrans" cxnId="{647A21CE-3EBE-FE45-907F-A9634B2C2BAE}">
      <dgm:prSet/>
      <dgm:spPr/>
      <dgm:t>
        <a:bodyPr/>
        <a:lstStyle/>
        <a:p>
          <a:endParaRPr lang="en-GB"/>
        </a:p>
      </dgm:t>
    </dgm:pt>
    <dgm:pt modelId="{4ED1D948-A3A7-3A49-8681-F1F5901BA170}" type="pres">
      <dgm:prSet presAssocID="{377A849E-B425-4DEC-ADAD-528CE10941E5}" presName="Name0" presStyleCnt="0">
        <dgm:presLayoutVars>
          <dgm:dir/>
          <dgm:animLvl val="lvl"/>
          <dgm:resizeHandles val="exact"/>
        </dgm:presLayoutVars>
      </dgm:prSet>
      <dgm:spPr/>
    </dgm:pt>
    <dgm:pt modelId="{D5699385-25F4-274D-BE09-44F318A8D588}" type="pres">
      <dgm:prSet presAssocID="{D0E0CA9B-DC7E-4AC5-B819-49CE1FFBAB5B}" presName="composite" presStyleCnt="0"/>
      <dgm:spPr/>
    </dgm:pt>
    <dgm:pt modelId="{F625CBE1-B7C6-FF47-A578-1D3CFFDF4CC3}" type="pres">
      <dgm:prSet presAssocID="{D0E0CA9B-DC7E-4AC5-B819-49CE1FFBAB5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BAF313F-EAA2-EA43-A619-EF36744C6775}" type="pres">
      <dgm:prSet presAssocID="{D0E0CA9B-DC7E-4AC5-B819-49CE1FFBAB5B}" presName="desTx" presStyleLbl="alignAccFollowNode1" presStyleIdx="0" presStyleCnt="4">
        <dgm:presLayoutVars>
          <dgm:bulletEnabled val="1"/>
        </dgm:presLayoutVars>
      </dgm:prSet>
      <dgm:spPr/>
    </dgm:pt>
    <dgm:pt modelId="{9E42DA4B-2359-BB45-9618-3B267B7DCCF2}" type="pres">
      <dgm:prSet presAssocID="{F0670D39-58E1-4107-A205-CDE76A79E36F}" presName="space" presStyleCnt="0"/>
      <dgm:spPr/>
    </dgm:pt>
    <dgm:pt modelId="{00650C37-D52F-2C43-BDB7-2D70F0F1B3EC}" type="pres">
      <dgm:prSet presAssocID="{3CFAED53-04F3-46DD-8472-53565758C2EC}" presName="composite" presStyleCnt="0"/>
      <dgm:spPr/>
    </dgm:pt>
    <dgm:pt modelId="{5B98727A-9C73-5341-B79D-27452689E765}" type="pres">
      <dgm:prSet presAssocID="{3CFAED53-04F3-46DD-8472-53565758C2E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C7F0590-8588-614D-9DCA-DDAA8BB7AB51}" type="pres">
      <dgm:prSet presAssocID="{3CFAED53-04F3-46DD-8472-53565758C2EC}" presName="desTx" presStyleLbl="alignAccFollowNode1" presStyleIdx="1" presStyleCnt="4">
        <dgm:presLayoutVars>
          <dgm:bulletEnabled val="1"/>
        </dgm:presLayoutVars>
      </dgm:prSet>
      <dgm:spPr/>
    </dgm:pt>
    <dgm:pt modelId="{CEDDAB6A-7521-E54E-AEFE-3671B345B7F9}" type="pres">
      <dgm:prSet presAssocID="{575F2BD0-C3C7-4C6B-A4D1-0B53A56EB000}" presName="space" presStyleCnt="0"/>
      <dgm:spPr/>
    </dgm:pt>
    <dgm:pt modelId="{F3E77F83-E90E-EA41-B233-35413622A039}" type="pres">
      <dgm:prSet presAssocID="{E2CAD29D-582F-4B4E-8063-247D552626CF}" presName="composite" presStyleCnt="0"/>
      <dgm:spPr/>
    </dgm:pt>
    <dgm:pt modelId="{14032E98-3CFE-EC4B-9ACC-50BAE6EFCADA}" type="pres">
      <dgm:prSet presAssocID="{E2CAD29D-582F-4B4E-8063-247D552626C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F818E64-29F8-0644-84EE-03DACE01304F}" type="pres">
      <dgm:prSet presAssocID="{E2CAD29D-582F-4B4E-8063-247D552626CF}" presName="desTx" presStyleLbl="alignAccFollowNode1" presStyleIdx="2" presStyleCnt="4">
        <dgm:presLayoutVars>
          <dgm:bulletEnabled val="1"/>
        </dgm:presLayoutVars>
      </dgm:prSet>
      <dgm:spPr/>
    </dgm:pt>
    <dgm:pt modelId="{EF7A55EB-8D31-7B49-9145-3116B1112A64}" type="pres">
      <dgm:prSet presAssocID="{8422EBAE-E0DB-470B-88BA-EA6514F3D10A}" presName="space" presStyleCnt="0"/>
      <dgm:spPr/>
    </dgm:pt>
    <dgm:pt modelId="{2970FF8D-F3FC-CC42-8B93-5847D0922B5A}" type="pres">
      <dgm:prSet presAssocID="{F2A179E4-1FEB-44EF-9556-1C9D92010B8E}" presName="composite" presStyleCnt="0"/>
      <dgm:spPr/>
    </dgm:pt>
    <dgm:pt modelId="{1C62C017-F54D-A149-94BD-72A560B8A8CF}" type="pres">
      <dgm:prSet presAssocID="{F2A179E4-1FEB-44EF-9556-1C9D92010B8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13F7568-81BA-5F42-ACA6-84B8BB89FD30}" type="pres">
      <dgm:prSet presAssocID="{F2A179E4-1FEB-44EF-9556-1C9D92010B8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488FA06-7453-474F-BE83-3C86F643FB63}" srcId="{D0E0CA9B-DC7E-4AC5-B819-49CE1FFBAB5B}" destId="{03577E17-5942-438C-8668-C4C401897CA9}" srcOrd="0" destOrd="0" parTransId="{D699CE94-F661-4D77-81DA-ECA07996C66C}" sibTransId="{95F514B9-6E20-4949-95B3-5A76C8FCB2B2}"/>
    <dgm:cxn modelId="{D9840D08-A5E4-5E46-BF61-174739525BA8}" type="presOf" srcId="{3CD3D436-D944-49DA-A2A2-4065ED21D83E}" destId="{EBAF313F-EAA2-EA43-A619-EF36744C6775}" srcOrd="0" destOrd="1" presId="urn:microsoft.com/office/officeart/2005/8/layout/hList1"/>
    <dgm:cxn modelId="{A6A5FF0C-9AB1-0A47-8282-39405A0476E2}" type="presOf" srcId="{DCBADEB8-AB5F-458F-A4A9-5875E5D848E3}" destId="{AC7F0590-8588-614D-9DCA-DDAA8BB7AB51}" srcOrd="0" destOrd="0" presId="urn:microsoft.com/office/officeart/2005/8/layout/hList1"/>
    <dgm:cxn modelId="{D0967512-7B1B-4B9C-AB7A-BC59BB4F4F55}" srcId="{E2CAD29D-582F-4B4E-8063-247D552626CF}" destId="{3573E544-A646-4F56-870A-3DC2D67851DC}" srcOrd="1" destOrd="0" parTransId="{10B265C5-3800-4463-8D7D-F17E29184A7B}" sibTransId="{424034A3-FAD7-4314-A54E-6B65F915D82D}"/>
    <dgm:cxn modelId="{41C64717-04E0-BE42-89DB-68D5AB8A0D96}" type="presOf" srcId="{F2A179E4-1FEB-44EF-9556-1C9D92010B8E}" destId="{1C62C017-F54D-A149-94BD-72A560B8A8CF}" srcOrd="0" destOrd="0" presId="urn:microsoft.com/office/officeart/2005/8/layout/hList1"/>
    <dgm:cxn modelId="{01C6411E-D6C8-44CC-A5EC-4A52C3DC7178}" srcId="{E2CAD29D-582F-4B4E-8063-247D552626CF}" destId="{6CB669FB-D22E-4BDE-8705-B5795EEFC575}" srcOrd="0" destOrd="0" parTransId="{B5E50C7A-85E5-4702-807E-C7EFB0EF0585}" sibTransId="{1AD891C3-989D-409F-9517-1AC3077FA1C8}"/>
    <dgm:cxn modelId="{2E4E261F-F6B1-4EF9-9967-5991FBC0CB2F}" srcId="{3CFAED53-04F3-46DD-8472-53565758C2EC}" destId="{DCBADEB8-AB5F-458F-A4A9-5875E5D848E3}" srcOrd="0" destOrd="0" parTransId="{E4245392-2891-4367-B820-055264972822}" sibTransId="{46BC024F-8DB0-442E-B96B-F7BEB730E368}"/>
    <dgm:cxn modelId="{88576F25-1AC6-48BB-BF05-238CF4481B95}" srcId="{3CFAED53-04F3-46DD-8472-53565758C2EC}" destId="{FDE7CC57-ED5A-49D6-B27F-666FAAE3EA0F}" srcOrd="1" destOrd="0" parTransId="{32E45632-DB78-436A-BA7B-F6ACC4A0BC3B}" sibTransId="{115F5D72-7A6D-428B-8A20-4A502B2112C4}"/>
    <dgm:cxn modelId="{E2CAE53B-CD11-4EB6-BD6A-D06456588EC0}" srcId="{F2A179E4-1FEB-44EF-9556-1C9D92010B8E}" destId="{230BAA76-3DBF-4431-AA8B-115E05F049F4}" srcOrd="0" destOrd="0" parTransId="{9A323C89-C9C5-44A5-BAB5-54523D62F76B}" sibTransId="{19591B57-8B1A-4B7A-9906-B2237988EAC9}"/>
    <dgm:cxn modelId="{AC066249-4278-F44B-816C-05FF3D256020}" type="presOf" srcId="{D0E0CA9B-DC7E-4AC5-B819-49CE1FFBAB5B}" destId="{F625CBE1-B7C6-FF47-A578-1D3CFFDF4CC3}" srcOrd="0" destOrd="0" presId="urn:microsoft.com/office/officeart/2005/8/layout/hList1"/>
    <dgm:cxn modelId="{603BA150-928C-4AB6-A954-51D35EA70C4B}" srcId="{377A849E-B425-4DEC-ADAD-528CE10941E5}" destId="{E2CAD29D-582F-4B4E-8063-247D552626CF}" srcOrd="2" destOrd="0" parTransId="{DB4F1570-892F-443F-AA29-A042D024D1B3}" sibTransId="{8422EBAE-E0DB-470B-88BA-EA6514F3D10A}"/>
    <dgm:cxn modelId="{E29F485C-E467-5146-BA01-CF76474D093C}" type="presOf" srcId="{E2CAD29D-582F-4B4E-8063-247D552626CF}" destId="{14032E98-3CFE-EC4B-9ACC-50BAE6EFCADA}" srcOrd="0" destOrd="0" presId="urn:microsoft.com/office/officeart/2005/8/layout/hList1"/>
    <dgm:cxn modelId="{6A6E9576-58CD-ED47-9B5F-D9913067A7A0}" type="presOf" srcId="{FDE7CC57-ED5A-49D6-B27F-666FAAE3EA0F}" destId="{AC7F0590-8588-614D-9DCA-DDAA8BB7AB51}" srcOrd="0" destOrd="1" presId="urn:microsoft.com/office/officeart/2005/8/layout/hList1"/>
    <dgm:cxn modelId="{F5CE9D7E-DD89-6342-BD42-6347D0EAF2AB}" type="presOf" srcId="{3CFAED53-04F3-46DD-8472-53565758C2EC}" destId="{5B98727A-9C73-5341-B79D-27452689E765}" srcOrd="0" destOrd="0" presId="urn:microsoft.com/office/officeart/2005/8/layout/hList1"/>
    <dgm:cxn modelId="{9CE1CA9C-9FC9-7D48-A2FF-7F2B3B14995E}" type="presOf" srcId="{230BAA76-3DBF-4431-AA8B-115E05F049F4}" destId="{B13F7568-81BA-5F42-ACA6-84B8BB89FD30}" srcOrd="0" destOrd="0" presId="urn:microsoft.com/office/officeart/2005/8/layout/hList1"/>
    <dgm:cxn modelId="{8D0073A7-CBF2-D84F-BCEB-93C143FD5B89}" type="presOf" srcId="{D3B339C2-B9A3-BF44-A86C-452CD1FEA5D1}" destId="{B13F7568-81BA-5F42-ACA6-84B8BB89FD30}" srcOrd="0" destOrd="1" presId="urn:microsoft.com/office/officeart/2005/8/layout/hList1"/>
    <dgm:cxn modelId="{022869B2-15A6-8744-8229-F82E3FEDCAA2}" type="presOf" srcId="{6CB669FB-D22E-4BDE-8705-B5795EEFC575}" destId="{6F818E64-29F8-0644-84EE-03DACE01304F}" srcOrd="0" destOrd="0" presId="urn:microsoft.com/office/officeart/2005/8/layout/hList1"/>
    <dgm:cxn modelId="{2CDF77C8-D1D9-4AF2-8A54-E9BAFE45C8A7}" srcId="{377A849E-B425-4DEC-ADAD-528CE10941E5}" destId="{3CFAED53-04F3-46DD-8472-53565758C2EC}" srcOrd="1" destOrd="0" parTransId="{A07C591A-1835-41B1-A02B-43C81A9F7254}" sibTransId="{575F2BD0-C3C7-4C6B-A4D1-0B53A56EB000}"/>
    <dgm:cxn modelId="{4159D6CB-503E-EC4A-AC87-98D0383B5AF8}" type="presOf" srcId="{3573E544-A646-4F56-870A-3DC2D67851DC}" destId="{6F818E64-29F8-0644-84EE-03DACE01304F}" srcOrd="0" destOrd="1" presId="urn:microsoft.com/office/officeart/2005/8/layout/hList1"/>
    <dgm:cxn modelId="{E1DB07CC-83E4-403F-8F44-D831DC07CF18}" srcId="{D0E0CA9B-DC7E-4AC5-B819-49CE1FFBAB5B}" destId="{3CD3D436-D944-49DA-A2A2-4065ED21D83E}" srcOrd="1" destOrd="0" parTransId="{D8D83445-F0E1-4484-9F56-9D795C11EB51}" sibTransId="{057F8B42-D3F6-4105-A192-105C164BF56B}"/>
    <dgm:cxn modelId="{647A21CE-3EBE-FE45-907F-A9634B2C2BAE}" srcId="{F2A179E4-1FEB-44EF-9556-1C9D92010B8E}" destId="{D3B339C2-B9A3-BF44-A86C-452CD1FEA5D1}" srcOrd="1" destOrd="0" parTransId="{13E5C4FF-9232-BB46-B1ED-09FF1AD410DE}" sibTransId="{BBF1EAFC-17DB-8447-AD83-CBA99CD0BBA5}"/>
    <dgm:cxn modelId="{C40A79D4-0919-184D-8A72-E242300A8FC8}" type="presOf" srcId="{5BC3B6DB-D816-40DD-AF51-6F85E412C194}" destId="{B13F7568-81BA-5F42-ACA6-84B8BB89FD30}" srcOrd="0" destOrd="2" presId="urn:microsoft.com/office/officeart/2005/8/layout/hList1"/>
    <dgm:cxn modelId="{8100A4E5-F0BA-4607-BB40-AC4143FE014C}" srcId="{377A849E-B425-4DEC-ADAD-528CE10941E5}" destId="{D0E0CA9B-DC7E-4AC5-B819-49CE1FFBAB5B}" srcOrd="0" destOrd="0" parTransId="{67ADBE5A-A320-465C-B9B3-9EA26BFE6570}" sibTransId="{F0670D39-58E1-4107-A205-CDE76A79E36F}"/>
    <dgm:cxn modelId="{E898C6E6-AC81-D34C-BAB3-556CBB1F55D3}" type="presOf" srcId="{377A849E-B425-4DEC-ADAD-528CE10941E5}" destId="{4ED1D948-A3A7-3A49-8681-F1F5901BA170}" srcOrd="0" destOrd="0" presId="urn:microsoft.com/office/officeart/2005/8/layout/hList1"/>
    <dgm:cxn modelId="{333492EA-54C8-4218-B797-4A6DB6D2C454}" srcId="{F2A179E4-1FEB-44EF-9556-1C9D92010B8E}" destId="{5BC3B6DB-D816-40DD-AF51-6F85E412C194}" srcOrd="2" destOrd="0" parTransId="{BE78FC8A-80AB-4F0C-B1E2-43A78C02BE7F}" sibTransId="{FCE9B493-791E-4644-8B6D-E49ACD522947}"/>
    <dgm:cxn modelId="{0D285CF1-3A18-4CB7-8E12-EDF1DE5DF651}" srcId="{377A849E-B425-4DEC-ADAD-528CE10941E5}" destId="{F2A179E4-1FEB-44EF-9556-1C9D92010B8E}" srcOrd="3" destOrd="0" parTransId="{4CC39140-5B87-4628-B057-ACA4E8FE2127}" sibTransId="{1D5FE4F1-C467-4C25-9ED3-49E1935FC4F6}"/>
    <dgm:cxn modelId="{0AA5DEF8-A4FF-234A-9E90-F3BC16F05BB3}" type="presOf" srcId="{03577E17-5942-438C-8668-C4C401897CA9}" destId="{EBAF313F-EAA2-EA43-A619-EF36744C6775}" srcOrd="0" destOrd="0" presId="urn:microsoft.com/office/officeart/2005/8/layout/hList1"/>
    <dgm:cxn modelId="{2CFD3EA9-BF09-734F-B517-2B0EDCC034CB}" type="presParOf" srcId="{4ED1D948-A3A7-3A49-8681-F1F5901BA170}" destId="{D5699385-25F4-274D-BE09-44F318A8D588}" srcOrd="0" destOrd="0" presId="urn:microsoft.com/office/officeart/2005/8/layout/hList1"/>
    <dgm:cxn modelId="{89F3436F-04EB-6F43-8E55-2BE4D26F7F26}" type="presParOf" srcId="{D5699385-25F4-274D-BE09-44F318A8D588}" destId="{F625CBE1-B7C6-FF47-A578-1D3CFFDF4CC3}" srcOrd="0" destOrd="0" presId="urn:microsoft.com/office/officeart/2005/8/layout/hList1"/>
    <dgm:cxn modelId="{D4BCC7C0-5743-3241-A1C8-523EE41905AF}" type="presParOf" srcId="{D5699385-25F4-274D-BE09-44F318A8D588}" destId="{EBAF313F-EAA2-EA43-A619-EF36744C6775}" srcOrd="1" destOrd="0" presId="urn:microsoft.com/office/officeart/2005/8/layout/hList1"/>
    <dgm:cxn modelId="{ECAE0B0D-54F6-2241-A69C-1ED1D0398C98}" type="presParOf" srcId="{4ED1D948-A3A7-3A49-8681-F1F5901BA170}" destId="{9E42DA4B-2359-BB45-9618-3B267B7DCCF2}" srcOrd="1" destOrd="0" presId="urn:microsoft.com/office/officeart/2005/8/layout/hList1"/>
    <dgm:cxn modelId="{ACF7E3FB-BC20-6047-AE95-A32243AFA430}" type="presParOf" srcId="{4ED1D948-A3A7-3A49-8681-F1F5901BA170}" destId="{00650C37-D52F-2C43-BDB7-2D70F0F1B3EC}" srcOrd="2" destOrd="0" presId="urn:microsoft.com/office/officeart/2005/8/layout/hList1"/>
    <dgm:cxn modelId="{DD00FC4F-1F54-A04C-947E-1D3CA81D2F8D}" type="presParOf" srcId="{00650C37-D52F-2C43-BDB7-2D70F0F1B3EC}" destId="{5B98727A-9C73-5341-B79D-27452689E765}" srcOrd="0" destOrd="0" presId="urn:microsoft.com/office/officeart/2005/8/layout/hList1"/>
    <dgm:cxn modelId="{8D41EABD-E481-8D45-BB30-766DE303C1A4}" type="presParOf" srcId="{00650C37-D52F-2C43-BDB7-2D70F0F1B3EC}" destId="{AC7F0590-8588-614D-9DCA-DDAA8BB7AB51}" srcOrd="1" destOrd="0" presId="urn:microsoft.com/office/officeart/2005/8/layout/hList1"/>
    <dgm:cxn modelId="{F8194DFE-4F6A-FA40-A447-B0A12042CE17}" type="presParOf" srcId="{4ED1D948-A3A7-3A49-8681-F1F5901BA170}" destId="{CEDDAB6A-7521-E54E-AEFE-3671B345B7F9}" srcOrd="3" destOrd="0" presId="urn:microsoft.com/office/officeart/2005/8/layout/hList1"/>
    <dgm:cxn modelId="{EE2625E2-ED82-B84C-9B69-F2C48880BD09}" type="presParOf" srcId="{4ED1D948-A3A7-3A49-8681-F1F5901BA170}" destId="{F3E77F83-E90E-EA41-B233-35413622A039}" srcOrd="4" destOrd="0" presId="urn:microsoft.com/office/officeart/2005/8/layout/hList1"/>
    <dgm:cxn modelId="{AE7E816E-EC91-9A48-8F4D-64553AEAD8DE}" type="presParOf" srcId="{F3E77F83-E90E-EA41-B233-35413622A039}" destId="{14032E98-3CFE-EC4B-9ACC-50BAE6EFCADA}" srcOrd="0" destOrd="0" presId="urn:microsoft.com/office/officeart/2005/8/layout/hList1"/>
    <dgm:cxn modelId="{08D9AA2F-6668-124A-B5A5-B1A534DFA008}" type="presParOf" srcId="{F3E77F83-E90E-EA41-B233-35413622A039}" destId="{6F818E64-29F8-0644-84EE-03DACE01304F}" srcOrd="1" destOrd="0" presId="urn:microsoft.com/office/officeart/2005/8/layout/hList1"/>
    <dgm:cxn modelId="{75A5EF1C-284B-4043-8819-05793E3F322F}" type="presParOf" srcId="{4ED1D948-A3A7-3A49-8681-F1F5901BA170}" destId="{EF7A55EB-8D31-7B49-9145-3116B1112A64}" srcOrd="5" destOrd="0" presId="urn:microsoft.com/office/officeart/2005/8/layout/hList1"/>
    <dgm:cxn modelId="{932D8395-F54B-3744-9AC7-0DFA876D0B29}" type="presParOf" srcId="{4ED1D948-A3A7-3A49-8681-F1F5901BA170}" destId="{2970FF8D-F3FC-CC42-8B93-5847D0922B5A}" srcOrd="6" destOrd="0" presId="urn:microsoft.com/office/officeart/2005/8/layout/hList1"/>
    <dgm:cxn modelId="{978C58F1-A380-254E-89D9-3A8419A3B0DC}" type="presParOf" srcId="{2970FF8D-F3FC-CC42-8B93-5847D0922B5A}" destId="{1C62C017-F54D-A149-94BD-72A560B8A8CF}" srcOrd="0" destOrd="0" presId="urn:microsoft.com/office/officeart/2005/8/layout/hList1"/>
    <dgm:cxn modelId="{E1853B0A-CB51-CC4A-B59E-91CE1FB6D34F}" type="presParOf" srcId="{2970FF8D-F3FC-CC42-8B93-5847D0922B5A}" destId="{B13F7568-81BA-5F42-ACA6-84B8BB89FD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170DD-E1E0-4F23-B427-8E57C0A5D09E}">
      <dsp:nvSpPr>
        <dsp:cNvPr id="0" name=""/>
        <dsp:cNvSpPr/>
      </dsp:nvSpPr>
      <dsp:spPr>
        <a:xfrm>
          <a:off x="801799" y="2098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09A8F-4650-41DC-8F13-1020592C04AB}">
      <dsp:nvSpPr>
        <dsp:cNvPr id="0" name=""/>
        <dsp:cNvSpPr/>
      </dsp:nvSpPr>
      <dsp:spPr>
        <a:xfrm>
          <a:off x="1182049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06312-CB49-4657-9B62-00B9B9A4F98B}">
      <dsp:nvSpPr>
        <dsp:cNvPr id="0" name=""/>
        <dsp:cNvSpPr/>
      </dsp:nvSpPr>
      <dsp:spPr>
        <a:xfrm>
          <a:off x="231424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Preprocessing</a:t>
          </a:r>
          <a:endParaRPr lang="en-US" sz="1800" kern="1200"/>
        </a:p>
      </dsp:txBody>
      <dsp:txXfrm>
        <a:off x="231424" y="2360987"/>
        <a:ext cx="2925000" cy="720000"/>
      </dsp:txXfrm>
    </dsp:sp>
    <dsp:sp modelId="{FA230FB0-DF25-4F05-9979-C64F831AA41E}">
      <dsp:nvSpPr>
        <dsp:cNvPr id="0" name=""/>
        <dsp:cNvSpPr/>
      </dsp:nvSpPr>
      <dsp:spPr>
        <a:xfrm>
          <a:off x="4238674" y="2098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5FEF1-7ED0-41B5-ACDD-44652621B153}">
      <dsp:nvSpPr>
        <dsp:cNvPr id="0" name=""/>
        <dsp:cNvSpPr/>
      </dsp:nvSpPr>
      <dsp:spPr>
        <a:xfrm>
          <a:off x="4618924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300F-4387-4F2B-95D4-C8872766866E}">
      <dsp:nvSpPr>
        <dsp:cNvPr id="0" name=""/>
        <dsp:cNvSpPr/>
      </dsp:nvSpPr>
      <dsp:spPr>
        <a:xfrm>
          <a:off x="3668299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Adding external data</a:t>
          </a:r>
          <a:endParaRPr lang="en-US" sz="1800" kern="1200"/>
        </a:p>
      </dsp:txBody>
      <dsp:txXfrm>
        <a:off x="3668299" y="2360987"/>
        <a:ext cx="2925000" cy="720000"/>
      </dsp:txXfrm>
    </dsp:sp>
    <dsp:sp modelId="{A96EFCE6-EDBB-4D86-8EC5-D38BF1D1ADBC}">
      <dsp:nvSpPr>
        <dsp:cNvPr id="0" name=""/>
        <dsp:cNvSpPr/>
      </dsp:nvSpPr>
      <dsp:spPr>
        <a:xfrm>
          <a:off x="7675550" y="2098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F8B82-016F-43B0-AF0D-C1ADF70C89F4}">
      <dsp:nvSpPr>
        <dsp:cNvPr id="0" name=""/>
        <dsp:cNvSpPr/>
      </dsp:nvSpPr>
      <dsp:spPr>
        <a:xfrm>
          <a:off x="8055800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E9642-71F5-4227-B39B-750E51491D42}">
      <dsp:nvSpPr>
        <dsp:cNvPr id="0" name=""/>
        <dsp:cNvSpPr/>
      </dsp:nvSpPr>
      <dsp:spPr>
        <a:xfrm>
          <a:off x="7105175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Machine learning algorithms tried and used</a:t>
          </a:r>
          <a:endParaRPr lang="en-US" sz="1800" kern="1200"/>
        </a:p>
      </dsp:txBody>
      <dsp:txXfrm>
        <a:off x="7105175" y="2360987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004F2-043E-A143-891A-9AAC97E833B3}">
      <dsp:nvSpPr>
        <dsp:cNvPr id="0" name=""/>
        <dsp:cNvSpPr/>
      </dsp:nvSpPr>
      <dsp:spPr>
        <a:xfrm>
          <a:off x="0" y="10974"/>
          <a:ext cx="10261599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Overall, we added the following four variables: </a:t>
          </a:r>
        </a:p>
      </dsp:txBody>
      <dsp:txXfrm>
        <a:off x="30842" y="41816"/>
        <a:ext cx="10199915" cy="570116"/>
      </dsp:txXfrm>
    </dsp:sp>
    <dsp:sp modelId="{669F0DF0-FD4C-C549-AA34-29B3AA7CE0C2}">
      <dsp:nvSpPr>
        <dsp:cNvPr id="0" name=""/>
        <dsp:cNvSpPr/>
      </dsp:nvSpPr>
      <dsp:spPr>
        <a:xfrm>
          <a:off x="0" y="642774"/>
          <a:ext cx="10261599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Distance in kilometer between the airports:‘</a:t>
          </a:r>
          <a:r>
            <a:rPr lang="en-US" sz="2100" i="1" kern="1200"/>
            <a:t>Distance</a:t>
          </a:r>
          <a:r>
            <a:rPr lang="en-US" sz="2100" kern="1200"/>
            <a:t>’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Number of inhabitants per city:‘</a:t>
          </a:r>
          <a:r>
            <a:rPr lang="en-US" sz="2100" i="1" kern="1200"/>
            <a:t>Population</a:t>
          </a:r>
          <a:r>
            <a:rPr lang="en-US" sz="2100" kern="1200"/>
            <a:t>’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Revenue per state of the arrival airport:‘</a:t>
          </a:r>
          <a:r>
            <a:rPr lang="en-US" sz="2100" i="1" kern="1200"/>
            <a:t>Revenue</a:t>
          </a:r>
          <a:r>
            <a:rPr lang="en-US" sz="2100" kern="1200"/>
            <a:t>’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Crude oil price:‘</a:t>
          </a:r>
          <a:r>
            <a:rPr lang="en-US" sz="2100" i="1" kern="1200"/>
            <a:t>Oil_Price’ </a:t>
          </a:r>
          <a:endParaRPr lang="en-US" sz="2100" kern="1200"/>
        </a:p>
      </dsp:txBody>
      <dsp:txXfrm>
        <a:off x="0" y="642774"/>
        <a:ext cx="10261599" cy="1369305"/>
      </dsp:txXfrm>
    </dsp:sp>
    <dsp:sp modelId="{D7733B73-5308-4341-B3A9-0039C82B01D6}">
      <dsp:nvSpPr>
        <dsp:cNvPr id="0" name=""/>
        <dsp:cNvSpPr/>
      </dsp:nvSpPr>
      <dsp:spPr>
        <a:xfrm>
          <a:off x="0" y="2012080"/>
          <a:ext cx="10261599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Afterwards, what we could have added:</a:t>
          </a:r>
        </a:p>
      </dsp:txBody>
      <dsp:txXfrm>
        <a:off x="30842" y="2042922"/>
        <a:ext cx="10199915" cy="570116"/>
      </dsp:txXfrm>
    </dsp:sp>
    <dsp:sp modelId="{F4011CF1-8B6F-0648-82A7-C091A50F7C7A}">
      <dsp:nvSpPr>
        <dsp:cNvPr id="0" name=""/>
        <dsp:cNvSpPr/>
      </dsp:nvSpPr>
      <dsp:spPr>
        <a:xfrm>
          <a:off x="0" y="2643880"/>
          <a:ext cx="102615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TO CONTINUED</a:t>
          </a:r>
        </a:p>
      </dsp:txBody>
      <dsp:txXfrm>
        <a:off x="0" y="2643880"/>
        <a:ext cx="10261599" cy="447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5CBE1-B7C6-FF47-A578-1D3CFFDF4CC3}">
      <dsp:nvSpPr>
        <dsp:cNvPr id="0" name=""/>
        <dsp:cNvSpPr/>
      </dsp:nvSpPr>
      <dsp:spPr>
        <a:xfrm>
          <a:off x="3858" y="103899"/>
          <a:ext cx="2319883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Blending technique</a:t>
          </a:r>
          <a:endParaRPr lang="en-US" sz="1400" kern="1200"/>
        </a:p>
      </dsp:txBody>
      <dsp:txXfrm>
        <a:off x="3858" y="103899"/>
        <a:ext cx="2319883" cy="403200"/>
      </dsp:txXfrm>
    </dsp:sp>
    <dsp:sp modelId="{EBAF313F-EAA2-EA43-A619-EF36744C6775}">
      <dsp:nvSpPr>
        <dsp:cNvPr id="0" name=""/>
        <dsp:cNvSpPr/>
      </dsp:nvSpPr>
      <dsp:spPr>
        <a:xfrm>
          <a:off x="3858" y="507099"/>
          <a:ext cx="2319883" cy="24967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Combines information from multiple predictive models.</a:t>
          </a:r>
          <a:endParaRPr lang="en-US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Technique used with </a:t>
          </a:r>
          <a:r>
            <a:rPr lang="fr-FR" sz="1400" i="1" kern="1200"/>
            <a:t>XGBRegressor</a:t>
          </a:r>
          <a:r>
            <a:rPr lang="fr-FR" sz="1400" kern="1200"/>
            <a:t> and </a:t>
          </a:r>
          <a:r>
            <a:rPr lang="fr-FR" sz="1400" i="1" kern="1200"/>
            <a:t>LGMRegressor.</a:t>
          </a:r>
          <a:endParaRPr lang="en-US" sz="1400" kern="1200"/>
        </a:p>
      </dsp:txBody>
      <dsp:txXfrm>
        <a:off x="3858" y="507099"/>
        <a:ext cx="2319883" cy="2496749"/>
      </dsp:txXfrm>
    </dsp:sp>
    <dsp:sp modelId="{5B98727A-9C73-5341-B79D-27452689E765}">
      <dsp:nvSpPr>
        <dsp:cNvPr id="0" name=""/>
        <dsp:cNvSpPr/>
      </dsp:nvSpPr>
      <dsp:spPr>
        <a:xfrm>
          <a:off x="2648524" y="103899"/>
          <a:ext cx="2319883" cy="40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Stacking technique</a:t>
          </a:r>
          <a:endParaRPr lang="en-US" sz="1400" kern="1200"/>
        </a:p>
      </dsp:txBody>
      <dsp:txXfrm>
        <a:off x="2648524" y="103899"/>
        <a:ext cx="2319883" cy="403200"/>
      </dsp:txXfrm>
    </dsp:sp>
    <dsp:sp modelId="{AC7F0590-8588-614D-9DCA-DDAA8BB7AB51}">
      <dsp:nvSpPr>
        <dsp:cNvPr id="0" name=""/>
        <dsp:cNvSpPr/>
      </dsp:nvSpPr>
      <dsp:spPr>
        <a:xfrm>
          <a:off x="2648524" y="507099"/>
          <a:ext cx="2319883" cy="24967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combines information </a:t>
          </a:r>
          <a:r>
            <a:rPr lang="fr-FR" sz="1400" kern="1200" dirty="0" err="1"/>
            <a:t>from</a:t>
          </a:r>
          <a:r>
            <a:rPr lang="fr-FR" sz="1400" kern="1200" dirty="0"/>
            <a:t> multiple </a:t>
          </a:r>
          <a:r>
            <a:rPr lang="fr-FR" sz="1400" kern="1200" dirty="0" err="1"/>
            <a:t>predictive</a:t>
          </a:r>
          <a:r>
            <a:rPr lang="fr-FR" sz="1400" kern="1200" dirty="0"/>
            <a:t> </a:t>
          </a:r>
          <a:r>
            <a:rPr lang="fr-FR" sz="1400" kern="1200" dirty="0" err="1"/>
            <a:t>models</a:t>
          </a:r>
          <a:r>
            <a:rPr lang="fr-FR" sz="1400" kern="1200" dirty="0"/>
            <a:t> and uses </a:t>
          </a:r>
          <a:r>
            <a:rPr lang="fr-FR" sz="1400" kern="1200" dirty="0" err="1"/>
            <a:t>another</a:t>
          </a:r>
          <a:r>
            <a:rPr lang="fr-FR" sz="1400" kern="1200" dirty="0"/>
            <a:t> model </a:t>
          </a:r>
          <a:r>
            <a:rPr lang="fr-FR" sz="1400" kern="1200" dirty="0" err="1"/>
            <a:t>that</a:t>
          </a:r>
          <a:r>
            <a:rPr lang="fr-FR" sz="1400" kern="1200" dirty="0"/>
            <a:t> </a:t>
          </a:r>
          <a:r>
            <a:rPr lang="fr-FR" sz="1400" kern="1200" dirty="0" err="1"/>
            <a:t>perform</a:t>
          </a:r>
          <a:r>
            <a:rPr lang="fr-FR" sz="1400" kern="1200" dirty="0"/>
            <a:t> a </a:t>
          </a:r>
          <a:r>
            <a:rPr lang="fr-FR" sz="1400" kern="1200" dirty="0" err="1"/>
            <a:t>prediction</a:t>
          </a:r>
          <a:r>
            <a:rPr lang="fr-FR" sz="1400" kern="1200" dirty="0"/>
            <a:t> </a:t>
          </a:r>
          <a:r>
            <a:rPr lang="fr-FR" sz="1400" kern="1200" dirty="0" err="1"/>
            <a:t>using</a:t>
          </a:r>
          <a:r>
            <a:rPr lang="fr-FR" sz="1400" kern="1200" dirty="0"/>
            <a:t> the </a:t>
          </a:r>
          <a:r>
            <a:rPr lang="fr-FR" sz="1400" kern="1200" dirty="0" err="1"/>
            <a:t>predicted</a:t>
          </a:r>
          <a:r>
            <a:rPr lang="fr-FR" sz="1400" kern="1200" dirty="0"/>
            <a:t> values of the base </a:t>
          </a:r>
          <a:r>
            <a:rPr lang="fr-FR" sz="1400" kern="1200" dirty="0" err="1"/>
            <a:t>models</a:t>
          </a:r>
          <a:r>
            <a:rPr lang="fr-FR" sz="1400" kern="1200" dirty="0"/>
            <a:t>. 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Technique </a:t>
          </a:r>
          <a:r>
            <a:rPr lang="fr-FR" sz="1400" kern="1200" dirty="0" err="1"/>
            <a:t>tried</a:t>
          </a:r>
          <a:r>
            <a:rPr lang="fr-FR" sz="1400" kern="1200" dirty="0"/>
            <a:t> </a:t>
          </a:r>
          <a:r>
            <a:rPr lang="fr-FR" sz="1400" kern="1200" dirty="0" err="1"/>
            <a:t>with</a:t>
          </a:r>
          <a:r>
            <a:rPr lang="fr-FR" sz="1400" kern="1200" dirty="0"/>
            <a:t> </a:t>
          </a:r>
          <a:r>
            <a:rPr lang="fr-FR" sz="1400" i="1" kern="1200" dirty="0" err="1"/>
            <a:t>XGBRegressor</a:t>
          </a:r>
          <a:r>
            <a:rPr lang="fr-FR" sz="1400" kern="1200" dirty="0"/>
            <a:t>, and</a:t>
          </a:r>
          <a:r>
            <a:rPr lang="fr-FR" sz="1400" i="1" kern="1200" dirty="0"/>
            <a:t> </a:t>
          </a:r>
          <a:r>
            <a:rPr lang="fr-FR" sz="1400" i="1" kern="1200" dirty="0" err="1"/>
            <a:t>LGMRegressor</a:t>
          </a:r>
          <a:r>
            <a:rPr lang="fr-FR" sz="1400" kern="1200" dirty="0"/>
            <a:t> as base </a:t>
          </a:r>
          <a:r>
            <a:rPr lang="fr-FR" sz="1400" kern="1200" dirty="0" err="1"/>
            <a:t>models</a:t>
          </a:r>
          <a:r>
            <a:rPr lang="fr-FR" sz="1400" kern="1200" dirty="0"/>
            <a:t>, and </a:t>
          </a:r>
          <a:r>
            <a:rPr lang="fr-FR" sz="1400" i="1" kern="1200" dirty="0" err="1"/>
            <a:t>KernelRidge</a:t>
          </a:r>
          <a:r>
            <a:rPr lang="fr-FR" sz="1400" i="1" kern="1200" dirty="0"/>
            <a:t> as </a:t>
          </a:r>
          <a:r>
            <a:rPr lang="fr-FR" sz="1400" i="1" kern="1200" dirty="0" err="1"/>
            <a:t>stacked</a:t>
          </a:r>
          <a:r>
            <a:rPr lang="fr-FR" sz="1400" i="1" kern="1200" dirty="0"/>
            <a:t> model.</a:t>
          </a:r>
          <a:endParaRPr lang="en-US" sz="1400" kern="1200" dirty="0"/>
        </a:p>
      </dsp:txBody>
      <dsp:txXfrm>
        <a:off x="2648524" y="507099"/>
        <a:ext cx="2319883" cy="2496749"/>
      </dsp:txXfrm>
    </dsp:sp>
    <dsp:sp modelId="{14032E98-3CFE-EC4B-9ACC-50BAE6EFCADA}">
      <dsp:nvSpPr>
        <dsp:cNvPr id="0" name=""/>
        <dsp:cNvSpPr/>
      </dsp:nvSpPr>
      <dsp:spPr>
        <a:xfrm>
          <a:off x="5293191" y="103899"/>
          <a:ext cx="2319883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i="1" kern="1200"/>
            <a:t>Advantages:</a:t>
          </a:r>
          <a:endParaRPr lang="en-US" sz="1400" kern="1200"/>
        </a:p>
      </dsp:txBody>
      <dsp:txXfrm>
        <a:off x="5293191" y="103899"/>
        <a:ext cx="2319883" cy="403200"/>
      </dsp:txXfrm>
    </dsp:sp>
    <dsp:sp modelId="{6F818E64-29F8-0644-84EE-03DACE01304F}">
      <dsp:nvSpPr>
        <dsp:cNvPr id="0" name=""/>
        <dsp:cNvSpPr/>
      </dsp:nvSpPr>
      <dsp:spPr>
        <a:xfrm>
          <a:off x="5293191" y="507099"/>
          <a:ext cx="2319883" cy="24967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1" kern="1200"/>
            <a:t>Learn from different algorithms</a:t>
          </a:r>
          <a:endParaRPr lang="en-US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1" kern="1200" dirty="0" err="1"/>
            <a:t>Reduce</a:t>
          </a:r>
          <a:r>
            <a:rPr lang="fr-FR" sz="1400" i="1" kern="1200" dirty="0"/>
            <a:t> variance of </a:t>
          </a:r>
          <a:r>
            <a:rPr lang="fr-FR" sz="1400" i="1" kern="1200" dirty="0" err="1"/>
            <a:t>predictions</a:t>
          </a:r>
          <a:endParaRPr lang="en-US" sz="1400" kern="1200" dirty="0"/>
        </a:p>
      </dsp:txBody>
      <dsp:txXfrm>
        <a:off x="5293191" y="507099"/>
        <a:ext cx="2319883" cy="2496749"/>
      </dsp:txXfrm>
    </dsp:sp>
    <dsp:sp modelId="{1C62C017-F54D-A149-94BD-72A560B8A8CF}">
      <dsp:nvSpPr>
        <dsp:cNvPr id="0" name=""/>
        <dsp:cNvSpPr/>
      </dsp:nvSpPr>
      <dsp:spPr>
        <a:xfrm>
          <a:off x="7937858" y="103899"/>
          <a:ext cx="2319883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i="1" kern="1200"/>
            <a:t>Disavantages:</a:t>
          </a:r>
          <a:endParaRPr lang="en-US" sz="1400" kern="1200"/>
        </a:p>
      </dsp:txBody>
      <dsp:txXfrm>
        <a:off x="7937858" y="103899"/>
        <a:ext cx="2319883" cy="403200"/>
      </dsp:txXfrm>
    </dsp:sp>
    <dsp:sp modelId="{B13F7568-81BA-5F42-ACA6-84B8BB89FD30}">
      <dsp:nvSpPr>
        <dsp:cNvPr id="0" name=""/>
        <dsp:cNvSpPr/>
      </dsp:nvSpPr>
      <dsp:spPr>
        <a:xfrm>
          <a:off x="7937858" y="507099"/>
          <a:ext cx="2319883" cy="24967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1" kern="1200" dirty="0" err="1"/>
            <a:t>Increase</a:t>
          </a:r>
          <a:r>
            <a:rPr lang="fr-FR" sz="1400" i="1" kern="1200" dirty="0"/>
            <a:t> </a:t>
          </a:r>
          <a:r>
            <a:rPr lang="fr-FR" sz="1400" i="1" kern="1200" dirty="0" err="1"/>
            <a:t>complexity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1" kern="1200" dirty="0" err="1"/>
            <a:t>Increase</a:t>
          </a:r>
          <a:r>
            <a:rPr lang="fr-FR" sz="1400" i="1" kern="1200" dirty="0"/>
            <a:t> running time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1" kern="1200" dirty="0" err="1"/>
            <a:t>Need</a:t>
          </a:r>
          <a:r>
            <a:rPr lang="fr-FR" sz="1400" i="1" kern="1200" dirty="0"/>
            <a:t> to tune a lot of </a:t>
          </a:r>
          <a:r>
            <a:rPr lang="fr-FR" sz="1400" i="1" kern="1200" dirty="0" err="1"/>
            <a:t>regressors</a:t>
          </a:r>
          <a:br>
            <a:rPr lang="fr-FR" sz="1400" i="1" kern="1200" dirty="0"/>
          </a:br>
          <a:endParaRPr lang="en-US" sz="1400" kern="1200" dirty="0"/>
        </a:p>
      </dsp:txBody>
      <dsp:txXfrm>
        <a:off x="7937858" y="507099"/>
        <a:ext cx="2319883" cy="2496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38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23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7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92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5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18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9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8B8641-B6F4-D648-AB49-A68B3A4060D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31B735-9975-334C-B791-8160B51E1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1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86DA-8F90-8549-9E81-C99929E52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sz="3500" dirty="0"/>
              <a:t>RAMP </a:t>
            </a:r>
            <a:r>
              <a:rPr lang="en-US" sz="3500" dirty="0" err="1"/>
              <a:t>PROject</a:t>
            </a:r>
            <a:r>
              <a:rPr lang="en-US" sz="3500" dirty="0"/>
              <a:t> presentation:</a:t>
            </a:r>
            <a:br>
              <a:rPr lang="en-US" sz="3500" dirty="0"/>
            </a:br>
            <a:r>
              <a:rPr lang="en-US" sz="3500" dirty="0"/>
              <a:t>Predicting air passenger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FCCC3-0C04-BD4A-AB54-5841D2CE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fr-FR" sz="1700" dirty="0" err="1">
                <a:solidFill>
                  <a:schemeClr val="bg1"/>
                </a:solidFill>
              </a:rPr>
              <a:t>MSc</a:t>
            </a:r>
            <a:r>
              <a:rPr lang="fr-FR" sz="1700" dirty="0">
                <a:solidFill>
                  <a:schemeClr val="bg1"/>
                </a:solidFill>
              </a:rPr>
              <a:t> Data Science for Business - MAP 536</a:t>
            </a:r>
          </a:p>
          <a:p>
            <a:pPr algn="r">
              <a:lnSpc>
                <a:spcPct val="90000"/>
              </a:lnSpc>
            </a:pPr>
            <a:r>
              <a:rPr lang="fr-FR" sz="1700" dirty="0">
                <a:solidFill>
                  <a:schemeClr val="bg1"/>
                </a:solidFill>
              </a:rPr>
              <a:t>Adrien Toulouse &amp; Paul-Antoine Girard</a:t>
            </a:r>
          </a:p>
          <a:p>
            <a:pPr algn="r">
              <a:lnSpc>
                <a:spcPct val="90000"/>
              </a:lnSpc>
            </a:pPr>
            <a:endParaRPr lang="fr-F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5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31DE-1EC6-1949-8034-F42F16AF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BB81-4674-8F43-A2D8-D625C774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326-BABD-CE42-BAC5-4F446B9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FR"/>
              <a:t>Summary</a:t>
            </a:r>
            <a:endParaRPr lang="fr-FR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241DDB2-307E-4C89-85D1-CEAADF0E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1962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76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6FA1-0815-954F-9A1C-B1C45547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Data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88C5-7DDC-0140-9C73-52242FC3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54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234B-DA1C-B441-9C48-E890AC9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fr-FR" sz="2600"/>
              <a:t>I. Data preprocessing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37C5FB-7537-49B2-98DB-03298B08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030491"/>
            <a:ext cx="4879900" cy="1879712"/>
          </a:xfrm>
        </p:spPr>
        <p:txBody>
          <a:bodyPr>
            <a:normAutofit/>
          </a:bodyPr>
          <a:lstStyle/>
          <a:p>
            <a:r>
              <a:rPr lang="en-US" dirty="0"/>
              <a:t>Initially the data wasn’t encoded continuously.</a:t>
            </a:r>
          </a:p>
          <a:p>
            <a:r>
              <a:rPr lang="en-US" dirty="0"/>
              <a:t>Algorithm didn’t know that January (represented by 1) follows December (represented by 12).</a:t>
            </a:r>
          </a:p>
          <a:p>
            <a:r>
              <a:rPr lang="en-US" dirty="0"/>
              <a:t>Transformation used:</a:t>
            </a:r>
          </a:p>
          <a:p>
            <a:pPr lvl="2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D39262-9511-4F20-8344-1B9DA688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24495-5138-4BB6-B18C-C83EC0434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AFF86-4DDC-4A60-AC4C-48C6DAE5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man, white, table, water&#10;&#10;Description automatically generated">
            <a:extLst>
              <a:ext uri="{FF2B5EF4-FFF2-40B4-BE49-F238E27FC236}">
                <a16:creationId xmlns:a16="http://schemas.microsoft.com/office/drawing/2014/main" id="{805E09DD-3265-4C48-A198-4E9C26617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2" r="-3" b="17061"/>
          <a:stretch/>
        </p:blipFill>
        <p:spPr>
          <a:xfrm>
            <a:off x="6941977" y="1293071"/>
            <a:ext cx="2161366" cy="929604"/>
          </a:xfrm>
          <a:prstGeom prst="rect">
            <a:avLst/>
          </a:prstGeom>
        </p:spPr>
      </p:pic>
      <p:pic>
        <p:nvPicPr>
          <p:cNvPr id="5" name="Content Placeholder 4" descr="A picture containing table, large, white, kitchen&#10;&#10;Description automatically generated">
            <a:extLst>
              <a:ext uri="{FF2B5EF4-FFF2-40B4-BE49-F238E27FC236}">
                <a16:creationId xmlns:a16="http://schemas.microsoft.com/office/drawing/2014/main" id="{66B78564-3AC7-B84F-886F-0F6529BD1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44" r="-3" b="19439"/>
          <a:stretch/>
        </p:blipFill>
        <p:spPr>
          <a:xfrm>
            <a:off x="6783354" y="3030491"/>
            <a:ext cx="4756892" cy="2045942"/>
          </a:xfrm>
          <a:prstGeom prst="rect">
            <a:avLst/>
          </a:prstGeom>
        </p:spPr>
      </p:pic>
      <p:pic>
        <p:nvPicPr>
          <p:cNvPr id="9" name="Picture 8" descr="A picture containing man, table, water, white&#10;&#10;Description automatically generated">
            <a:extLst>
              <a:ext uri="{FF2B5EF4-FFF2-40B4-BE49-F238E27FC236}">
                <a16:creationId xmlns:a16="http://schemas.microsoft.com/office/drawing/2014/main" id="{F9DA225B-0DC0-9A4E-97B9-258FB0ACF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65" r="-3" b="17018"/>
          <a:stretch/>
        </p:blipFill>
        <p:spPr>
          <a:xfrm>
            <a:off x="9161800" y="1293071"/>
            <a:ext cx="2161366" cy="92960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6C95E3-29E1-3242-96B2-5E2D2511D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55" y="5076433"/>
            <a:ext cx="5374217" cy="10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9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91C9-BA6F-B548-90D5-1A95833E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DATA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83C4-1409-D94B-BBEA-D0FC1AF7EB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/>
              <a:t>‘Airports’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reduce number of columns used</a:t>
            </a:r>
          </a:p>
          <a:p>
            <a:pPr lvl="1"/>
            <a:r>
              <a:rPr lang="en-US" dirty="0"/>
              <a:t>Add information</a:t>
            </a:r>
          </a:p>
          <a:p>
            <a:r>
              <a:rPr lang="en-US" dirty="0"/>
              <a:t>Realizations:</a:t>
            </a:r>
          </a:p>
          <a:p>
            <a:pPr lvl="1"/>
            <a:r>
              <a:rPr lang="en-US" dirty="0"/>
              <a:t>One column per airport with positive value for departing flights and negative value for arriving flights</a:t>
            </a:r>
          </a:p>
          <a:p>
            <a:pPr lvl="1"/>
            <a:r>
              <a:rPr lang="en-US" dirty="0"/>
              <a:t> Mean encoding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7EA99-73CC-9A49-BDA0-2AC007F24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/>
              <a:t>‘Reservations’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85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3002-A5B9-E64D-9452-B8F0A5B7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External</a:t>
            </a:r>
            <a:r>
              <a:rPr lang="fr-FR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4229-EB76-4949-88C8-42B0DE49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External weather dataset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21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0F5E-1713-FE44-B4D1-4E7DD2F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fr-FR"/>
              <a:t>II. External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922FB3A-7A10-41F9-89EF-92627B294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795351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94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2DCD-A3BA-4E4F-B266-F2A5BEF4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7B17-9A63-8D4E-8648-CD7D2C68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52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84C1-A27D-EE46-9B0D-878CF225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FR"/>
              <a:t>III. Machine learning algorithms</a:t>
            </a:r>
            <a:endParaRPr lang="fr-FR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CE68BD5-08C6-4CD1-8385-311C35FC6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58386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4716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RAMP PROject presentation: Predicting air passenger traffic</vt:lpstr>
      <vt:lpstr>Summary</vt:lpstr>
      <vt:lpstr>I. Data preprocessing</vt:lpstr>
      <vt:lpstr>I. Data preprocessing</vt:lpstr>
      <vt:lpstr>I. DATA preprocessing</vt:lpstr>
      <vt:lpstr>II. External data</vt:lpstr>
      <vt:lpstr>II. External data</vt:lpstr>
      <vt:lpstr>III. Machine learning algorithms</vt:lpstr>
      <vt:lpstr>III. Machine learning algorithms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PROject presentation: Predicting air passenger traffic</dc:title>
  <dc:creator>Paul Antoine GIRARD</dc:creator>
  <cp:lastModifiedBy>Paul Antoine GIRARD</cp:lastModifiedBy>
  <cp:revision>2</cp:revision>
  <dcterms:created xsi:type="dcterms:W3CDTF">2019-12-12T21:03:24Z</dcterms:created>
  <dcterms:modified xsi:type="dcterms:W3CDTF">2019-12-12T21:06:21Z</dcterms:modified>
</cp:coreProperties>
</file>