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51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12F42-A387-4532-BD09-C6018E703B89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</dgm:pt>
    <dgm:pt modelId="{CC8CCC11-746B-44F7-882B-D9A0424F734B}">
      <dgm:prSet phldrT="[文本]"/>
      <dgm:spPr/>
      <dgm:t>
        <a:bodyPr/>
        <a:lstStyle/>
        <a:p>
          <a:r>
            <a:rPr lang="zh-CN" altLang="en-US" dirty="0"/>
            <a:t>配置层</a:t>
          </a:r>
        </a:p>
      </dgm:t>
    </dgm:pt>
    <dgm:pt modelId="{9388AEF2-2129-46F0-8EFB-839BBFCDAF5B}" type="parTrans" cxnId="{22DED166-F4F6-43FA-A5D2-F6166AC31A5F}">
      <dgm:prSet/>
      <dgm:spPr/>
      <dgm:t>
        <a:bodyPr/>
        <a:lstStyle/>
        <a:p>
          <a:endParaRPr lang="zh-CN" altLang="en-US"/>
        </a:p>
      </dgm:t>
    </dgm:pt>
    <dgm:pt modelId="{A50FD27F-AEEE-4E9F-9C23-68F2ECF445BA}" type="sibTrans" cxnId="{22DED166-F4F6-43FA-A5D2-F6166AC31A5F}">
      <dgm:prSet/>
      <dgm:spPr/>
      <dgm:t>
        <a:bodyPr/>
        <a:lstStyle/>
        <a:p>
          <a:endParaRPr lang="zh-CN" altLang="en-US"/>
        </a:p>
      </dgm:t>
    </dgm:pt>
    <dgm:pt modelId="{F9AC4758-B299-4302-A29D-B9F0431D972D}">
      <dgm:prSet phldrT="[文本]"/>
      <dgm:spPr/>
      <dgm:t>
        <a:bodyPr/>
        <a:lstStyle/>
        <a:p>
          <a:r>
            <a:rPr lang="zh-CN" altLang="en-US" dirty="0"/>
            <a:t>核心逻辑层</a:t>
          </a:r>
        </a:p>
      </dgm:t>
    </dgm:pt>
    <dgm:pt modelId="{EE3A633C-08E7-4466-BBC6-204BEE2E9B05}" type="parTrans" cxnId="{AE884565-44DE-455D-860A-58A28B0C2D2A}">
      <dgm:prSet/>
      <dgm:spPr/>
      <dgm:t>
        <a:bodyPr/>
        <a:lstStyle/>
        <a:p>
          <a:endParaRPr lang="zh-CN" altLang="en-US"/>
        </a:p>
      </dgm:t>
    </dgm:pt>
    <dgm:pt modelId="{6E6E14F8-ACFF-422D-AE87-CADB17429CEE}" type="sibTrans" cxnId="{AE884565-44DE-455D-860A-58A28B0C2D2A}">
      <dgm:prSet/>
      <dgm:spPr/>
      <dgm:t>
        <a:bodyPr/>
        <a:lstStyle/>
        <a:p>
          <a:endParaRPr lang="zh-CN" altLang="en-US"/>
        </a:p>
      </dgm:t>
    </dgm:pt>
    <dgm:pt modelId="{9C0F9E52-9EC7-4654-A0E1-06FD3BBA2248}">
      <dgm:prSet phldrT="[文本]"/>
      <dgm:spPr/>
      <dgm:t>
        <a:bodyPr/>
        <a:lstStyle/>
        <a:p>
          <a:r>
            <a:rPr lang="zh-CN" altLang="en-US" dirty="0"/>
            <a:t>接口层</a:t>
          </a:r>
        </a:p>
      </dgm:t>
    </dgm:pt>
    <dgm:pt modelId="{6680BFA4-56D4-4038-B334-EC560CE7CA68}" type="parTrans" cxnId="{4E6E54EE-5AA6-42A2-ADC6-301EE886421E}">
      <dgm:prSet/>
      <dgm:spPr/>
      <dgm:t>
        <a:bodyPr/>
        <a:lstStyle/>
        <a:p>
          <a:endParaRPr lang="zh-CN" altLang="en-US"/>
        </a:p>
      </dgm:t>
    </dgm:pt>
    <dgm:pt modelId="{614D0EA9-CAD2-4EA6-BEDF-F4819B79E4E6}" type="sibTrans" cxnId="{4E6E54EE-5AA6-42A2-ADC6-301EE886421E}">
      <dgm:prSet/>
      <dgm:spPr/>
      <dgm:t>
        <a:bodyPr/>
        <a:lstStyle/>
        <a:p>
          <a:endParaRPr lang="zh-CN" altLang="en-US"/>
        </a:p>
      </dgm:t>
    </dgm:pt>
    <dgm:pt modelId="{768697CD-F7F3-49BF-8FF0-146FB34AA45B}" type="pres">
      <dgm:prSet presAssocID="{BB612F42-A387-4532-BD09-C6018E703B89}" presName="Name0" presStyleCnt="0">
        <dgm:presLayoutVars>
          <dgm:dir/>
          <dgm:resizeHandles val="exact"/>
        </dgm:presLayoutVars>
      </dgm:prSet>
      <dgm:spPr/>
    </dgm:pt>
    <dgm:pt modelId="{6C095DDC-DAD8-4780-99C7-BA297CADD861}" type="pres">
      <dgm:prSet presAssocID="{CC8CCC11-746B-44F7-882B-D9A0424F734B}" presName="node" presStyleLbl="node1" presStyleIdx="0" presStyleCnt="3">
        <dgm:presLayoutVars>
          <dgm:bulletEnabled val="1"/>
        </dgm:presLayoutVars>
      </dgm:prSet>
      <dgm:spPr/>
    </dgm:pt>
    <dgm:pt modelId="{D33EA6F1-161A-4E07-AA04-9A52B67C1DF3}" type="pres">
      <dgm:prSet presAssocID="{A50FD27F-AEEE-4E9F-9C23-68F2ECF445BA}" presName="sibTrans" presStyleLbl="sibTrans2D1" presStyleIdx="0" presStyleCnt="2"/>
      <dgm:spPr/>
    </dgm:pt>
    <dgm:pt modelId="{995EF0E5-F5A6-4098-8D4A-4FB602649D1E}" type="pres">
      <dgm:prSet presAssocID="{A50FD27F-AEEE-4E9F-9C23-68F2ECF445BA}" presName="connectorText" presStyleLbl="sibTrans2D1" presStyleIdx="0" presStyleCnt="2"/>
      <dgm:spPr/>
    </dgm:pt>
    <dgm:pt modelId="{A1E4BBAC-1B20-4B10-9D46-A0D841EC9085}" type="pres">
      <dgm:prSet presAssocID="{F9AC4758-B299-4302-A29D-B9F0431D972D}" presName="node" presStyleLbl="node1" presStyleIdx="1" presStyleCnt="3">
        <dgm:presLayoutVars>
          <dgm:bulletEnabled val="1"/>
        </dgm:presLayoutVars>
      </dgm:prSet>
      <dgm:spPr/>
    </dgm:pt>
    <dgm:pt modelId="{C1FB3BFA-1918-4514-B61A-2F9C8226FC57}" type="pres">
      <dgm:prSet presAssocID="{6E6E14F8-ACFF-422D-AE87-CADB17429CEE}" presName="sibTrans" presStyleLbl="sibTrans2D1" presStyleIdx="1" presStyleCnt="2"/>
      <dgm:spPr/>
    </dgm:pt>
    <dgm:pt modelId="{5B1DCDDC-62F6-4042-8BA1-403349AB0DDC}" type="pres">
      <dgm:prSet presAssocID="{6E6E14F8-ACFF-422D-AE87-CADB17429CEE}" presName="connectorText" presStyleLbl="sibTrans2D1" presStyleIdx="1" presStyleCnt="2"/>
      <dgm:spPr/>
    </dgm:pt>
    <dgm:pt modelId="{CB4D5DC7-31FE-4E7E-8767-8E15ACB767E3}" type="pres">
      <dgm:prSet presAssocID="{9C0F9E52-9EC7-4654-A0E1-06FD3BBA2248}" presName="node" presStyleLbl="node1" presStyleIdx="2" presStyleCnt="3">
        <dgm:presLayoutVars>
          <dgm:bulletEnabled val="1"/>
        </dgm:presLayoutVars>
      </dgm:prSet>
      <dgm:spPr/>
    </dgm:pt>
  </dgm:ptLst>
  <dgm:cxnLst>
    <dgm:cxn modelId="{AD058E03-CE25-4C6B-85C2-09C3E64ECA39}" type="presOf" srcId="{9C0F9E52-9EC7-4654-A0E1-06FD3BBA2248}" destId="{CB4D5DC7-31FE-4E7E-8767-8E15ACB767E3}" srcOrd="0" destOrd="0" presId="urn:microsoft.com/office/officeart/2005/8/layout/process1"/>
    <dgm:cxn modelId="{E1F8EE63-F908-45F2-AE12-980B3E9B43D5}" type="presOf" srcId="{A50FD27F-AEEE-4E9F-9C23-68F2ECF445BA}" destId="{D33EA6F1-161A-4E07-AA04-9A52B67C1DF3}" srcOrd="0" destOrd="0" presId="urn:microsoft.com/office/officeart/2005/8/layout/process1"/>
    <dgm:cxn modelId="{AE884565-44DE-455D-860A-58A28B0C2D2A}" srcId="{BB612F42-A387-4532-BD09-C6018E703B89}" destId="{F9AC4758-B299-4302-A29D-B9F0431D972D}" srcOrd="1" destOrd="0" parTransId="{EE3A633C-08E7-4466-BBC6-204BEE2E9B05}" sibTransId="{6E6E14F8-ACFF-422D-AE87-CADB17429CEE}"/>
    <dgm:cxn modelId="{22DED166-F4F6-43FA-A5D2-F6166AC31A5F}" srcId="{BB612F42-A387-4532-BD09-C6018E703B89}" destId="{CC8CCC11-746B-44F7-882B-D9A0424F734B}" srcOrd="0" destOrd="0" parTransId="{9388AEF2-2129-46F0-8EFB-839BBFCDAF5B}" sibTransId="{A50FD27F-AEEE-4E9F-9C23-68F2ECF445BA}"/>
    <dgm:cxn modelId="{86DDF54D-8DE0-4E2E-9CFF-404D2DC1057C}" type="presOf" srcId="{CC8CCC11-746B-44F7-882B-D9A0424F734B}" destId="{6C095DDC-DAD8-4780-99C7-BA297CADD861}" srcOrd="0" destOrd="0" presId="urn:microsoft.com/office/officeart/2005/8/layout/process1"/>
    <dgm:cxn modelId="{05944C71-2AE8-43B7-903A-9EB7AD5B2D9D}" type="presOf" srcId="{F9AC4758-B299-4302-A29D-B9F0431D972D}" destId="{A1E4BBAC-1B20-4B10-9D46-A0D841EC9085}" srcOrd="0" destOrd="0" presId="urn:microsoft.com/office/officeart/2005/8/layout/process1"/>
    <dgm:cxn modelId="{42BF478B-A7E0-404C-BDD0-6ABD31CBBF1B}" type="presOf" srcId="{6E6E14F8-ACFF-422D-AE87-CADB17429CEE}" destId="{C1FB3BFA-1918-4514-B61A-2F9C8226FC57}" srcOrd="0" destOrd="0" presId="urn:microsoft.com/office/officeart/2005/8/layout/process1"/>
    <dgm:cxn modelId="{6067B49D-70EB-4515-8178-468F50310BB9}" type="presOf" srcId="{6E6E14F8-ACFF-422D-AE87-CADB17429CEE}" destId="{5B1DCDDC-62F6-4042-8BA1-403349AB0DDC}" srcOrd="1" destOrd="0" presId="urn:microsoft.com/office/officeart/2005/8/layout/process1"/>
    <dgm:cxn modelId="{BBB34AB6-52D4-48CE-9723-8E340BA9B1C4}" type="presOf" srcId="{BB612F42-A387-4532-BD09-C6018E703B89}" destId="{768697CD-F7F3-49BF-8FF0-146FB34AA45B}" srcOrd="0" destOrd="0" presId="urn:microsoft.com/office/officeart/2005/8/layout/process1"/>
    <dgm:cxn modelId="{7C1578C5-525A-4015-994D-ECA3727D81AD}" type="presOf" srcId="{A50FD27F-AEEE-4E9F-9C23-68F2ECF445BA}" destId="{995EF0E5-F5A6-4098-8D4A-4FB602649D1E}" srcOrd="1" destOrd="0" presId="urn:microsoft.com/office/officeart/2005/8/layout/process1"/>
    <dgm:cxn modelId="{4E6E54EE-5AA6-42A2-ADC6-301EE886421E}" srcId="{BB612F42-A387-4532-BD09-C6018E703B89}" destId="{9C0F9E52-9EC7-4654-A0E1-06FD3BBA2248}" srcOrd="2" destOrd="0" parTransId="{6680BFA4-56D4-4038-B334-EC560CE7CA68}" sibTransId="{614D0EA9-CAD2-4EA6-BEDF-F4819B79E4E6}"/>
    <dgm:cxn modelId="{736CF227-C302-4659-B704-0450DFD59FE1}" type="presParOf" srcId="{768697CD-F7F3-49BF-8FF0-146FB34AA45B}" destId="{6C095DDC-DAD8-4780-99C7-BA297CADD861}" srcOrd="0" destOrd="0" presId="urn:microsoft.com/office/officeart/2005/8/layout/process1"/>
    <dgm:cxn modelId="{361DE38D-13DA-493C-8BC9-4511B9FC35D5}" type="presParOf" srcId="{768697CD-F7F3-49BF-8FF0-146FB34AA45B}" destId="{D33EA6F1-161A-4E07-AA04-9A52B67C1DF3}" srcOrd="1" destOrd="0" presId="urn:microsoft.com/office/officeart/2005/8/layout/process1"/>
    <dgm:cxn modelId="{02235654-557C-480B-AFAB-ADE9CA4B9845}" type="presParOf" srcId="{D33EA6F1-161A-4E07-AA04-9A52B67C1DF3}" destId="{995EF0E5-F5A6-4098-8D4A-4FB602649D1E}" srcOrd="0" destOrd="0" presId="urn:microsoft.com/office/officeart/2005/8/layout/process1"/>
    <dgm:cxn modelId="{753E5958-13BD-421F-BE29-C999276D9F52}" type="presParOf" srcId="{768697CD-F7F3-49BF-8FF0-146FB34AA45B}" destId="{A1E4BBAC-1B20-4B10-9D46-A0D841EC9085}" srcOrd="2" destOrd="0" presId="urn:microsoft.com/office/officeart/2005/8/layout/process1"/>
    <dgm:cxn modelId="{0D1C3444-229B-4D78-BB1E-B6D97C1216BC}" type="presParOf" srcId="{768697CD-F7F3-49BF-8FF0-146FB34AA45B}" destId="{C1FB3BFA-1918-4514-B61A-2F9C8226FC57}" srcOrd="3" destOrd="0" presId="urn:microsoft.com/office/officeart/2005/8/layout/process1"/>
    <dgm:cxn modelId="{2800FE29-6CDD-48F7-9BC4-25A4CD0F0B6C}" type="presParOf" srcId="{C1FB3BFA-1918-4514-B61A-2F9C8226FC57}" destId="{5B1DCDDC-62F6-4042-8BA1-403349AB0DDC}" srcOrd="0" destOrd="0" presId="urn:microsoft.com/office/officeart/2005/8/layout/process1"/>
    <dgm:cxn modelId="{535CFFB7-8BD6-4E9E-A1DA-BB182A0FDDC7}" type="presParOf" srcId="{768697CD-F7F3-49BF-8FF0-146FB34AA45B}" destId="{CB4D5DC7-31FE-4E7E-8767-8E15ACB767E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0F4CE-B513-419E-8783-3F041B6DE34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BF969C-540A-4081-B2D0-BD3952A24848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输入图像</a:t>
          </a:r>
          <a:endParaRPr lang="zh-CN" altLang="en-US" dirty="0"/>
        </a:p>
      </dgm:t>
    </dgm:pt>
    <dgm:pt modelId="{F7AA6E24-FA17-4F1B-BDA8-3E4F8217A7DF}" type="parTrans" cxnId="{FABE036E-4E53-41D9-894D-29ADA3A8B325}">
      <dgm:prSet/>
      <dgm:spPr/>
      <dgm:t>
        <a:bodyPr/>
        <a:lstStyle/>
        <a:p>
          <a:endParaRPr lang="zh-CN" altLang="en-US"/>
        </a:p>
      </dgm:t>
    </dgm:pt>
    <dgm:pt modelId="{D72FE657-BD46-45E0-B2BF-2E54949BF273}" type="sibTrans" cxnId="{FABE036E-4E53-41D9-894D-29ADA3A8B325}">
      <dgm:prSet/>
      <dgm:spPr/>
      <dgm:t>
        <a:bodyPr/>
        <a:lstStyle/>
        <a:p>
          <a:endParaRPr lang="zh-CN" altLang="en-US"/>
        </a:p>
      </dgm:t>
    </dgm:pt>
    <dgm:pt modelId="{6710AFF1-D778-4DC6-9B1F-048DE5BD14BF}">
      <dgm:prSet phldrT="[文本]"/>
      <dgm:spPr/>
      <dgm:t>
        <a:bodyPr/>
        <a:lstStyle/>
        <a:p>
          <a:pPr>
            <a:buNone/>
          </a:pPr>
          <a:r>
            <a:rPr lang="zh-CN" altLang="en-US" b="1" i="0" dirty="0"/>
            <a:t>目标检测</a:t>
          </a:r>
          <a:endParaRPr lang="zh-CN" altLang="en-US" dirty="0"/>
        </a:p>
      </dgm:t>
    </dgm:pt>
    <dgm:pt modelId="{B1A3FB67-1BA2-4631-892A-9AB904BA0FB1}" type="parTrans" cxnId="{B5B91876-37F7-4876-BA6A-2705B180CE15}">
      <dgm:prSet/>
      <dgm:spPr/>
      <dgm:t>
        <a:bodyPr/>
        <a:lstStyle/>
        <a:p>
          <a:endParaRPr lang="zh-CN" altLang="en-US"/>
        </a:p>
      </dgm:t>
    </dgm:pt>
    <dgm:pt modelId="{445C5567-26B5-44EA-9EE7-A8B08F98DB0C}" type="sibTrans" cxnId="{B5B91876-37F7-4876-BA6A-2705B180CE15}">
      <dgm:prSet/>
      <dgm:spPr/>
      <dgm:t>
        <a:bodyPr/>
        <a:lstStyle/>
        <a:p>
          <a:endParaRPr lang="zh-CN" altLang="en-US"/>
        </a:p>
      </dgm:t>
    </dgm:pt>
    <dgm:pt modelId="{86979F48-D904-4308-95BF-55E259BD127E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锁孔区域 </a:t>
          </a:r>
          <a:r>
            <a:rPr lang="en-US" altLang="zh-CN" b="0" i="0" dirty="0"/>
            <a:t>(</a:t>
          </a:r>
          <a:r>
            <a:rPr lang="en-US" b="0" i="0" dirty="0"/>
            <a:t>ROI)</a:t>
          </a:r>
          <a:endParaRPr lang="zh-CN" altLang="en-US" dirty="0"/>
        </a:p>
      </dgm:t>
    </dgm:pt>
    <dgm:pt modelId="{1E30EAF3-B47A-412A-AD59-7FB280FE8F24}" type="parTrans" cxnId="{AC6ED31C-A2A2-4AD7-9F6C-FA8D0C6EA728}">
      <dgm:prSet/>
      <dgm:spPr/>
      <dgm:t>
        <a:bodyPr/>
        <a:lstStyle/>
        <a:p>
          <a:endParaRPr lang="zh-CN" altLang="en-US"/>
        </a:p>
      </dgm:t>
    </dgm:pt>
    <dgm:pt modelId="{66038BFA-B78A-4769-A910-9BD3EBBB59C7}" type="sibTrans" cxnId="{AC6ED31C-A2A2-4AD7-9F6C-FA8D0C6EA728}">
      <dgm:prSet/>
      <dgm:spPr/>
      <dgm:t>
        <a:bodyPr/>
        <a:lstStyle/>
        <a:p>
          <a:endParaRPr lang="zh-CN" altLang="en-US"/>
        </a:p>
      </dgm:t>
    </dgm:pt>
    <dgm:pt modelId="{700D2601-A971-4F08-A2E3-8422D7CCFF46}">
      <dgm:prSet phldrT="[文本]"/>
      <dgm:spPr/>
      <dgm:t>
        <a:bodyPr/>
        <a:lstStyle/>
        <a:p>
          <a:pPr>
            <a:buNone/>
          </a:pPr>
          <a:r>
            <a:rPr lang="zh-CN" altLang="en-US" b="1" i="0" dirty="0"/>
            <a:t>距离估算</a:t>
          </a:r>
          <a:r>
            <a:rPr lang="zh-CN" altLang="en-US" b="0" i="0" dirty="0"/>
            <a:t> </a:t>
          </a:r>
          <a:endParaRPr lang="zh-CN" altLang="en-US" dirty="0"/>
        </a:p>
      </dgm:t>
    </dgm:pt>
    <dgm:pt modelId="{CEDCC26E-3D01-49DB-9AB1-A470260BC052}" type="parTrans" cxnId="{710A304F-4B67-474A-A90F-DAFAFECD712C}">
      <dgm:prSet/>
      <dgm:spPr/>
      <dgm:t>
        <a:bodyPr/>
        <a:lstStyle/>
        <a:p>
          <a:endParaRPr lang="zh-CN" altLang="en-US"/>
        </a:p>
      </dgm:t>
    </dgm:pt>
    <dgm:pt modelId="{EA2195B7-CAEE-44CE-9F6E-6D11FC836DB4}" type="sibTrans" cxnId="{710A304F-4B67-474A-A90F-DAFAFECD712C}">
      <dgm:prSet/>
      <dgm:spPr/>
      <dgm:t>
        <a:bodyPr/>
        <a:lstStyle/>
        <a:p>
          <a:endParaRPr lang="zh-CN" altLang="en-US"/>
        </a:p>
      </dgm:t>
    </dgm:pt>
    <dgm:pt modelId="{6DF369E1-4040-4A3C-B01B-282BAAA4EEF8}">
      <dgm:prSet phldrT="[文本]"/>
      <dgm:spPr/>
      <dgm:t>
        <a:bodyPr/>
        <a:lstStyle/>
        <a:p>
          <a:pPr>
            <a:buNone/>
          </a:pPr>
          <a:r>
            <a:rPr lang="zh-CN" altLang="en-US" b="1" i="0" dirty="0"/>
            <a:t>旋转角度识别</a:t>
          </a:r>
          <a:endParaRPr lang="zh-CN" altLang="en-US" dirty="0"/>
        </a:p>
      </dgm:t>
    </dgm:pt>
    <dgm:pt modelId="{F5D426C9-F3E0-4BA0-BD9E-00DE8EB635CC}" type="parTrans" cxnId="{B5B9DE31-7078-4C31-AE93-BA8F0C0AE663}">
      <dgm:prSet/>
      <dgm:spPr/>
      <dgm:t>
        <a:bodyPr/>
        <a:lstStyle/>
        <a:p>
          <a:endParaRPr lang="zh-CN" altLang="en-US"/>
        </a:p>
      </dgm:t>
    </dgm:pt>
    <dgm:pt modelId="{50161022-A5FA-4030-A31D-7CD544AB9DC7}" type="sibTrans" cxnId="{B5B9DE31-7078-4C31-AE93-BA8F0C0AE663}">
      <dgm:prSet/>
      <dgm:spPr/>
      <dgm:t>
        <a:bodyPr/>
        <a:lstStyle/>
        <a:p>
          <a:endParaRPr lang="zh-CN" altLang="en-US"/>
        </a:p>
      </dgm:t>
    </dgm:pt>
    <dgm:pt modelId="{EFABFF90-E417-4976-8D64-344B25E56F7B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旋转角度结果</a:t>
          </a:r>
          <a:endParaRPr lang="zh-CN" altLang="en-US" dirty="0"/>
        </a:p>
      </dgm:t>
    </dgm:pt>
    <dgm:pt modelId="{BE97F185-C5CE-40ED-97E6-EC16A464D438}" type="parTrans" cxnId="{76AE43F2-A6FF-4A39-A61A-2D7E825FB2D5}">
      <dgm:prSet/>
      <dgm:spPr/>
      <dgm:t>
        <a:bodyPr/>
        <a:lstStyle/>
        <a:p>
          <a:endParaRPr lang="zh-CN" altLang="en-US"/>
        </a:p>
      </dgm:t>
    </dgm:pt>
    <dgm:pt modelId="{F47BF064-54E9-4C71-9057-C68A56BB1FF6}" type="sibTrans" cxnId="{76AE43F2-A6FF-4A39-A61A-2D7E825FB2D5}">
      <dgm:prSet/>
      <dgm:spPr/>
      <dgm:t>
        <a:bodyPr/>
        <a:lstStyle/>
        <a:p>
          <a:endParaRPr lang="zh-CN" altLang="en-US"/>
        </a:p>
      </dgm:t>
    </dgm:pt>
    <dgm:pt modelId="{620A5389-73C9-444A-A96E-46E8E2FE825D}" type="pres">
      <dgm:prSet presAssocID="{D830F4CE-B513-419E-8783-3F041B6DE343}" presName="Name0" presStyleCnt="0">
        <dgm:presLayoutVars>
          <dgm:dir/>
          <dgm:resizeHandles/>
        </dgm:presLayoutVars>
      </dgm:prSet>
      <dgm:spPr/>
    </dgm:pt>
    <dgm:pt modelId="{4B021F3B-61CF-4442-BA24-588185FACC16}" type="pres">
      <dgm:prSet presAssocID="{B3BF969C-540A-4081-B2D0-BD3952A24848}" presName="compNode" presStyleCnt="0"/>
      <dgm:spPr/>
    </dgm:pt>
    <dgm:pt modelId="{C8EC1E3E-D6F3-4F75-ADF8-927DE273DB40}" type="pres">
      <dgm:prSet presAssocID="{B3BF969C-540A-4081-B2D0-BD3952A24848}" presName="dummyConnPt" presStyleCnt="0"/>
      <dgm:spPr/>
    </dgm:pt>
    <dgm:pt modelId="{6D19FBFE-4D1E-47BE-9AE1-0F89C7CD393C}" type="pres">
      <dgm:prSet presAssocID="{B3BF969C-540A-4081-B2D0-BD3952A24848}" presName="node" presStyleLbl="node1" presStyleIdx="0" presStyleCnt="6">
        <dgm:presLayoutVars>
          <dgm:bulletEnabled val="1"/>
        </dgm:presLayoutVars>
      </dgm:prSet>
      <dgm:spPr/>
    </dgm:pt>
    <dgm:pt modelId="{D45EA87E-4F12-4803-82B9-3ED65FB25787}" type="pres">
      <dgm:prSet presAssocID="{D72FE657-BD46-45E0-B2BF-2E54949BF273}" presName="sibTrans" presStyleLbl="bgSibTrans2D1" presStyleIdx="0" presStyleCnt="5"/>
      <dgm:spPr/>
    </dgm:pt>
    <dgm:pt modelId="{A10C3C49-62BB-49B4-B18A-C6A16923CEAD}" type="pres">
      <dgm:prSet presAssocID="{6710AFF1-D778-4DC6-9B1F-048DE5BD14BF}" presName="compNode" presStyleCnt="0"/>
      <dgm:spPr/>
    </dgm:pt>
    <dgm:pt modelId="{CDED8975-059A-41BB-9BFE-773C48AA72ED}" type="pres">
      <dgm:prSet presAssocID="{6710AFF1-D778-4DC6-9B1F-048DE5BD14BF}" presName="dummyConnPt" presStyleCnt="0"/>
      <dgm:spPr/>
    </dgm:pt>
    <dgm:pt modelId="{BFA65AEE-8B54-41B7-9BD1-EA7B80275767}" type="pres">
      <dgm:prSet presAssocID="{6710AFF1-D778-4DC6-9B1F-048DE5BD14BF}" presName="node" presStyleLbl="node1" presStyleIdx="1" presStyleCnt="6">
        <dgm:presLayoutVars>
          <dgm:bulletEnabled val="1"/>
        </dgm:presLayoutVars>
      </dgm:prSet>
      <dgm:spPr/>
    </dgm:pt>
    <dgm:pt modelId="{853DAEA3-6176-4A69-9A2C-2DAEDC35AA4A}" type="pres">
      <dgm:prSet presAssocID="{445C5567-26B5-44EA-9EE7-A8B08F98DB0C}" presName="sibTrans" presStyleLbl="bgSibTrans2D1" presStyleIdx="1" presStyleCnt="5"/>
      <dgm:spPr/>
    </dgm:pt>
    <dgm:pt modelId="{BA40EDE2-5320-4386-A589-084235EC114C}" type="pres">
      <dgm:prSet presAssocID="{86979F48-D904-4308-95BF-55E259BD127E}" presName="compNode" presStyleCnt="0"/>
      <dgm:spPr/>
    </dgm:pt>
    <dgm:pt modelId="{31EAFC5C-E7B9-450A-8919-D52B02DFBC73}" type="pres">
      <dgm:prSet presAssocID="{86979F48-D904-4308-95BF-55E259BD127E}" presName="dummyConnPt" presStyleCnt="0"/>
      <dgm:spPr/>
    </dgm:pt>
    <dgm:pt modelId="{FDB9BA68-3A09-404A-AE95-B8CB6603F5F7}" type="pres">
      <dgm:prSet presAssocID="{86979F48-D904-4308-95BF-55E259BD127E}" presName="node" presStyleLbl="node1" presStyleIdx="2" presStyleCnt="6">
        <dgm:presLayoutVars>
          <dgm:bulletEnabled val="1"/>
        </dgm:presLayoutVars>
      </dgm:prSet>
      <dgm:spPr/>
    </dgm:pt>
    <dgm:pt modelId="{BD3E0404-4236-4684-B047-3FEF8E031654}" type="pres">
      <dgm:prSet presAssocID="{66038BFA-B78A-4769-A910-9BD3EBBB59C7}" presName="sibTrans" presStyleLbl="bgSibTrans2D1" presStyleIdx="2" presStyleCnt="5"/>
      <dgm:spPr/>
    </dgm:pt>
    <dgm:pt modelId="{8367C13F-F588-4E7C-85C2-54CB946CEC11}" type="pres">
      <dgm:prSet presAssocID="{700D2601-A971-4F08-A2E3-8422D7CCFF46}" presName="compNode" presStyleCnt="0"/>
      <dgm:spPr/>
    </dgm:pt>
    <dgm:pt modelId="{23B6B48B-87EC-4FC5-9B9F-C18AE58B95B6}" type="pres">
      <dgm:prSet presAssocID="{700D2601-A971-4F08-A2E3-8422D7CCFF46}" presName="dummyConnPt" presStyleCnt="0"/>
      <dgm:spPr/>
    </dgm:pt>
    <dgm:pt modelId="{6FEE7BA6-F36E-4933-BED5-1D19E0D6D361}" type="pres">
      <dgm:prSet presAssocID="{700D2601-A971-4F08-A2E3-8422D7CCFF46}" presName="node" presStyleLbl="node1" presStyleIdx="3" presStyleCnt="6">
        <dgm:presLayoutVars>
          <dgm:bulletEnabled val="1"/>
        </dgm:presLayoutVars>
      </dgm:prSet>
      <dgm:spPr/>
    </dgm:pt>
    <dgm:pt modelId="{4BB523C1-2702-452B-933A-483CADF596D0}" type="pres">
      <dgm:prSet presAssocID="{EA2195B7-CAEE-44CE-9F6E-6D11FC836DB4}" presName="sibTrans" presStyleLbl="bgSibTrans2D1" presStyleIdx="3" presStyleCnt="5"/>
      <dgm:spPr/>
    </dgm:pt>
    <dgm:pt modelId="{5EA67F0F-EB95-4697-BBA0-140B9B3FC1F0}" type="pres">
      <dgm:prSet presAssocID="{6DF369E1-4040-4A3C-B01B-282BAAA4EEF8}" presName="compNode" presStyleCnt="0"/>
      <dgm:spPr/>
    </dgm:pt>
    <dgm:pt modelId="{B25A7684-A01C-4D06-8409-6D72E477F040}" type="pres">
      <dgm:prSet presAssocID="{6DF369E1-4040-4A3C-B01B-282BAAA4EEF8}" presName="dummyConnPt" presStyleCnt="0"/>
      <dgm:spPr/>
    </dgm:pt>
    <dgm:pt modelId="{FB89B34F-CF96-4687-9CF7-4BDD4A2EFC4F}" type="pres">
      <dgm:prSet presAssocID="{6DF369E1-4040-4A3C-B01B-282BAAA4EEF8}" presName="node" presStyleLbl="node1" presStyleIdx="4" presStyleCnt="6">
        <dgm:presLayoutVars>
          <dgm:bulletEnabled val="1"/>
        </dgm:presLayoutVars>
      </dgm:prSet>
      <dgm:spPr/>
    </dgm:pt>
    <dgm:pt modelId="{03FFDA74-5320-47C0-8D99-0324DB567009}" type="pres">
      <dgm:prSet presAssocID="{50161022-A5FA-4030-A31D-7CD544AB9DC7}" presName="sibTrans" presStyleLbl="bgSibTrans2D1" presStyleIdx="4" presStyleCnt="5"/>
      <dgm:spPr/>
    </dgm:pt>
    <dgm:pt modelId="{8DD084CA-F8D1-4E79-838C-5592A73FA362}" type="pres">
      <dgm:prSet presAssocID="{EFABFF90-E417-4976-8D64-344B25E56F7B}" presName="compNode" presStyleCnt="0"/>
      <dgm:spPr/>
    </dgm:pt>
    <dgm:pt modelId="{AAE9E4E2-4F1F-4889-99D7-75E7E045A7A7}" type="pres">
      <dgm:prSet presAssocID="{EFABFF90-E417-4976-8D64-344B25E56F7B}" presName="dummyConnPt" presStyleCnt="0"/>
      <dgm:spPr/>
    </dgm:pt>
    <dgm:pt modelId="{70D54200-62D7-45DF-8BFB-D672CABA309E}" type="pres">
      <dgm:prSet presAssocID="{EFABFF90-E417-4976-8D64-344B25E56F7B}" presName="node" presStyleLbl="node1" presStyleIdx="5" presStyleCnt="6">
        <dgm:presLayoutVars>
          <dgm:bulletEnabled val="1"/>
        </dgm:presLayoutVars>
      </dgm:prSet>
      <dgm:spPr/>
    </dgm:pt>
  </dgm:ptLst>
  <dgm:cxnLst>
    <dgm:cxn modelId="{4FA71C1B-1217-4498-9FE1-98AD18003C23}" type="presOf" srcId="{EA2195B7-CAEE-44CE-9F6E-6D11FC836DB4}" destId="{4BB523C1-2702-452B-933A-483CADF596D0}" srcOrd="0" destOrd="0" presId="urn:microsoft.com/office/officeart/2005/8/layout/bProcess4"/>
    <dgm:cxn modelId="{AC6ED31C-A2A2-4AD7-9F6C-FA8D0C6EA728}" srcId="{D830F4CE-B513-419E-8783-3F041B6DE343}" destId="{86979F48-D904-4308-95BF-55E259BD127E}" srcOrd="2" destOrd="0" parTransId="{1E30EAF3-B47A-412A-AD59-7FB280FE8F24}" sibTransId="{66038BFA-B78A-4769-A910-9BD3EBBB59C7}"/>
    <dgm:cxn modelId="{72432E22-1104-449B-B870-FE50A94F98D8}" type="presOf" srcId="{445C5567-26B5-44EA-9EE7-A8B08F98DB0C}" destId="{853DAEA3-6176-4A69-9A2C-2DAEDC35AA4A}" srcOrd="0" destOrd="0" presId="urn:microsoft.com/office/officeart/2005/8/layout/bProcess4"/>
    <dgm:cxn modelId="{43EF4827-345E-48C3-9452-C7BD7BC017FE}" type="presOf" srcId="{D72FE657-BD46-45E0-B2BF-2E54949BF273}" destId="{D45EA87E-4F12-4803-82B9-3ED65FB25787}" srcOrd="0" destOrd="0" presId="urn:microsoft.com/office/officeart/2005/8/layout/bProcess4"/>
    <dgm:cxn modelId="{B5B9DE31-7078-4C31-AE93-BA8F0C0AE663}" srcId="{D830F4CE-B513-419E-8783-3F041B6DE343}" destId="{6DF369E1-4040-4A3C-B01B-282BAAA4EEF8}" srcOrd="4" destOrd="0" parTransId="{F5D426C9-F3E0-4BA0-BD9E-00DE8EB635CC}" sibTransId="{50161022-A5FA-4030-A31D-7CD544AB9DC7}"/>
    <dgm:cxn modelId="{330C7139-95CE-4DFA-A5B9-2CEAF593D1E0}" type="presOf" srcId="{D830F4CE-B513-419E-8783-3F041B6DE343}" destId="{620A5389-73C9-444A-A96E-46E8E2FE825D}" srcOrd="0" destOrd="0" presId="urn:microsoft.com/office/officeart/2005/8/layout/bProcess4"/>
    <dgm:cxn modelId="{B4A21541-BD8E-490C-8B61-C2D01EE88D29}" type="presOf" srcId="{6710AFF1-D778-4DC6-9B1F-048DE5BD14BF}" destId="{BFA65AEE-8B54-41B7-9BD1-EA7B80275767}" srcOrd="0" destOrd="0" presId="urn:microsoft.com/office/officeart/2005/8/layout/bProcess4"/>
    <dgm:cxn modelId="{FABE036E-4E53-41D9-894D-29ADA3A8B325}" srcId="{D830F4CE-B513-419E-8783-3F041B6DE343}" destId="{B3BF969C-540A-4081-B2D0-BD3952A24848}" srcOrd="0" destOrd="0" parTransId="{F7AA6E24-FA17-4F1B-BDA8-3E4F8217A7DF}" sibTransId="{D72FE657-BD46-45E0-B2BF-2E54949BF273}"/>
    <dgm:cxn modelId="{710A304F-4B67-474A-A90F-DAFAFECD712C}" srcId="{D830F4CE-B513-419E-8783-3F041B6DE343}" destId="{700D2601-A971-4F08-A2E3-8422D7CCFF46}" srcOrd="3" destOrd="0" parTransId="{CEDCC26E-3D01-49DB-9AB1-A470260BC052}" sibTransId="{EA2195B7-CAEE-44CE-9F6E-6D11FC836DB4}"/>
    <dgm:cxn modelId="{FA1FA854-1454-4735-81C2-984BD482F43B}" type="presOf" srcId="{700D2601-A971-4F08-A2E3-8422D7CCFF46}" destId="{6FEE7BA6-F36E-4933-BED5-1D19E0D6D361}" srcOrd="0" destOrd="0" presId="urn:microsoft.com/office/officeart/2005/8/layout/bProcess4"/>
    <dgm:cxn modelId="{B5B91876-37F7-4876-BA6A-2705B180CE15}" srcId="{D830F4CE-B513-419E-8783-3F041B6DE343}" destId="{6710AFF1-D778-4DC6-9B1F-048DE5BD14BF}" srcOrd="1" destOrd="0" parTransId="{B1A3FB67-1BA2-4631-892A-9AB904BA0FB1}" sibTransId="{445C5567-26B5-44EA-9EE7-A8B08F98DB0C}"/>
    <dgm:cxn modelId="{4C34AA77-AA60-4C95-A037-210EC5247539}" type="presOf" srcId="{EFABFF90-E417-4976-8D64-344B25E56F7B}" destId="{70D54200-62D7-45DF-8BFB-D672CABA309E}" srcOrd="0" destOrd="0" presId="urn:microsoft.com/office/officeart/2005/8/layout/bProcess4"/>
    <dgm:cxn modelId="{7E21277E-72B4-4A3F-8D2F-D051F96B4637}" type="presOf" srcId="{50161022-A5FA-4030-A31D-7CD544AB9DC7}" destId="{03FFDA74-5320-47C0-8D99-0324DB567009}" srcOrd="0" destOrd="0" presId="urn:microsoft.com/office/officeart/2005/8/layout/bProcess4"/>
    <dgm:cxn modelId="{0895DDAD-6E14-4357-A852-5FAEAC98FF3F}" type="presOf" srcId="{B3BF969C-540A-4081-B2D0-BD3952A24848}" destId="{6D19FBFE-4D1E-47BE-9AE1-0F89C7CD393C}" srcOrd="0" destOrd="0" presId="urn:microsoft.com/office/officeart/2005/8/layout/bProcess4"/>
    <dgm:cxn modelId="{4A0454D3-8F80-41F6-B03C-64319808E84E}" type="presOf" srcId="{86979F48-D904-4308-95BF-55E259BD127E}" destId="{FDB9BA68-3A09-404A-AE95-B8CB6603F5F7}" srcOrd="0" destOrd="0" presId="urn:microsoft.com/office/officeart/2005/8/layout/bProcess4"/>
    <dgm:cxn modelId="{A8A689DB-C3D3-4C01-8FEF-0E74168A70ED}" type="presOf" srcId="{66038BFA-B78A-4769-A910-9BD3EBBB59C7}" destId="{BD3E0404-4236-4684-B047-3FEF8E031654}" srcOrd="0" destOrd="0" presId="urn:microsoft.com/office/officeart/2005/8/layout/bProcess4"/>
    <dgm:cxn modelId="{76AE43F2-A6FF-4A39-A61A-2D7E825FB2D5}" srcId="{D830F4CE-B513-419E-8783-3F041B6DE343}" destId="{EFABFF90-E417-4976-8D64-344B25E56F7B}" srcOrd="5" destOrd="0" parTransId="{BE97F185-C5CE-40ED-97E6-EC16A464D438}" sibTransId="{F47BF064-54E9-4C71-9057-C68A56BB1FF6}"/>
    <dgm:cxn modelId="{E891CFF8-AFCC-40B0-A31D-FCE8A5CAE879}" type="presOf" srcId="{6DF369E1-4040-4A3C-B01B-282BAAA4EEF8}" destId="{FB89B34F-CF96-4687-9CF7-4BDD4A2EFC4F}" srcOrd="0" destOrd="0" presId="urn:microsoft.com/office/officeart/2005/8/layout/bProcess4"/>
    <dgm:cxn modelId="{EEA06D02-B7EE-4C9D-A872-3C32EEA9B865}" type="presParOf" srcId="{620A5389-73C9-444A-A96E-46E8E2FE825D}" destId="{4B021F3B-61CF-4442-BA24-588185FACC16}" srcOrd="0" destOrd="0" presId="urn:microsoft.com/office/officeart/2005/8/layout/bProcess4"/>
    <dgm:cxn modelId="{8279805E-EB75-4E81-AA2B-3C288E6B2CFB}" type="presParOf" srcId="{4B021F3B-61CF-4442-BA24-588185FACC16}" destId="{C8EC1E3E-D6F3-4F75-ADF8-927DE273DB40}" srcOrd="0" destOrd="0" presId="urn:microsoft.com/office/officeart/2005/8/layout/bProcess4"/>
    <dgm:cxn modelId="{EF69AF59-E602-4791-AE27-8F64F1DC343F}" type="presParOf" srcId="{4B021F3B-61CF-4442-BA24-588185FACC16}" destId="{6D19FBFE-4D1E-47BE-9AE1-0F89C7CD393C}" srcOrd="1" destOrd="0" presId="urn:microsoft.com/office/officeart/2005/8/layout/bProcess4"/>
    <dgm:cxn modelId="{EFC176B2-8BFD-438C-8A7E-550E093D5A64}" type="presParOf" srcId="{620A5389-73C9-444A-A96E-46E8E2FE825D}" destId="{D45EA87E-4F12-4803-82B9-3ED65FB25787}" srcOrd="1" destOrd="0" presId="urn:microsoft.com/office/officeart/2005/8/layout/bProcess4"/>
    <dgm:cxn modelId="{D321B0B2-AE69-4585-879B-9440D8B735A5}" type="presParOf" srcId="{620A5389-73C9-444A-A96E-46E8E2FE825D}" destId="{A10C3C49-62BB-49B4-B18A-C6A16923CEAD}" srcOrd="2" destOrd="0" presId="urn:microsoft.com/office/officeart/2005/8/layout/bProcess4"/>
    <dgm:cxn modelId="{A864DE47-21BB-472D-90BF-95D9CD92085D}" type="presParOf" srcId="{A10C3C49-62BB-49B4-B18A-C6A16923CEAD}" destId="{CDED8975-059A-41BB-9BFE-773C48AA72ED}" srcOrd="0" destOrd="0" presId="urn:microsoft.com/office/officeart/2005/8/layout/bProcess4"/>
    <dgm:cxn modelId="{2FE79A6A-FEDE-492D-8BD2-282EA5C148AA}" type="presParOf" srcId="{A10C3C49-62BB-49B4-B18A-C6A16923CEAD}" destId="{BFA65AEE-8B54-41B7-9BD1-EA7B80275767}" srcOrd="1" destOrd="0" presId="urn:microsoft.com/office/officeart/2005/8/layout/bProcess4"/>
    <dgm:cxn modelId="{F2C85D38-C5B4-4D1B-A073-3B684CDC5898}" type="presParOf" srcId="{620A5389-73C9-444A-A96E-46E8E2FE825D}" destId="{853DAEA3-6176-4A69-9A2C-2DAEDC35AA4A}" srcOrd="3" destOrd="0" presId="urn:microsoft.com/office/officeart/2005/8/layout/bProcess4"/>
    <dgm:cxn modelId="{DFBDE394-A4C0-4D8C-90D8-7D73956AA217}" type="presParOf" srcId="{620A5389-73C9-444A-A96E-46E8E2FE825D}" destId="{BA40EDE2-5320-4386-A589-084235EC114C}" srcOrd="4" destOrd="0" presId="urn:microsoft.com/office/officeart/2005/8/layout/bProcess4"/>
    <dgm:cxn modelId="{B21E9484-B1EF-4378-9D4C-B93EF36194D6}" type="presParOf" srcId="{BA40EDE2-5320-4386-A589-084235EC114C}" destId="{31EAFC5C-E7B9-450A-8919-D52B02DFBC73}" srcOrd="0" destOrd="0" presId="urn:microsoft.com/office/officeart/2005/8/layout/bProcess4"/>
    <dgm:cxn modelId="{275E406B-BAD0-44F7-B96B-ACD1E516039D}" type="presParOf" srcId="{BA40EDE2-5320-4386-A589-084235EC114C}" destId="{FDB9BA68-3A09-404A-AE95-B8CB6603F5F7}" srcOrd="1" destOrd="0" presId="urn:microsoft.com/office/officeart/2005/8/layout/bProcess4"/>
    <dgm:cxn modelId="{05A46579-6B8D-4411-8FFE-D00C2A4E6C94}" type="presParOf" srcId="{620A5389-73C9-444A-A96E-46E8E2FE825D}" destId="{BD3E0404-4236-4684-B047-3FEF8E031654}" srcOrd="5" destOrd="0" presId="urn:microsoft.com/office/officeart/2005/8/layout/bProcess4"/>
    <dgm:cxn modelId="{F266438A-EE54-4DB8-8ED6-8E7B726D7D45}" type="presParOf" srcId="{620A5389-73C9-444A-A96E-46E8E2FE825D}" destId="{8367C13F-F588-4E7C-85C2-54CB946CEC11}" srcOrd="6" destOrd="0" presId="urn:microsoft.com/office/officeart/2005/8/layout/bProcess4"/>
    <dgm:cxn modelId="{87CA5986-8341-4876-A8B6-CDB532D04E94}" type="presParOf" srcId="{8367C13F-F588-4E7C-85C2-54CB946CEC11}" destId="{23B6B48B-87EC-4FC5-9B9F-C18AE58B95B6}" srcOrd="0" destOrd="0" presId="urn:microsoft.com/office/officeart/2005/8/layout/bProcess4"/>
    <dgm:cxn modelId="{F1081F85-9CDD-4985-A7B5-58B8BD92C3BD}" type="presParOf" srcId="{8367C13F-F588-4E7C-85C2-54CB946CEC11}" destId="{6FEE7BA6-F36E-4933-BED5-1D19E0D6D361}" srcOrd="1" destOrd="0" presId="urn:microsoft.com/office/officeart/2005/8/layout/bProcess4"/>
    <dgm:cxn modelId="{6122DB58-1543-4343-BBCE-D3B51DAAA350}" type="presParOf" srcId="{620A5389-73C9-444A-A96E-46E8E2FE825D}" destId="{4BB523C1-2702-452B-933A-483CADF596D0}" srcOrd="7" destOrd="0" presId="urn:microsoft.com/office/officeart/2005/8/layout/bProcess4"/>
    <dgm:cxn modelId="{6E84AA2A-928C-4D10-82D6-086DA3F97075}" type="presParOf" srcId="{620A5389-73C9-444A-A96E-46E8E2FE825D}" destId="{5EA67F0F-EB95-4697-BBA0-140B9B3FC1F0}" srcOrd="8" destOrd="0" presId="urn:microsoft.com/office/officeart/2005/8/layout/bProcess4"/>
    <dgm:cxn modelId="{1D66FE11-393E-47D3-BBCA-4FABE0A741C1}" type="presParOf" srcId="{5EA67F0F-EB95-4697-BBA0-140B9B3FC1F0}" destId="{B25A7684-A01C-4D06-8409-6D72E477F040}" srcOrd="0" destOrd="0" presId="urn:microsoft.com/office/officeart/2005/8/layout/bProcess4"/>
    <dgm:cxn modelId="{8FC56CF3-0D02-4968-B256-520980F42946}" type="presParOf" srcId="{5EA67F0F-EB95-4697-BBA0-140B9B3FC1F0}" destId="{FB89B34F-CF96-4687-9CF7-4BDD4A2EFC4F}" srcOrd="1" destOrd="0" presId="urn:microsoft.com/office/officeart/2005/8/layout/bProcess4"/>
    <dgm:cxn modelId="{7B6550AE-F406-4678-81CB-08FC435A7ABB}" type="presParOf" srcId="{620A5389-73C9-444A-A96E-46E8E2FE825D}" destId="{03FFDA74-5320-47C0-8D99-0324DB567009}" srcOrd="9" destOrd="0" presId="urn:microsoft.com/office/officeart/2005/8/layout/bProcess4"/>
    <dgm:cxn modelId="{24E6E02D-E7A1-4D19-B620-979379DC88D5}" type="presParOf" srcId="{620A5389-73C9-444A-A96E-46E8E2FE825D}" destId="{8DD084CA-F8D1-4E79-838C-5592A73FA362}" srcOrd="10" destOrd="0" presId="urn:microsoft.com/office/officeart/2005/8/layout/bProcess4"/>
    <dgm:cxn modelId="{9A65DD40-0A82-4FE3-892A-4C3CD934D53B}" type="presParOf" srcId="{8DD084CA-F8D1-4E79-838C-5592A73FA362}" destId="{AAE9E4E2-4F1F-4889-99D7-75E7E045A7A7}" srcOrd="0" destOrd="0" presId="urn:microsoft.com/office/officeart/2005/8/layout/bProcess4"/>
    <dgm:cxn modelId="{066E2932-B1D5-4B12-B922-D150F41E6E01}" type="presParOf" srcId="{8DD084CA-F8D1-4E79-838C-5592A73FA362}" destId="{70D54200-62D7-45DF-8BFB-D672CABA309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95DDC-DAD8-4780-99C7-BA297CADD861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配置层</a:t>
          </a:r>
        </a:p>
      </dsp:txBody>
      <dsp:txXfrm>
        <a:off x="44665" y="2106299"/>
        <a:ext cx="2060143" cy="1206068"/>
      </dsp:txXfrm>
    </dsp:sp>
    <dsp:sp modelId="{D33EA6F1-161A-4E07-AA04-9A52B67C1DF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355850" y="2550475"/>
        <a:ext cx="316861" cy="317716"/>
      </dsp:txXfrm>
    </dsp:sp>
    <dsp:sp modelId="{A1E4BBAC-1B20-4B10-9D46-A0D841EC9085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核心逻辑层</a:t>
          </a:r>
        </a:p>
      </dsp:txBody>
      <dsp:txXfrm>
        <a:off x="3033928" y="2106299"/>
        <a:ext cx="2060143" cy="1206068"/>
      </dsp:txXfrm>
    </dsp:sp>
    <dsp:sp modelId="{C1FB3BFA-1918-4514-B61A-2F9C8226FC57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75112"/>
            <a:satOff val="-6927"/>
            <a:lumOff val="32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5345112" y="2550475"/>
        <a:ext cx="316861" cy="317716"/>
      </dsp:txXfrm>
    </dsp:sp>
    <dsp:sp modelId="{CB4D5DC7-31FE-4E7E-8767-8E15ACB767E3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接口层</a:t>
          </a:r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EA87E-4F12-4803-82B9-3ED65FB25787}">
      <dsp:nvSpPr>
        <dsp:cNvPr id="0" name=""/>
        <dsp:cNvSpPr/>
      </dsp:nvSpPr>
      <dsp:spPr>
        <a:xfrm rot="5400000">
          <a:off x="1910252" y="1002878"/>
          <a:ext cx="1567354" cy="1890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9FBFE-4D1E-47BE-9AE1-0F89C7CD393C}">
      <dsp:nvSpPr>
        <dsp:cNvPr id="0" name=""/>
        <dsp:cNvSpPr/>
      </dsp:nvSpPr>
      <dsp:spPr>
        <a:xfrm>
          <a:off x="2269823" y="1136"/>
          <a:ext cx="2100494" cy="126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i="0" kern="1200" dirty="0"/>
            <a:t>输入图像</a:t>
          </a:r>
          <a:endParaRPr lang="zh-CN" altLang="en-US" sz="2500" kern="1200" dirty="0"/>
        </a:p>
      </dsp:txBody>
      <dsp:txXfrm>
        <a:off x="2306736" y="38049"/>
        <a:ext cx="2026668" cy="1186470"/>
      </dsp:txXfrm>
    </dsp:sp>
    <dsp:sp modelId="{853DAEA3-6176-4A69-9A2C-2DAEDC35AA4A}">
      <dsp:nvSpPr>
        <dsp:cNvPr id="0" name=""/>
        <dsp:cNvSpPr/>
      </dsp:nvSpPr>
      <dsp:spPr>
        <a:xfrm rot="5400000">
          <a:off x="1910252" y="2578249"/>
          <a:ext cx="1567354" cy="1890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65AEE-8B54-41B7-9BD1-EA7B80275767}">
      <dsp:nvSpPr>
        <dsp:cNvPr id="0" name=""/>
        <dsp:cNvSpPr/>
      </dsp:nvSpPr>
      <dsp:spPr>
        <a:xfrm>
          <a:off x="2269823" y="1576506"/>
          <a:ext cx="2100494" cy="126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0" kern="1200" dirty="0"/>
            <a:t>目标检测</a:t>
          </a:r>
          <a:endParaRPr lang="zh-CN" altLang="en-US" sz="2500" kern="1200" dirty="0"/>
        </a:p>
      </dsp:txBody>
      <dsp:txXfrm>
        <a:off x="2306736" y="1613419"/>
        <a:ext cx="2026668" cy="1186470"/>
      </dsp:txXfrm>
    </dsp:sp>
    <dsp:sp modelId="{BD3E0404-4236-4684-B047-3FEF8E031654}">
      <dsp:nvSpPr>
        <dsp:cNvPr id="0" name=""/>
        <dsp:cNvSpPr/>
      </dsp:nvSpPr>
      <dsp:spPr>
        <a:xfrm>
          <a:off x="2697937" y="3365934"/>
          <a:ext cx="2785641" cy="1890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9BA68-3A09-404A-AE95-B8CB6603F5F7}">
      <dsp:nvSpPr>
        <dsp:cNvPr id="0" name=""/>
        <dsp:cNvSpPr/>
      </dsp:nvSpPr>
      <dsp:spPr>
        <a:xfrm>
          <a:off x="2269823" y="3151877"/>
          <a:ext cx="2100494" cy="126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i="0" kern="1200" dirty="0"/>
            <a:t>锁孔区域 </a:t>
          </a:r>
          <a:r>
            <a:rPr lang="en-US" altLang="zh-CN" sz="2500" b="0" i="0" kern="1200" dirty="0"/>
            <a:t>(</a:t>
          </a:r>
          <a:r>
            <a:rPr lang="en-US" sz="2500" b="0" i="0" kern="1200" dirty="0"/>
            <a:t>ROI)</a:t>
          </a:r>
          <a:endParaRPr lang="zh-CN" altLang="en-US" sz="2500" kern="1200" dirty="0"/>
        </a:p>
      </dsp:txBody>
      <dsp:txXfrm>
        <a:off x="2306736" y="3188790"/>
        <a:ext cx="2026668" cy="1186470"/>
      </dsp:txXfrm>
    </dsp:sp>
    <dsp:sp modelId="{4BB523C1-2702-452B-933A-483CADF596D0}">
      <dsp:nvSpPr>
        <dsp:cNvPr id="0" name=""/>
        <dsp:cNvSpPr/>
      </dsp:nvSpPr>
      <dsp:spPr>
        <a:xfrm rot="16200000">
          <a:off x="4703909" y="2578249"/>
          <a:ext cx="1567354" cy="1890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E7BA6-F36E-4933-BED5-1D19E0D6D361}">
      <dsp:nvSpPr>
        <dsp:cNvPr id="0" name=""/>
        <dsp:cNvSpPr/>
      </dsp:nvSpPr>
      <dsp:spPr>
        <a:xfrm>
          <a:off x="5063480" y="3151877"/>
          <a:ext cx="2100494" cy="126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0" kern="1200" dirty="0"/>
            <a:t>距离估算</a:t>
          </a:r>
          <a:r>
            <a:rPr lang="zh-CN" altLang="en-US" sz="2500" b="0" i="0" kern="1200" dirty="0"/>
            <a:t> </a:t>
          </a:r>
          <a:endParaRPr lang="zh-CN" altLang="en-US" sz="2500" kern="1200" dirty="0"/>
        </a:p>
      </dsp:txBody>
      <dsp:txXfrm>
        <a:off x="5100393" y="3188790"/>
        <a:ext cx="2026668" cy="1186470"/>
      </dsp:txXfrm>
    </dsp:sp>
    <dsp:sp modelId="{03FFDA74-5320-47C0-8D99-0324DB567009}">
      <dsp:nvSpPr>
        <dsp:cNvPr id="0" name=""/>
        <dsp:cNvSpPr/>
      </dsp:nvSpPr>
      <dsp:spPr>
        <a:xfrm rot="16200000">
          <a:off x="4703909" y="1002878"/>
          <a:ext cx="1567354" cy="18904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9B34F-CF96-4687-9CF7-4BDD4A2EFC4F}">
      <dsp:nvSpPr>
        <dsp:cNvPr id="0" name=""/>
        <dsp:cNvSpPr/>
      </dsp:nvSpPr>
      <dsp:spPr>
        <a:xfrm>
          <a:off x="5063480" y="1576506"/>
          <a:ext cx="2100494" cy="126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1" i="0" kern="1200" dirty="0"/>
            <a:t>旋转角度识别</a:t>
          </a:r>
          <a:endParaRPr lang="zh-CN" altLang="en-US" sz="2500" kern="1200" dirty="0"/>
        </a:p>
      </dsp:txBody>
      <dsp:txXfrm>
        <a:off x="5100393" y="1613419"/>
        <a:ext cx="2026668" cy="1186470"/>
      </dsp:txXfrm>
    </dsp:sp>
    <dsp:sp modelId="{70D54200-62D7-45DF-8BFB-D672CABA309E}">
      <dsp:nvSpPr>
        <dsp:cNvPr id="0" name=""/>
        <dsp:cNvSpPr/>
      </dsp:nvSpPr>
      <dsp:spPr>
        <a:xfrm>
          <a:off x="5063480" y="1136"/>
          <a:ext cx="2100494" cy="12602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b="0" i="0" kern="1200" dirty="0"/>
            <a:t>旋转角度结果</a:t>
          </a:r>
          <a:endParaRPr lang="zh-CN" altLang="en-US" sz="2500" kern="1200" dirty="0"/>
        </a:p>
      </dsp:txBody>
      <dsp:txXfrm>
        <a:off x="5100393" y="38049"/>
        <a:ext cx="2026668" cy="1186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6" y="0"/>
            <a:ext cx="12184634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66950"/>
            <a:ext cx="3886200" cy="1787525"/>
          </a:xfrm>
          <a:custGeom>
            <a:avLst/>
            <a:gdLst/>
            <a:ahLst/>
            <a:cxnLst/>
            <a:rect l="l" t="t" r="r" b="b"/>
            <a:pathLst>
              <a:path w="3886200" h="1787525">
                <a:moveTo>
                  <a:pt x="0" y="0"/>
                </a:moveTo>
                <a:lnTo>
                  <a:pt x="0" y="1786938"/>
                </a:lnTo>
                <a:lnTo>
                  <a:pt x="3886200" y="17869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890" y="5852579"/>
            <a:ext cx="1301242" cy="6191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194176" y="3429000"/>
            <a:ext cx="5803900" cy="0"/>
          </a:xfrm>
          <a:custGeom>
            <a:avLst/>
            <a:gdLst/>
            <a:ahLst/>
            <a:cxnLst/>
            <a:rect l="l" t="t" r="r" b="b"/>
            <a:pathLst>
              <a:path w="5803900">
                <a:moveTo>
                  <a:pt x="0" y="0"/>
                </a:moveTo>
                <a:lnTo>
                  <a:pt x="5803646" y="0"/>
                </a:lnTo>
              </a:path>
            </a:pathLst>
          </a:custGeom>
          <a:ln w="19050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8529" y="1997151"/>
            <a:ext cx="991494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>
                <a:solidFill>
                  <a:srgbClr val="767676"/>
                </a:solidFill>
              </a:rPr>
              <a:t>‹#›</a:t>
            </a:fld>
            <a:endParaRPr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3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339" y="273812"/>
            <a:ext cx="10367061" cy="779144"/>
          </a:xfrm>
        </p:spPr>
        <p:txBody>
          <a:bodyPr lIns="0" tIns="0" rIns="0" bIns="0"/>
          <a:lstStyle>
            <a:lvl1pPr>
              <a:defRPr sz="26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>
                <a:solidFill>
                  <a:srgbClr val="767676"/>
                </a:solidFill>
              </a:rPr>
              <a:t>‹#›</a:t>
            </a:fld>
            <a:endParaRPr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1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7529" y="2244293"/>
            <a:ext cx="4799965" cy="373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6726" y="1755140"/>
            <a:ext cx="4846320" cy="3592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>
                <a:solidFill>
                  <a:srgbClr val="767676"/>
                </a:solidFill>
              </a:rPr>
              <a:t>‹#›</a:t>
            </a:fld>
            <a:endParaRPr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6721474"/>
            <a:ext cx="12188952" cy="1365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0122" y="365125"/>
            <a:ext cx="927442" cy="4413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6092190" cy="2822575"/>
          </a:xfrm>
          <a:custGeom>
            <a:avLst/>
            <a:gdLst/>
            <a:ahLst/>
            <a:cxnLst/>
            <a:rect l="l" t="t" r="r" b="b"/>
            <a:pathLst>
              <a:path w="6092190" h="2822575">
                <a:moveTo>
                  <a:pt x="6091614" y="0"/>
                </a:moveTo>
                <a:lnTo>
                  <a:pt x="0" y="0"/>
                </a:lnTo>
                <a:lnTo>
                  <a:pt x="0" y="2822530"/>
                </a:lnTo>
                <a:lnTo>
                  <a:pt x="6091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791" y="383540"/>
            <a:ext cx="1967738" cy="9363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>
                <a:solidFill>
                  <a:srgbClr val="767676"/>
                </a:solidFill>
              </a:rPr>
              <a:t>‹#›</a:t>
            </a:fld>
            <a:endParaRPr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" y="6721474"/>
            <a:ext cx="12188952" cy="1365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0122" y="365125"/>
            <a:ext cx="927442" cy="4413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6092190" cy="2822575"/>
          </a:xfrm>
          <a:custGeom>
            <a:avLst/>
            <a:gdLst/>
            <a:ahLst/>
            <a:cxnLst/>
            <a:rect l="l" t="t" r="r" b="b"/>
            <a:pathLst>
              <a:path w="6092190" h="2822575">
                <a:moveTo>
                  <a:pt x="6091614" y="0"/>
                </a:moveTo>
                <a:lnTo>
                  <a:pt x="0" y="0"/>
                </a:lnTo>
                <a:lnTo>
                  <a:pt x="0" y="2822530"/>
                </a:lnTo>
                <a:lnTo>
                  <a:pt x="60916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>
                <a:solidFill>
                  <a:srgbClr val="767676"/>
                </a:solidFill>
              </a:rPr>
              <a:t>‹#›</a:t>
            </a:fld>
            <a:endParaRPr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54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" y="6721474"/>
            <a:ext cx="12188952" cy="1365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339" y="273812"/>
            <a:ext cx="10436783" cy="779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712" y="1487677"/>
            <a:ext cx="6294755" cy="334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3050" y="6521216"/>
            <a:ext cx="189229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>
                <a:solidFill>
                  <a:srgbClr val="767676"/>
                </a:solidFill>
              </a:rPr>
              <a:t>‹#›</a:t>
            </a:fld>
            <a:endParaRPr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3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CB8F-E0CC-93B3-FFAA-3C8778CA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74" y="2271944"/>
            <a:ext cx="10367061" cy="1107996"/>
          </a:xfrm>
        </p:spPr>
        <p:txBody>
          <a:bodyPr/>
          <a:lstStyle/>
          <a:p>
            <a:r>
              <a:rPr lang="en-US" altLang="zh-CN" sz="3600" b="0" dirty="0"/>
              <a:t>Keyhole-Detector: </a:t>
            </a:r>
            <a:br>
              <a:rPr lang="en-US" altLang="zh-CN" sz="3600" b="0" dirty="0"/>
            </a:br>
            <a:r>
              <a:rPr lang="en-US" altLang="zh-CN" sz="3600" b="0" dirty="0"/>
              <a:t>	</a:t>
            </a:r>
            <a:r>
              <a:rPr lang="zh-CN" altLang="en-US" sz="3600" b="0" dirty="0"/>
              <a:t>基于计算机视觉的锁孔自动化分析系统</a:t>
            </a:r>
            <a:endParaRPr lang="zh-CN" altLang="en-US" sz="36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FBB4B-8392-1D89-AA03-FA8FCEB7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50113" y="4278488"/>
            <a:ext cx="5094288" cy="276999"/>
          </a:xfrm>
        </p:spPr>
        <p:txBody>
          <a:bodyPr/>
          <a:lstStyle/>
          <a:p>
            <a:r>
              <a:rPr lang="zh-CN" altLang="en-US" dirty="0"/>
              <a:t>恶搞之家</a:t>
            </a:r>
            <a:r>
              <a:rPr lang="en-US" altLang="zh-CN" dirty="0"/>
              <a:t>-</a:t>
            </a:r>
            <a:r>
              <a:rPr lang="zh-CN" altLang="en-US" dirty="0"/>
              <a:t>徐家宝</a:t>
            </a:r>
          </a:p>
        </p:txBody>
      </p:sp>
    </p:spTree>
    <p:extLst>
      <p:ext uri="{BB962C8B-B14F-4D97-AF65-F5344CB8AC3E}">
        <p14:creationId xmlns:p14="http://schemas.microsoft.com/office/powerpoint/2010/main" val="19405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D2A9F-1DDD-FA52-CC26-FD42D93B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39" y="273812"/>
            <a:ext cx="10436783" cy="779144"/>
          </a:xfrm>
        </p:spPr>
        <p:txBody>
          <a:bodyPr wrap="square">
            <a:normAutofit/>
          </a:bodyPr>
          <a:lstStyle/>
          <a:p>
            <a:r>
              <a:rPr lang="zh-CN" altLang="en-US" b="0" dirty="0"/>
              <a:t>项目背景与目标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A496D-2A35-BDB7-2845-22A2DA2E0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827" y="1761904"/>
            <a:ext cx="5938688" cy="459083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项目是什么？ </a:t>
            </a:r>
            <a:r>
              <a:rPr lang="en-US" altLang="zh-CN" b="0" dirty="0"/>
              <a:t>Keyhole-Detector </a:t>
            </a:r>
            <a:r>
              <a:rPr lang="zh-CN" altLang="en-US" b="0" dirty="0"/>
              <a:t>是一个基于计算机视觉和深度学习的高级自动化分析系统。</a:t>
            </a:r>
            <a:endParaRPr lang="en-US" altLang="zh-CN" b="0" dirty="0"/>
          </a:p>
          <a:p>
            <a:pPr>
              <a:spcAft>
                <a:spcPts val="600"/>
              </a:spcAft>
            </a:pPr>
            <a:endParaRPr lang="en-US" altLang="zh-CN" b="0" dirty="0"/>
          </a:p>
          <a:p>
            <a:pPr>
              <a:spcAft>
                <a:spcPts val="600"/>
              </a:spcAft>
            </a:pPr>
            <a:r>
              <a:rPr lang="zh-CN" altLang="en-US" dirty="0"/>
              <a:t>解决什么问题？ </a:t>
            </a:r>
            <a:r>
              <a:rPr lang="zh-CN" altLang="en-US" b="0" dirty="0"/>
              <a:t>从图像中精准提取锁孔的关键物理信息。</a:t>
            </a:r>
            <a:endParaRPr lang="en-US" altLang="zh-CN" b="0" dirty="0"/>
          </a:p>
          <a:p>
            <a:pPr>
              <a:spcAft>
                <a:spcPts val="600"/>
              </a:spcAft>
            </a:pPr>
            <a:endParaRPr lang="zh-CN" altLang="en-US" b="0" dirty="0"/>
          </a:p>
          <a:p>
            <a:pPr>
              <a:spcAft>
                <a:spcPts val="600"/>
              </a:spcAft>
            </a:pPr>
            <a:r>
              <a:rPr lang="zh-CN" altLang="en-US" dirty="0"/>
              <a:t>为什么重要？ </a:t>
            </a:r>
            <a:r>
              <a:rPr lang="zh-CN" altLang="en-US" b="0" dirty="0"/>
              <a:t>实现自动化、高精度、高效率的锁孔分析，取代人工或简化流程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Aft>
                <a:spcPts val="600"/>
              </a:spcAft>
            </a:pPr>
            <a:endParaRPr lang="zh-CN" altLang="en-US" dirty="0"/>
          </a:p>
          <a:p>
            <a:pPr>
              <a:spcAft>
                <a:spcPts val="600"/>
              </a:spcAft>
            </a:pPr>
            <a:r>
              <a:rPr lang="zh-CN" altLang="en-US" dirty="0"/>
              <a:t>系统核心能力：</a:t>
            </a:r>
            <a:r>
              <a:rPr lang="zh-CN" altLang="en-US" b="0" dirty="0"/>
              <a:t>端到端处理流程</a:t>
            </a:r>
          </a:p>
          <a:p>
            <a:pPr>
              <a:spcAft>
                <a:spcPts val="600"/>
              </a:spcAft>
            </a:pPr>
            <a:endParaRPr lang="en-US" altLang="zh-CN" dirty="0"/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49EA5B0-776E-E6FA-0CAE-FA3D4F21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515" y="589743"/>
            <a:ext cx="5689672" cy="53896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5109B29-73C0-5DE4-FF89-3CE065331041}"/>
              </a:ext>
            </a:extLst>
          </p:cNvPr>
          <p:cNvSpPr txBox="1"/>
          <p:nvPr/>
        </p:nvSpPr>
        <p:spPr>
          <a:xfrm>
            <a:off x="8349794" y="3609382"/>
            <a:ext cx="880974" cy="89587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421E08-D097-5B93-3F17-FE8984B87243}"/>
              </a:ext>
            </a:extLst>
          </p:cNvPr>
          <p:cNvSpPr txBox="1"/>
          <p:nvPr/>
        </p:nvSpPr>
        <p:spPr>
          <a:xfrm>
            <a:off x="7849157" y="3374562"/>
            <a:ext cx="138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lock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839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C6AD9-B4ED-8CC3-BA72-9EBC8F0E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39" y="273812"/>
            <a:ext cx="10436783" cy="400110"/>
          </a:xfrm>
        </p:spPr>
        <p:txBody>
          <a:bodyPr/>
          <a:lstStyle/>
          <a:p>
            <a:r>
              <a:rPr lang="en-US" altLang="zh-CN" b="0" dirty="0"/>
              <a:t>Keyhole-Detector </a:t>
            </a:r>
            <a:r>
              <a:rPr lang="zh-CN" altLang="en-US" b="0" dirty="0"/>
              <a:t>功能特性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2DFFF-5EC3-18BE-2137-9637048D8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339" y="1905506"/>
            <a:ext cx="5429689" cy="3046988"/>
          </a:xfrm>
        </p:spPr>
        <p:txBody>
          <a:bodyPr/>
          <a:lstStyle/>
          <a:p>
            <a:r>
              <a:rPr lang="zh-CN" altLang="en-US" dirty="0"/>
              <a:t>目标定位</a:t>
            </a:r>
            <a:r>
              <a:rPr lang="en-US" altLang="zh-CN" dirty="0"/>
              <a:t>:</a:t>
            </a:r>
            <a:r>
              <a:rPr lang="zh-CN" altLang="en-US" b="0" dirty="0"/>
              <a:t> 在复杂背景中自动检测和定位锁孔。</a:t>
            </a:r>
            <a:endParaRPr lang="en-US" altLang="zh-CN" b="0" dirty="0"/>
          </a:p>
          <a:p>
            <a:endParaRPr lang="en-US" altLang="zh-CN" b="0" dirty="0"/>
          </a:p>
          <a:p>
            <a:endParaRPr lang="zh-CN" altLang="en-US" b="0" dirty="0"/>
          </a:p>
          <a:p>
            <a:r>
              <a:rPr lang="zh-CN" altLang="en-US" dirty="0"/>
              <a:t>状态识别</a:t>
            </a:r>
            <a:r>
              <a:rPr lang="en-US" altLang="zh-CN" dirty="0"/>
              <a:t>:</a:t>
            </a:r>
            <a:r>
              <a:rPr lang="zh-CN" altLang="en-US" b="0" dirty="0"/>
              <a:t> 判断锁孔是否有钥匙插入。</a:t>
            </a:r>
            <a:endParaRPr lang="en-US" altLang="zh-CN" b="0" dirty="0"/>
          </a:p>
          <a:p>
            <a:endParaRPr lang="en-US" altLang="zh-CN" b="0" dirty="0"/>
          </a:p>
          <a:p>
            <a:endParaRPr lang="zh-CN" altLang="en-US" b="0" dirty="0"/>
          </a:p>
          <a:p>
            <a:r>
              <a:rPr lang="zh-CN" altLang="en-US" dirty="0"/>
              <a:t>物理参数估算</a:t>
            </a:r>
            <a:r>
              <a:rPr lang="en-US" altLang="zh-CN" dirty="0"/>
              <a:t>:</a:t>
            </a:r>
            <a:r>
              <a:rPr lang="zh-CN" altLang="en-US" b="0" dirty="0"/>
              <a:t> 计算相机与锁孔距离、锁孔旋转角度。</a:t>
            </a:r>
            <a:endParaRPr lang="en-US" altLang="zh-CN" b="0" dirty="0"/>
          </a:p>
          <a:p>
            <a:endParaRPr lang="en-US" altLang="zh-CN" b="0" dirty="0"/>
          </a:p>
          <a:p>
            <a:endParaRPr lang="zh-CN" altLang="en-US" b="0" dirty="0"/>
          </a:p>
          <a:p>
            <a:r>
              <a:rPr lang="zh-CN" altLang="en-US" dirty="0"/>
              <a:t>归位判断</a:t>
            </a:r>
            <a:r>
              <a:rPr lang="en-US" altLang="zh-CN" dirty="0"/>
              <a:t>:</a:t>
            </a:r>
            <a:r>
              <a:rPr lang="zh-CN" altLang="en-US" b="0" dirty="0"/>
              <a:t> 根据旋转角度判断是否处于标准垂直状态。</a:t>
            </a:r>
          </a:p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4A3D33-2019-B877-BEBD-EF57F4648A76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6924368" y="440514"/>
            <a:ext cx="4814293" cy="5832923"/>
          </a:xfrm>
        </p:spPr>
      </p:pic>
    </p:spTree>
    <p:extLst>
      <p:ext uri="{BB962C8B-B14F-4D97-AF65-F5344CB8AC3E}">
        <p14:creationId xmlns:p14="http://schemas.microsoft.com/office/powerpoint/2010/main" val="147864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BC27E-C5BC-7868-E893-017199DC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39" y="273812"/>
            <a:ext cx="10367061" cy="779144"/>
          </a:xfrm>
        </p:spPr>
        <p:txBody>
          <a:bodyPr wrap="square">
            <a:normAutofit/>
          </a:bodyPr>
          <a:lstStyle/>
          <a:p>
            <a:r>
              <a:rPr lang="zh-CN" altLang="en-US" b="0" dirty="0"/>
              <a:t>系统架构与设计原则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1D55B-4576-108D-40C0-8D55077F8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306" y="1342067"/>
            <a:ext cx="10910888" cy="3778631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b="0" dirty="0"/>
              <a:t>采用三层分离架构：</a:t>
            </a:r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配置层 </a:t>
            </a:r>
            <a:r>
              <a:rPr lang="en-US" altLang="zh-CN" b="1" dirty="0">
                <a:solidFill>
                  <a:schemeClr val="tx1"/>
                </a:solidFill>
              </a:rPr>
              <a:t>(config.py):</a:t>
            </a:r>
            <a:r>
              <a:rPr lang="zh-CN" altLang="en-US" dirty="0">
                <a:solidFill>
                  <a:schemeClr val="tx1"/>
                </a:solidFill>
              </a:rPr>
              <a:t> 参数、路径、阈值等，实现配置与逻辑解耦。</a:t>
            </a:r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核心逻辑层 </a:t>
            </a:r>
            <a:r>
              <a:rPr lang="en-US" altLang="zh-CN" b="1" dirty="0">
                <a:solidFill>
                  <a:schemeClr val="tx1"/>
                </a:solidFill>
              </a:rPr>
              <a:t>(main_refactored.py):</a:t>
            </a:r>
            <a:r>
              <a:rPr lang="zh-CN" altLang="en-US" dirty="0">
                <a:solidFill>
                  <a:schemeClr val="tx1"/>
                </a:solidFill>
              </a:rPr>
              <a:t> </a:t>
            </a:r>
            <a:r>
              <a:rPr lang="en-US" altLang="zh-CN" dirty="0" err="1">
                <a:solidFill>
                  <a:schemeClr val="tx1"/>
                </a:solidFill>
              </a:rPr>
              <a:t>LockAnalyzer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类封装核心算法和状态，面向对象设计，资源高效管理。</a:t>
            </a:r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接口层 </a:t>
            </a:r>
            <a:r>
              <a:rPr lang="en-US" altLang="zh-CN" b="1" dirty="0">
                <a:solidFill>
                  <a:schemeClr val="tx1"/>
                </a:solidFill>
              </a:rPr>
              <a:t>(process.py):</a:t>
            </a:r>
            <a:r>
              <a:rPr lang="zh-CN" altLang="en-US" dirty="0">
                <a:solidFill>
                  <a:schemeClr val="tx1"/>
                </a:solidFill>
              </a:rPr>
              <a:t> 对外提供统一接口，适配比赛或外部系统。</a:t>
            </a:r>
          </a:p>
          <a:p>
            <a:pPr>
              <a:spcAft>
                <a:spcPts val="600"/>
              </a:spcAft>
            </a:pPr>
            <a:r>
              <a:rPr lang="zh-CN" altLang="en-US" b="0" dirty="0"/>
              <a:t>设计原则：关注点分离，高内聚，低耦合。</a:t>
            </a:r>
          </a:p>
          <a:p>
            <a:pPr>
              <a:spcAft>
                <a:spcPts val="600"/>
              </a:spcAft>
            </a:pPr>
            <a:r>
              <a:rPr lang="zh-CN" altLang="en-US" b="0" dirty="0"/>
              <a:t>采用设计模式：适配器模式 </a:t>
            </a:r>
            <a:r>
              <a:rPr lang="en-US" altLang="zh-CN" b="0" dirty="0"/>
              <a:t>(process.py), </a:t>
            </a:r>
            <a:r>
              <a:rPr lang="zh-CN" altLang="en-US" b="0" dirty="0"/>
              <a:t>单例模式 </a:t>
            </a:r>
            <a:r>
              <a:rPr lang="en-US" altLang="zh-CN" b="0" dirty="0"/>
              <a:t>(GLOBAL_ANALYZER </a:t>
            </a:r>
            <a:r>
              <a:rPr lang="zh-CN" altLang="en-US" b="0" dirty="0"/>
              <a:t>实例复用状态和模型</a:t>
            </a:r>
            <a:r>
              <a:rPr lang="en-US" altLang="zh-CN" b="0" dirty="0"/>
              <a:t>)</a:t>
            </a:r>
            <a:r>
              <a:rPr lang="zh-CN" altLang="en-US" b="0" dirty="0"/>
              <a:t>。</a:t>
            </a:r>
          </a:p>
          <a:p>
            <a:pPr>
              <a:spcAft>
                <a:spcPts val="600"/>
              </a:spcAft>
            </a:pP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07FEA01-2092-AD15-71C4-1C9F5334F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309430"/>
              </p:ext>
            </p:extLst>
          </p:nvPr>
        </p:nvGraphicFramePr>
        <p:xfrm>
          <a:off x="2051750" y="2116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77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C867-3B97-C156-53DF-617B6FF5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39" y="273812"/>
            <a:ext cx="10367061" cy="400110"/>
          </a:xfrm>
        </p:spPr>
        <p:txBody>
          <a:bodyPr/>
          <a:lstStyle/>
          <a:p>
            <a:r>
              <a:rPr lang="zh-CN" altLang="en-US" b="0" dirty="0"/>
              <a:t>核心处理流程：算法的串联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B4B23-59BE-9156-C727-4D1308D7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668" y="923232"/>
            <a:ext cx="6294755" cy="553998"/>
          </a:xfrm>
        </p:spPr>
        <p:txBody>
          <a:bodyPr/>
          <a:lstStyle/>
          <a:p>
            <a:r>
              <a:rPr lang="zh-CN" altLang="en-US" dirty="0"/>
              <a:t>系统工作流程由三个主要算法模块串联而成。</a:t>
            </a:r>
          </a:p>
          <a:p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475D042-E844-0383-0111-62F91B6F8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650109"/>
              </p:ext>
            </p:extLst>
          </p:nvPr>
        </p:nvGraphicFramePr>
        <p:xfrm>
          <a:off x="1047936" y="1924755"/>
          <a:ext cx="9433798" cy="441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8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C95A79A-D4BE-19F9-82FE-3CF6A41E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56" y="1706041"/>
            <a:ext cx="7387453" cy="4775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AA7812-C024-EEAB-5C3B-AE2A5440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39" y="273812"/>
            <a:ext cx="10367061" cy="400110"/>
          </a:xfrm>
        </p:spPr>
        <p:txBody>
          <a:bodyPr/>
          <a:lstStyle/>
          <a:p>
            <a:r>
              <a:rPr lang="zh-CN" altLang="en-US" b="0" dirty="0"/>
              <a:t>算法详解：基于单目视觉的距离估算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B7B1E-4FDE-15E6-F8AD-69F7F384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912" y="1013544"/>
            <a:ext cx="6294755" cy="1384995"/>
          </a:xfrm>
        </p:spPr>
        <p:txBody>
          <a:bodyPr/>
          <a:lstStyle/>
          <a:p>
            <a:r>
              <a:rPr lang="zh-CN" altLang="en-US" b="1" dirty="0"/>
              <a:t>任务</a:t>
            </a:r>
            <a:r>
              <a:rPr lang="en-US" altLang="zh-CN" b="1" dirty="0"/>
              <a:t>:</a:t>
            </a:r>
            <a:r>
              <a:rPr lang="zh-CN" altLang="en-US" dirty="0"/>
              <a:t> 计算相机与锁孔的实际距离。</a:t>
            </a:r>
          </a:p>
          <a:p>
            <a:r>
              <a:rPr lang="zh-CN" altLang="en-US" b="1" dirty="0"/>
              <a:t>方法</a:t>
            </a:r>
            <a:r>
              <a:rPr lang="en-US" altLang="zh-CN" b="1" dirty="0"/>
              <a:t>:</a:t>
            </a:r>
            <a:r>
              <a:rPr lang="zh-CN" altLang="en-US" dirty="0"/>
              <a:t> 单目视觉几何估算法。</a:t>
            </a:r>
          </a:p>
          <a:p>
            <a:r>
              <a:rPr lang="zh-CN" altLang="en-US" b="1" dirty="0"/>
              <a:t>核心假设</a:t>
            </a:r>
            <a:r>
              <a:rPr lang="en-US" altLang="zh-CN" b="1" dirty="0"/>
              <a:t>:</a:t>
            </a:r>
            <a:r>
              <a:rPr lang="zh-CN" altLang="en-US" dirty="0"/>
              <a:t> 物体在图像中的成像大小与其到相机的距离成反比。</a:t>
            </a:r>
          </a:p>
          <a:p>
            <a:r>
              <a:rPr lang="zh-CN" altLang="en-US" b="1" dirty="0"/>
              <a:t>模型</a:t>
            </a:r>
            <a:r>
              <a:rPr lang="en-US" altLang="zh-CN" b="1" dirty="0"/>
              <a:t>:</a:t>
            </a:r>
            <a:r>
              <a:rPr lang="zh-CN" altLang="en-US" dirty="0"/>
              <a:t> 基于大量实验数据拟合的对数关系模型。</a:t>
            </a:r>
          </a:p>
          <a:p>
            <a:r>
              <a:rPr lang="zh-CN" altLang="en-US" b="1" dirty="0"/>
              <a:t>公式</a:t>
            </a:r>
            <a:r>
              <a:rPr lang="en-US" altLang="zh-CN" b="1" dirty="0"/>
              <a:t>:</a:t>
            </a:r>
            <a:r>
              <a:rPr lang="zh-CN" altLang="en-US" dirty="0"/>
              <a:t>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2D0A9A-1E04-51FF-5AE1-269720C2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75" y="2398539"/>
            <a:ext cx="3591426" cy="1428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052E4D-5919-D387-31A6-5DC6309A5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20" y="3605130"/>
            <a:ext cx="464884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7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EBA83-390E-29D3-1AED-93A443C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39" y="273812"/>
            <a:ext cx="10367061" cy="400110"/>
          </a:xfrm>
        </p:spPr>
        <p:txBody>
          <a:bodyPr/>
          <a:lstStyle/>
          <a:p>
            <a:r>
              <a:rPr lang="zh-CN" altLang="en-US" b="0" dirty="0"/>
              <a:t> 算法详解：旋转角度识别 </a:t>
            </a:r>
            <a:r>
              <a:rPr lang="en-US" altLang="zh-CN" b="0" dirty="0"/>
              <a:t>(1/2)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AEE81-5702-1963-D004-3D70C98F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339" y="1451766"/>
            <a:ext cx="7334700" cy="4431983"/>
          </a:xfrm>
        </p:spPr>
        <p:txBody>
          <a:bodyPr/>
          <a:lstStyle/>
          <a:p>
            <a:r>
              <a:rPr lang="zh-CN" altLang="en-US" b="1" dirty="0"/>
              <a:t>任务</a:t>
            </a:r>
            <a:r>
              <a:rPr lang="en-US" altLang="zh-CN" b="1" dirty="0"/>
              <a:t>:</a:t>
            </a:r>
            <a:r>
              <a:rPr lang="zh-CN" altLang="en-US" dirty="0"/>
              <a:t> 精确测量锁孔的旋转角度，判断是否归位。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创新点</a:t>
            </a:r>
            <a:r>
              <a:rPr lang="en-US" altLang="zh-CN" b="1" dirty="0"/>
              <a:t>:</a:t>
            </a:r>
            <a:r>
              <a:rPr lang="zh-CN" altLang="en-US" dirty="0"/>
              <a:t> 采用精密的图像处理流程实现高精度测量。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步骤 </a:t>
            </a:r>
            <a:r>
              <a:rPr lang="en-US" altLang="zh-CN" b="1" dirty="0"/>
              <a:t>(</a:t>
            </a:r>
            <a:r>
              <a:rPr lang="zh-CN" altLang="en-US" b="1" dirty="0"/>
              <a:t>预处理</a:t>
            </a:r>
            <a:r>
              <a:rPr lang="en-US" altLang="zh-CN" b="1" dirty="0"/>
              <a:t>):</a:t>
            </a:r>
            <a:endParaRPr lang="zh-CN" altLang="en-US" dirty="0"/>
          </a:p>
          <a:p>
            <a:pPr lvl="1"/>
            <a:r>
              <a:rPr lang="zh-CN" altLang="en-US" b="1" dirty="0"/>
              <a:t>兴趣区域裁剪 </a:t>
            </a:r>
            <a:r>
              <a:rPr lang="en-US" altLang="zh-CN" b="1" dirty="0"/>
              <a:t>(ROI Cropping):</a:t>
            </a:r>
            <a:r>
              <a:rPr lang="zh-CN" altLang="en-US" dirty="0"/>
              <a:t> 利用检测框精确截取锁孔区域。</a:t>
            </a:r>
          </a:p>
          <a:p>
            <a:pPr lvl="1"/>
            <a:r>
              <a:rPr lang="zh-CN" altLang="en-US" b="1" dirty="0"/>
              <a:t>图像预处理</a:t>
            </a:r>
            <a:r>
              <a:rPr lang="en-US" altLang="zh-CN" b="1" dirty="0"/>
              <a:t>:</a:t>
            </a:r>
            <a:endParaRPr lang="zh-CN" altLang="en-US" dirty="0"/>
          </a:p>
          <a:p>
            <a:pPr lvl="2"/>
            <a:r>
              <a:rPr lang="zh-CN" altLang="en-US" dirty="0"/>
              <a:t>灰度化与二值化</a:t>
            </a:r>
            <a:r>
              <a:rPr lang="en-US" altLang="zh-CN" dirty="0"/>
              <a:t>: </a:t>
            </a:r>
            <a:r>
              <a:rPr lang="zh-CN" altLang="en-US" dirty="0"/>
              <a:t>反向二值化，锁孔白色，背景黑色。</a:t>
            </a:r>
          </a:p>
          <a:p>
            <a:pPr lvl="2"/>
            <a:r>
              <a:rPr lang="zh-CN" altLang="en-US" dirty="0"/>
              <a:t>最大连通组件提取</a:t>
            </a:r>
            <a:r>
              <a:rPr lang="en-US" altLang="zh-CN" dirty="0"/>
              <a:t>: </a:t>
            </a:r>
            <a:r>
              <a:rPr lang="zh-CN" altLang="en-US" dirty="0"/>
              <a:t>移除噪声，只保留锁孔主体。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r>
              <a:rPr lang="zh-CN" altLang="en-US" b="1" dirty="0"/>
              <a:t>核心概念 </a:t>
            </a:r>
            <a:r>
              <a:rPr lang="en-US" altLang="zh-CN" b="1" dirty="0"/>
              <a:t>(</a:t>
            </a:r>
            <a:r>
              <a:rPr lang="zh-CN" altLang="en-US" b="1" dirty="0"/>
              <a:t>旋转投影分析</a:t>
            </a:r>
            <a:r>
              <a:rPr lang="en-US" altLang="zh-CN" b="1" dirty="0"/>
              <a:t>):</a:t>
            </a:r>
            <a:r>
              <a:rPr lang="zh-CN" altLang="en-US" dirty="0"/>
              <a:t> 物体的几何对称性会反映在其投影数据上。通过模拟旋转并投影，可以找到对称轴。</a:t>
            </a:r>
          </a:p>
          <a:p>
            <a:endParaRPr lang="zh-CN" altLang="en-US" dirty="0"/>
          </a:p>
        </p:txBody>
      </p:sp>
      <p:pic>
        <p:nvPicPr>
          <p:cNvPr id="5" name="图片 4" descr="图标&#10;&#10;AI 生成的内容可能不正确。">
            <a:extLst>
              <a:ext uri="{FF2B5EF4-FFF2-40B4-BE49-F238E27FC236}">
                <a16:creationId xmlns:a16="http://schemas.microsoft.com/office/drawing/2014/main" id="{1397573D-1D69-130E-25DD-8F886548A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24" y="3928322"/>
            <a:ext cx="1928475" cy="1819275"/>
          </a:xfrm>
          <a:prstGeom prst="rect">
            <a:avLst/>
          </a:prstGeom>
        </p:spPr>
      </p:pic>
      <p:pic>
        <p:nvPicPr>
          <p:cNvPr id="7" name="图片 6" descr="图片包含 电子, 小, 汽车, 话筒&#10;&#10;AI 生成的内容可能不正确。">
            <a:extLst>
              <a:ext uri="{FF2B5EF4-FFF2-40B4-BE49-F238E27FC236}">
                <a16:creationId xmlns:a16="http://schemas.microsoft.com/office/drawing/2014/main" id="{83B617CB-8E3D-8359-C39C-18AF2FF9D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25" y="542128"/>
            <a:ext cx="1809750" cy="1819275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04E33B30-FD2D-B04F-177B-D9190BB89993}"/>
              </a:ext>
            </a:extLst>
          </p:cNvPr>
          <p:cNvSpPr/>
          <p:nvPr/>
        </p:nvSpPr>
        <p:spPr>
          <a:xfrm>
            <a:off x="9098400" y="2702957"/>
            <a:ext cx="698400" cy="96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38E5FC-BC55-182D-DEDF-92E299463D53}"/>
              </a:ext>
            </a:extLst>
          </p:cNvPr>
          <p:cNvSpPr txBox="1"/>
          <p:nvPr/>
        </p:nvSpPr>
        <p:spPr>
          <a:xfrm>
            <a:off x="9796800" y="2873022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</a:t>
            </a:r>
          </a:p>
        </p:txBody>
      </p:sp>
    </p:spTree>
    <p:extLst>
      <p:ext uri="{BB962C8B-B14F-4D97-AF65-F5344CB8AC3E}">
        <p14:creationId xmlns:p14="http://schemas.microsoft.com/office/powerpoint/2010/main" val="18366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914A4-3E1C-0D5B-ED52-30DEB2F4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39" y="273812"/>
            <a:ext cx="10367061" cy="400110"/>
          </a:xfrm>
        </p:spPr>
        <p:txBody>
          <a:bodyPr/>
          <a:lstStyle/>
          <a:p>
            <a:r>
              <a:rPr lang="zh-CN" altLang="en-US" b="0" dirty="0"/>
              <a:t>算法详解：旋转角度识别 </a:t>
            </a:r>
            <a:r>
              <a:rPr lang="en-US" altLang="zh-CN" b="0" dirty="0"/>
              <a:t>(2/2)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B7A6E-8ACC-81A5-9757-916DD9F1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339" y="1261899"/>
            <a:ext cx="6294755" cy="4708981"/>
          </a:xfrm>
        </p:spPr>
        <p:txBody>
          <a:bodyPr/>
          <a:lstStyle/>
          <a:p>
            <a:r>
              <a:rPr lang="zh-CN" altLang="en-US" b="1" dirty="0"/>
              <a:t>步骤 </a:t>
            </a:r>
            <a:r>
              <a:rPr lang="en-US" altLang="zh-CN" b="1" dirty="0"/>
              <a:t>(</a:t>
            </a:r>
            <a:r>
              <a:rPr lang="zh-CN" altLang="en-US" b="1" dirty="0"/>
              <a:t>分析与计算</a:t>
            </a:r>
            <a:r>
              <a:rPr lang="en-US" altLang="zh-CN" b="1" dirty="0"/>
              <a:t>):</a:t>
            </a:r>
          </a:p>
          <a:p>
            <a:endParaRPr lang="zh-CN" altLang="en-US" dirty="0"/>
          </a:p>
          <a:p>
            <a:pPr lvl="1"/>
            <a:r>
              <a:rPr lang="zh-CN" altLang="en-US" b="1" dirty="0"/>
              <a:t>旋转投影分析</a:t>
            </a:r>
            <a:r>
              <a:rPr lang="en-US" altLang="zh-CN" b="1" dirty="0"/>
              <a:t>:</a:t>
            </a:r>
            <a:endParaRPr lang="zh-CN" altLang="en-US" dirty="0"/>
          </a:p>
          <a:p>
            <a:pPr lvl="2"/>
            <a:r>
              <a:rPr lang="zh-CN" altLang="en-US" dirty="0"/>
              <a:t>以质心为中心，旋转图像 </a:t>
            </a:r>
            <a:r>
              <a:rPr lang="en-US" altLang="zh-CN" dirty="0"/>
              <a:t>0-179 </a:t>
            </a:r>
            <a:r>
              <a:rPr lang="zh-CN" altLang="en-US" dirty="0"/>
              <a:t>度。</a:t>
            </a:r>
          </a:p>
          <a:p>
            <a:pPr lvl="2"/>
            <a:r>
              <a:rPr lang="zh-CN" altLang="en-US" dirty="0"/>
              <a:t>计算每角度下，图像中心垂直线上的白色像素和 </a:t>
            </a:r>
            <a:r>
              <a:rPr lang="en-US" altLang="zh-CN" dirty="0"/>
              <a:t>(</a:t>
            </a:r>
            <a:r>
              <a:rPr lang="zh-CN" altLang="en-US" dirty="0"/>
              <a:t>投影值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得到包含 </a:t>
            </a:r>
            <a:r>
              <a:rPr lang="en-US" altLang="zh-CN" dirty="0"/>
              <a:t>180 </a:t>
            </a:r>
            <a:r>
              <a:rPr lang="zh-CN" altLang="en-US" dirty="0"/>
              <a:t>个投影值的曲线。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r>
              <a:rPr lang="zh-CN" altLang="en-US" b="1" dirty="0"/>
              <a:t>双峰检测</a:t>
            </a:r>
            <a:r>
              <a:rPr lang="en-US" altLang="zh-CN" b="1" dirty="0"/>
              <a:t>:</a:t>
            </a:r>
            <a:r>
              <a:rPr lang="zh-CN" altLang="en-US" dirty="0"/>
              <a:t> 锁孔缺口在投影曲线上形成两个主峰。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b="1" dirty="0"/>
              <a:t>对称轴确定</a:t>
            </a:r>
            <a:r>
              <a:rPr lang="en-US" altLang="zh-CN" b="1" dirty="0"/>
              <a:t>:</a:t>
            </a:r>
            <a:r>
              <a:rPr lang="zh-CN" altLang="en-US" dirty="0"/>
              <a:t> 双峰连线角度的角平分线即为水平对称轴。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b="1" dirty="0"/>
              <a:t>最终角度转换</a:t>
            </a:r>
            <a:r>
              <a:rPr lang="en-US" altLang="zh-CN" b="1" dirty="0"/>
              <a:t>:</a:t>
            </a:r>
            <a:r>
              <a:rPr lang="zh-CN" altLang="en-US" dirty="0"/>
              <a:t> 将几何对称轴角度转换为相对于垂直方向的旋转角度。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b="1" dirty="0"/>
              <a:t>归位判断</a:t>
            </a:r>
            <a:r>
              <a:rPr lang="en-US" altLang="zh-CN" b="1" dirty="0"/>
              <a:t>:</a:t>
            </a:r>
            <a:r>
              <a:rPr lang="zh-CN" altLang="en-US" dirty="0"/>
              <a:t> 根据最终角度和阈值判断。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F422B5-232C-4C6E-565C-241642A8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849" y="1644582"/>
            <a:ext cx="5395104" cy="35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5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4B6C7-5139-6ABB-04DA-B9810675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52" y="1498656"/>
            <a:ext cx="1911683" cy="400110"/>
          </a:xfrm>
        </p:spPr>
        <p:txBody>
          <a:bodyPr/>
          <a:lstStyle/>
          <a:p>
            <a:r>
              <a:rPr lang="zh-CN" altLang="en-US" dirty="0"/>
              <a:t>总  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174EC-64A1-0FA3-0CC4-4F3E3B17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5383" y="2843746"/>
            <a:ext cx="9457444" cy="1384995"/>
          </a:xfrm>
        </p:spPr>
        <p:txBody>
          <a:bodyPr/>
          <a:lstStyle/>
          <a:p>
            <a:r>
              <a:rPr lang="en-US" altLang="zh-CN" dirty="0"/>
              <a:t>Keyhole-Detector leverages CV/DL</a:t>
            </a:r>
            <a:r>
              <a:rPr lang="zh-CN" altLang="en-US" dirty="0"/>
              <a:t>实现锁孔关键信息提取。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采用分层模块化设计，易于维护和扩展。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核心算法（</a:t>
            </a:r>
            <a:r>
              <a:rPr lang="en-US" altLang="zh-CN" dirty="0"/>
              <a:t>YOLOv5</a:t>
            </a:r>
            <a:r>
              <a:rPr lang="zh-CN" altLang="en-US" dirty="0"/>
              <a:t>检测、对数拟合距离、旋转投影角度）</a:t>
            </a:r>
          </a:p>
        </p:txBody>
      </p:sp>
    </p:spTree>
    <p:extLst>
      <p:ext uri="{BB962C8B-B14F-4D97-AF65-F5344CB8AC3E}">
        <p14:creationId xmlns:p14="http://schemas.microsoft.com/office/powerpoint/2010/main" val="228111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5858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626</Words>
  <Application>Microsoft Office PowerPoint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 MT</vt:lpstr>
      <vt:lpstr>Arial</vt:lpstr>
      <vt:lpstr>Office Theme</vt:lpstr>
      <vt:lpstr>Keyhole-Detector:   基于计算机视觉的锁孔自动化分析系统</vt:lpstr>
      <vt:lpstr>项目背景与目标</vt:lpstr>
      <vt:lpstr>Keyhole-Detector 功能特性</vt:lpstr>
      <vt:lpstr>系统架构与设计原则</vt:lpstr>
      <vt:lpstr>核心处理流程：算法的串联</vt:lpstr>
      <vt:lpstr>算法详解：基于单目视觉的距离估算</vt:lpstr>
      <vt:lpstr> 算法详解：旋转角度识别 (1/2)</vt:lpstr>
      <vt:lpstr>算法详解：旋转角度识别 (2/2)</vt:lpstr>
      <vt:lpstr>总  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Von</dc:creator>
  <cp:lastModifiedBy>Adrien Von</cp:lastModifiedBy>
  <cp:revision>6</cp:revision>
  <dcterms:created xsi:type="dcterms:W3CDTF">2025-03-21T01:23:47Z</dcterms:created>
  <dcterms:modified xsi:type="dcterms:W3CDTF">2025-06-10T13:56:20Z</dcterms:modified>
</cp:coreProperties>
</file>