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D120-A793-43E8-B323-99746E428324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0E50-12A6-4A6A-AAAD-A5751BEFD2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88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D120-A793-43E8-B323-99746E428324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0E50-12A6-4A6A-AAAD-A5751BEFD2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25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D120-A793-43E8-B323-99746E428324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0E50-12A6-4A6A-AAAD-A5751BEFD2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19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D120-A793-43E8-B323-99746E428324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0E50-12A6-4A6A-AAAD-A5751BEFD2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7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D120-A793-43E8-B323-99746E428324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0E50-12A6-4A6A-AAAD-A5751BEFD2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42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D120-A793-43E8-B323-99746E428324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0E50-12A6-4A6A-AAAD-A5751BEFD2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87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D120-A793-43E8-B323-99746E428324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0E50-12A6-4A6A-AAAD-A5751BEFD2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91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D120-A793-43E8-B323-99746E428324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0E50-12A6-4A6A-AAAD-A5751BEFD2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20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D120-A793-43E8-B323-99746E428324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0E50-12A6-4A6A-AAAD-A5751BEFD2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62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D120-A793-43E8-B323-99746E428324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0E50-12A6-4A6A-AAAD-A5751BEFD2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2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D120-A793-43E8-B323-99746E428324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0E50-12A6-4A6A-AAAD-A5751BEFD2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54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FD120-A793-43E8-B323-99746E428324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60E50-12A6-4A6A-AAAD-A5751BEFD2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34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beta.vittascience.com/microbit/?link=62a0974727ceb&amp;mode=mixed&amp;console=bottom&amp;toolbox=vittascience" TargetMode="External"/><Relationship Id="rId2" Type="http://schemas.openxmlformats.org/officeDocument/2006/relationships/hyperlink" Target="https://vbeta.vittascience.com/microbit/?link=62a06785558fb&amp;mode=mixed&amp;console=bottom&amp;toolbox=vittasci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discord.com/channels/771326975125749770/771328527668346900" TargetMode="External"/><Relationship Id="rId4" Type="http://schemas.openxmlformats.org/officeDocument/2006/relationships/hyperlink" Target="https://github.com/leomlr/CapAuNor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2015" y="215663"/>
            <a:ext cx="5765321" cy="5305240"/>
          </a:xfrm>
        </p:spPr>
        <p:txBody>
          <a:bodyPr>
            <a:normAutofit fontScale="90000"/>
          </a:bodyPr>
          <a:lstStyle/>
          <a:p>
            <a:pPr algn="l"/>
            <a:r>
              <a:rPr lang="fr-FR" sz="4000" dirty="0" smtClean="0"/>
              <a:t>		</a:t>
            </a:r>
            <a:r>
              <a:rPr lang="fr-FR" sz="4000" dirty="0" err="1" smtClean="0"/>
              <a:t>Micro:bit</a:t>
            </a:r>
            <a:r>
              <a:rPr lang="fr-FR" sz="4000" dirty="0" smtClean="0"/>
              <a:t> v1</a:t>
            </a: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1800" b="1" dirty="0" smtClean="0"/>
              <a:t>config.txt: </a:t>
            </a:r>
            <a:r>
              <a:rPr lang="fr-FR" sz="1800" dirty="0" smtClean="0"/>
              <a:t>9600,26,3,0,1,1,0</a:t>
            </a:r>
            <a:br>
              <a:rPr lang="fr-FR" sz="1800" dirty="0" smtClean="0"/>
            </a:br>
            <a:r>
              <a:rPr lang="fr-FR" sz="1800" dirty="0" smtClean="0"/>
              <a:t>	 baud,escape,</a:t>
            </a:r>
            <a:r>
              <a:rPr lang="fr-FR" sz="1800" dirty="0" err="1" smtClean="0"/>
              <a:t>esc</a:t>
            </a:r>
            <a:r>
              <a:rPr lang="fr-FR" sz="1800" dirty="0" smtClean="0"/>
              <a:t>#,</a:t>
            </a:r>
            <a:r>
              <a:rPr lang="fr-FR" sz="1800" dirty="0" err="1" smtClean="0"/>
              <a:t>mode,verb,echo,ignoreRX</a:t>
            </a: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1800" dirty="0" smtClean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 Il faut mettre la vitesse de communication de la carte dans le fichier config.txt </a:t>
            </a:r>
            <a:r>
              <a:rPr lang="fr-FR" sz="1800" dirty="0" smtClean="0">
                <a:solidFill>
                  <a:srgbClr val="FFC000"/>
                </a:solidFill>
                <a:sym typeface="Wingdings" panose="05000000000000000000" pitchFamily="2" charset="2"/>
              </a:rPr>
              <a:t>Par défaut, l’</a:t>
            </a:r>
            <a:r>
              <a:rPr lang="fr-FR" sz="1800" dirty="0" err="1" smtClean="0">
                <a:solidFill>
                  <a:srgbClr val="FFC000"/>
                </a:solidFill>
                <a:sym typeface="Wingdings" panose="05000000000000000000" pitchFamily="2" charset="2"/>
              </a:rPr>
              <a:t>OpenLog</a:t>
            </a:r>
            <a:r>
              <a:rPr lang="fr-FR" sz="1800" dirty="0" smtClean="0">
                <a:solidFill>
                  <a:srgbClr val="FFC000"/>
                </a:solidFill>
                <a:sym typeface="Wingdings" panose="05000000000000000000" pitchFamily="2" charset="2"/>
              </a:rPr>
              <a:t> créé correctement le fichier avec 9600 pour la </a:t>
            </a:r>
            <a:r>
              <a:rPr lang="fr-FR" sz="1800" dirty="0" err="1" smtClean="0">
                <a:solidFill>
                  <a:srgbClr val="FFC000"/>
                </a:solidFill>
                <a:sym typeface="Wingdings" panose="05000000000000000000" pitchFamily="2" charset="2"/>
              </a:rPr>
              <a:t>micro:bit</a:t>
            </a:r>
            <a:r>
              <a:rPr lang="fr-FR" sz="1800" dirty="0" smtClean="0">
                <a:solidFill>
                  <a:srgbClr val="FFC000"/>
                </a:solidFill>
                <a:sym typeface="Wingdings" panose="05000000000000000000" pitchFamily="2" charset="2"/>
              </a:rPr>
              <a:t> v1.</a:t>
            </a:r>
            <a:r>
              <a:rPr lang="fr-FR" sz="1800" dirty="0" smtClean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/>
            </a:r>
            <a:br>
              <a:rPr lang="fr-FR" sz="1800" dirty="0" smtClean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</a:b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1800" b="1" dirty="0" smtClean="0"/>
              <a:t>Bloc: </a:t>
            </a:r>
            <a:r>
              <a:rPr lang="fr-FR" sz="1600" b="1" dirty="0" smtClean="0"/>
              <a:t/>
            </a:r>
            <a:br>
              <a:rPr lang="fr-FR" sz="1600" b="1" dirty="0" smtClean="0"/>
            </a:br>
            <a:r>
              <a:rPr lang="fr-FR" sz="1600" b="1" dirty="0" smtClean="0"/>
              <a:t/>
            </a:r>
            <a:br>
              <a:rPr lang="fr-FR" sz="1600" b="1" dirty="0" smtClean="0"/>
            </a:br>
            <a:r>
              <a:rPr lang="fr-FR" sz="1600" b="1" dirty="0" smtClean="0"/>
              <a:t/>
            </a:r>
            <a:br>
              <a:rPr lang="fr-FR" sz="1600" b="1" dirty="0" smtClean="0"/>
            </a:br>
            <a:r>
              <a:rPr lang="fr-FR" sz="1600" b="1" dirty="0" smtClean="0"/>
              <a:t/>
            </a:r>
            <a:br>
              <a:rPr lang="fr-FR" sz="1600" b="1" dirty="0" smtClean="0"/>
            </a:br>
            <a:r>
              <a:rPr lang="fr-FR" sz="1600" b="1" dirty="0" smtClean="0"/>
              <a:t/>
            </a:r>
            <a:br>
              <a:rPr lang="fr-FR" sz="1600" b="1" dirty="0" smtClean="0"/>
            </a:br>
            <a:r>
              <a:rPr lang="fr-FR" sz="1600" b="1" dirty="0" smtClean="0"/>
              <a:t/>
            </a:r>
            <a:br>
              <a:rPr lang="fr-FR" sz="1600" b="1" dirty="0" smtClean="0"/>
            </a:br>
            <a:r>
              <a:rPr lang="fr-FR" sz="1600" b="1" dirty="0" smtClean="0"/>
              <a:t/>
            </a:r>
            <a:br>
              <a:rPr lang="fr-FR" sz="1600" b="1" dirty="0" smtClean="0"/>
            </a:br>
            <a:r>
              <a:rPr lang="fr-FR" sz="1600" b="1" dirty="0" smtClean="0"/>
              <a:t/>
            </a:r>
            <a:br>
              <a:rPr lang="fr-FR" sz="1600" b="1" dirty="0" smtClean="0"/>
            </a:br>
            <a:r>
              <a:rPr lang="fr-FR" sz="1800" dirty="0" smtClean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 Le bloc doit avoir comme paramètre une vitesse de communication (</a:t>
            </a:r>
            <a:r>
              <a:rPr lang="fr-FR" sz="1800" dirty="0" err="1" smtClean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baudrate</a:t>
            </a:r>
            <a:r>
              <a:rPr lang="fr-FR" sz="1800" dirty="0" smtClean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) à la moitié de celle de la carte. Donc ici, 9600/2 = 4800</a:t>
            </a:r>
            <a:endParaRPr lang="fr-FR" sz="3600" b="1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095999" y="104447"/>
            <a:ext cx="5765321" cy="5261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err="1" smtClean="0"/>
              <a:t>Micro:bit</a:t>
            </a:r>
            <a:r>
              <a:rPr lang="fr-FR" sz="3600" dirty="0" smtClean="0"/>
              <a:t> v2</a:t>
            </a:r>
          </a:p>
          <a:p>
            <a:endParaRPr lang="fr-FR" sz="3600" dirty="0"/>
          </a:p>
          <a:p>
            <a:pPr algn="l"/>
            <a:r>
              <a:rPr lang="fr-FR" sz="1800" b="1" dirty="0" smtClean="0"/>
              <a:t>config.txt: </a:t>
            </a:r>
            <a:r>
              <a:rPr lang="fr-FR" sz="1800" dirty="0" smtClean="0"/>
              <a:t>115200,26,3,0,1,1,0</a:t>
            </a:r>
          </a:p>
          <a:p>
            <a:pPr algn="l"/>
            <a:r>
              <a:rPr lang="fr-FR" sz="1800" dirty="0" smtClean="0"/>
              <a:t>	 baud,escape,</a:t>
            </a:r>
            <a:r>
              <a:rPr lang="fr-FR" sz="1800" dirty="0" err="1" smtClean="0"/>
              <a:t>esc</a:t>
            </a:r>
            <a:r>
              <a:rPr lang="fr-FR" sz="1800" dirty="0" smtClean="0"/>
              <a:t>#,</a:t>
            </a:r>
            <a:r>
              <a:rPr lang="fr-FR" sz="1800" dirty="0" err="1" smtClean="0"/>
              <a:t>mode,verb,echo,ignoreRX</a:t>
            </a:r>
            <a:endParaRPr lang="fr-FR" sz="1800" dirty="0" smtClean="0"/>
          </a:p>
          <a:p>
            <a:endParaRPr lang="fr-FR" sz="3600" dirty="0" smtClean="0"/>
          </a:p>
          <a:p>
            <a:r>
              <a:rPr lang="fr-FR" sz="1800" dirty="0" smtClean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 Il faut mettre la vitesse de communication de la carte dans le fichier config.txt. </a:t>
            </a:r>
            <a:r>
              <a:rPr lang="fr-FR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Il faut remplacer par 115200.</a:t>
            </a:r>
            <a:endParaRPr lang="fr-FR" sz="1800" dirty="0" smtClean="0">
              <a:solidFill>
                <a:srgbClr val="FF0000"/>
              </a:solidFill>
            </a:endParaRPr>
          </a:p>
          <a:p>
            <a:endParaRPr lang="fr-FR" sz="3600" dirty="0"/>
          </a:p>
          <a:p>
            <a:pPr algn="l"/>
            <a:r>
              <a:rPr lang="fr-FR" sz="1800" b="1" dirty="0" smtClean="0"/>
              <a:t>Bloc:</a:t>
            </a:r>
          </a:p>
          <a:p>
            <a:endParaRPr lang="fr-FR" sz="3600" dirty="0"/>
          </a:p>
          <a:p>
            <a:endParaRPr lang="fr-FR" sz="3600" dirty="0" smtClean="0"/>
          </a:p>
          <a:p>
            <a:endParaRPr lang="fr-FR" sz="1800" dirty="0" smtClean="0"/>
          </a:p>
          <a:p>
            <a:pPr algn="l"/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 Le bloc doit avoir comme paramètre une vitesse de communication (</a:t>
            </a:r>
            <a:r>
              <a:rPr lang="fr-FR" sz="1600" dirty="0" err="1" smtClean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baudrate</a:t>
            </a:r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) à la moitié de celle de la carte. Donc ici, 115200/2 = 57600</a:t>
            </a:r>
            <a:endParaRPr lang="fr-FR" sz="3600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925" y="2735038"/>
            <a:ext cx="3436918" cy="18442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722" y="2902787"/>
            <a:ext cx="3429297" cy="186706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36379" y="5667556"/>
            <a:ext cx="7319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rgbClr val="00B050"/>
                </a:solidFill>
              </a:rPr>
              <a:t> Note: </a:t>
            </a:r>
            <a:r>
              <a:rPr lang="fr-FR" dirty="0" smtClean="0">
                <a:solidFill>
                  <a:srgbClr val="00B050"/>
                </a:solidFill>
              </a:rPr>
              <a:t>Cette manière de programmer l’</a:t>
            </a:r>
            <a:r>
              <a:rPr lang="fr-FR" dirty="0" err="1" smtClean="0">
                <a:solidFill>
                  <a:srgbClr val="00B050"/>
                </a:solidFill>
              </a:rPr>
              <a:t>OpenLog</a:t>
            </a:r>
            <a:r>
              <a:rPr lang="fr-FR" dirty="0" smtClean="0">
                <a:solidFill>
                  <a:srgbClr val="00B050"/>
                </a:solidFill>
              </a:rPr>
              <a:t> est valable avec les </a:t>
            </a:r>
            <a:r>
              <a:rPr lang="fr-FR" dirty="0" err="1" smtClean="0">
                <a:solidFill>
                  <a:srgbClr val="00B050"/>
                </a:solidFill>
              </a:rPr>
              <a:t>OpenLog</a:t>
            </a:r>
            <a:r>
              <a:rPr lang="fr-FR" dirty="0" smtClean="0">
                <a:solidFill>
                  <a:srgbClr val="00B050"/>
                </a:solidFill>
              </a:rPr>
              <a:t> (les bleus) vendu chez </a:t>
            </a:r>
            <a:r>
              <a:rPr lang="fr-FR" dirty="0" err="1" smtClean="0">
                <a:solidFill>
                  <a:srgbClr val="00B050"/>
                </a:solidFill>
              </a:rPr>
              <a:t>Vittascience</a:t>
            </a:r>
            <a:r>
              <a:rPr lang="fr-FR" dirty="0" smtClean="0">
                <a:solidFill>
                  <a:srgbClr val="00B050"/>
                </a:solidFill>
              </a:rPr>
              <a:t>. A priori, pas besoin de diviser par 2 pour un module de chez </a:t>
            </a:r>
            <a:r>
              <a:rPr lang="fr-FR" dirty="0" err="1" smtClean="0">
                <a:solidFill>
                  <a:srgbClr val="00B050"/>
                </a:solidFill>
              </a:rPr>
              <a:t>Sparkfun</a:t>
            </a:r>
            <a:r>
              <a:rPr lang="fr-FR" dirty="0" smtClean="0">
                <a:solidFill>
                  <a:srgbClr val="00B050"/>
                </a:solidFill>
              </a:rPr>
              <a:t> (les rouges).</a:t>
            </a:r>
            <a:endParaRPr lang="fr-FR" dirty="0">
              <a:solidFill>
                <a:srgbClr val="00B050"/>
              </a:solidFill>
            </a:endParaRPr>
          </a:p>
        </p:txBody>
      </p:sp>
      <p:graphicFrame>
        <p:nvGraphicFramePr>
          <p:cNvPr id="9" name="Obje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364266"/>
              </p:ext>
            </p:extLst>
          </p:nvPr>
        </p:nvGraphicFramePr>
        <p:xfrm>
          <a:off x="2274888" y="6302375"/>
          <a:ext cx="15541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Objet d’environnement du Gestionnaire de liaisons" showAsIcon="1" r:id="rId5" imgW="1554480" imgH="437400" progId="Package">
                  <p:embed/>
                </p:oleObj>
              </mc:Choice>
              <mc:Fallback>
                <p:oleObj name="Objet d’environnement du Gestionnaire de liaisons" showAsIcon="1" r:id="rId5" imgW="155448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74888" y="6302375"/>
                        <a:ext cx="1554162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326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56499"/>
            <a:ext cx="10515600" cy="5121275"/>
          </a:xfrm>
        </p:spPr>
        <p:txBody>
          <a:bodyPr>
            <a:normAutofit fontScale="90000"/>
          </a:bodyPr>
          <a:lstStyle/>
          <a:p>
            <a:r>
              <a:rPr lang="fr-FR" sz="2800" dirty="0" smtClean="0"/>
              <a:t>			</a:t>
            </a:r>
            <a:r>
              <a:rPr lang="fr-FR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Station météo </a:t>
            </a:r>
            <a:r>
              <a:rPr lang="fr-FR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Weather:bit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1600" b="1" dirty="0" smtClean="0"/>
              <a:t>Lien </a:t>
            </a:r>
            <a:r>
              <a:rPr lang="fr-FR" sz="1600" b="1" dirty="0" smtClean="0"/>
              <a:t>des programmes:  </a:t>
            </a:r>
            <a:br>
              <a:rPr lang="fr-FR" sz="1600" b="1" dirty="0" smtClean="0"/>
            </a:br>
            <a:r>
              <a:rPr lang="fr-FR" sz="1600" b="1" dirty="0" smtClean="0"/>
              <a:t/>
            </a:r>
            <a:br>
              <a:rPr lang="fr-FR" sz="1600" b="1" dirty="0" smtClean="0"/>
            </a:br>
            <a:r>
              <a:rPr lang="fr-FR" sz="1600" b="1" dirty="0" smtClean="0"/>
              <a:t>1. </a:t>
            </a:r>
            <a:r>
              <a:rPr lang="fr-FR" sz="1600" dirty="0" smtClean="0">
                <a:hlinkClick r:id="rId2"/>
              </a:rPr>
              <a:t>https</a:t>
            </a:r>
            <a:r>
              <a:rPr lang="fr-FR" sz="1600" dirty="0" smtClean="0">
                <a:hlinkClick r:id="rId2"/>
              </a:rPr>
              <a:t>://vbeta.vittascience.com/microbit/?link=62a06785558fb&amp;mode=mixed&amp;console=bottom&amp;toolbox=vittascience</a:t>
            </a:r>
            <a:r>
              <a:rPr lang="fr-FR" sz="1600" dirty="0" smtClean="0"/>
              <a:t> </a:t>
            </a: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/>
              <a:t>2. </a:t>
            </a:r>
            <a:r>
              <a:rPr lang="fr-FR" sz="1600" dirty="0">
                <a:hlinkClick r:id="rId3"/>
              </a:rPr>
              <a:t>https://vbeta.vittascience.com/microbit/?</a:t>
            </a:r>
            <a:r>
              <a:rPr lang="fr-FR" sz="1600" dirty="0" smtClean="0">
                <a:hlinkClick r:id="rId3"/>
              </a:rPr>
              <a:t>link=62a0974727ceb&amp;mode=mixed&amp;console=bottom&amp;toolbox=vittascience</a:t>
            </a:r>
            <a:r>
              <a:rPr lang="fr-FR" sz="1600" dirty="0" smtClean="0"/>
              <a:t>  </a:t>
            </a: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b="1" dirty="0" smtClean="0"/>
              <a:t>Lien </a:t>
            </a:r>
            <a:r>
              <a:rPr lang="fr-FR" sz="1600" b="1" dirty="0"/>
              <a:t>du projet: </a:t>
            </a:r>
            <a:r>
              <a:rPr lang="fr-FR" sz="1600" dirty="0">
                <a:hlinkClick r:id="rId4"/>
              </a:rPr>
              <a:t>https://</a:t>
            </a:r>
            <a:r>
              <a:rPr lang="fr-FR" sz="1600" dirty="0" smtClean="0">
                <a:hlinkClick r:id="rId4"/>
              </a:rPr>
              <a:t>github.com/leomlr/CapAuNord</a:t>
            </a:r>
            <a:r>
              <a:rPr lang="fr-FR" sz="1600" dirty="0" smtClean="0"/>
              <a:t> </a:t>
            </a:r>
            <a:br>
              <a:rPr lang="fr-FR" sz="1600" dirty="0" smtClean="0"/>
            </a:br>
            <a:r>
              <a:rPr lang="fr-FR" sz="1600" dirty="0"/>
              <a:t/>
            </a:r>
            <a:br>
              <a:rPr lang="fr-FR" sz="1600" dirty="0"/>
            </a:br>
            <a:r>
              <a:rPr lang="fr-FR" sz="1600" b="1" dirty="0"/>
              <a:t>Lien Discord: </a:t>
            </a:r>
            <a:r>
              <a:rPr lang="fr-FR" sz="1600" dirty="0">
                <a:hlinkClick r:id="rId5"/>
              </a:rPr>
              <a:t>https://</a:t>
            </a:r>
            <a:r>
              <a:rPr lang="fr-FR" sz="1600" dirty="0" smtClean="0">
                <a:hlinkClick r:id="rId5"/>
              </a:rPr>
              <a:t>discord.com/channels/771326975125749770/771328527668346900</a:t>
            </a:r>
            <a:r>
              <a:rPr lang="fr-FR" sz="1600" dirty="0" smtClean="0"/>
              <a:t> </a:t>
            </a:r>
            <a:br>
              <a:rPr lang="fr-FR" sz="1600" dirty="0" smtClean="0"/>
            </a:b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b="1" dirty="0" smtClean="0"/>
              <a:t>Matériel: </a:t>
            </a:r>
            <a:r>
              <a:rPr lang="fr-FR" sz="1600" dirty="0" err="1" smtClean="0"/>
              <a:t>micro:bit</a:t>
            </a:r>
            <a:r>
              <a:rPr lang="fr-FR" sz="1600" dirty="0" smtClean="0"/>
              <a:t> </a:t>
            </a:r>
            <a:r>
              <a:rPr lang="fr-FR" sz="1600" dirty="0" smtClean="0"/>
              <a:t>v2 + </a:t>
            </a:r>
            <a:r>
              <a:rPr lang="fr-FR" sz="1600" dirty="0" err="1" smtClean="0"/>
              <a:t>Weather:bit</a:t>
            </a:r>
            <a:r>
              <a:rPr lang="fr-FR" sz="1600" dirty="0" smtClean="0"/>
              <a:t> + </a:t>
            </a:r>
            <a:r>
              <a:rPr lang="fr-FR" sz="1600" dirty="0" err="1" smtClean="0"/>
              <a:t>OpenLog</a:t>
            </a:r>
            <a:r>
              <a:rPr lang="fr-FR" sz="1600" dirty="0" smtClean="0"/>
              <a:t> + Carte SD + Anémomètre + </a:t>
            </a:r>
            <a:r>
              <a:rPr lang="fr-FR" sz="1600" dirty="0" smtClean="0"/>
              <a:t>Girouette + LCD</a:t>
            </a:r>
            <a:br>
              <a:rPr lang="fr-FR" sz="1600" dirty="0" smtClean="0"/>
            </a:b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b="1" dirty="0" smtClean="0"/>
              <a:t>Notes du 16/07/21 à propos de l’</a:t>
            </a:r>
            <a:r>
              <a:rPr lang="fr-FR" sz="1600" b="1" dirty="0" err="1" smtClean="0"/>
              <a:t>OpenLog</a:t>
            </a:r>
            <a:r>
              <a:rPr lang="fr-FR" sz="1600" b="1" dirty="0" smtClean="0"/>
              <a:t> :</a:t>
            </a: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 </a:t>
            </a:r>
            <a:endParaRPr lang="fr-FR" sz="1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694" y="4290767"/>
            <a:ext cx="11438611" cy="18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080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45</Words>
  <Application>Microsoft Office PowerPoint</Application>
  <PresentationFormat>Grand écran</PresentationFormat>
  <Paragraphs>15</Paragraphs>
  <Slides>2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Thème Office</vt:lpstr>
      <vt:lpstr>Objet d’environnement du Gestionnaire de liaisons</vt:lpstr>
      <vt:lpstr>  Micro:bit v1  config.txt: 9600,26,3,0,1,1,0   baud,escape,esc#,mode,verb,echo,ignoreRX   Il faut mettre la vitesse de communication de la carte dans le fichier config.txt Par défaut, l’OpenLog créé correctement le fichier avec 9600 pour la micro:bit v1.  Bloc:          Le bloc doit avoir comme paramètre une vitesse de communication (baudrate) à la moitié de celle de la carte. Donc ici, 9600/2 = 4800</vt:lpstr>
      <vt:lpstr>   Station météo Weather:bit  Lien des programmes:    1. https://vbeta.vittascience.com/microbit/?link=62a06785558fb&amp;mode=mixed&amp;console=bottom&amp;toolbox=vittascience  2. https://vbeta.vittascience.com/microbit/?link=62a0974727ceb&amp;mode=mixed&amp;console=bottom&amp;toolbox=vittascience    Lien du projet: https://github.com/leomlr/CapAuNord   Lien Discord: https://discord.com/channels/771326975125749770/771328527668346900   Matériel: micro:bit v2 + Weather:bit + OpenLog + Carte SD + Anémomètre + Girouette + LCD   Notes du 16/07/21 à propos de l’OpenLog :   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Micro:bit v1  config.txt: 9600,26,3,0,1,1,0   baud,escape,esc#,mode,verb,echo,ignoreRX   Il faut mettre la vitesse de communication de la carte dans le fichier config.  Bloc:</dc:title>
  <dc:creator>Léo</dc:creator>
  <cp:lastModifiedBy>Léo</cp:lastModifiedBy>
  <cp:revision>10</cp:revision>
  <dcterms:created xsi:type="dcterms:W3CDTF">2022-06-08T10:30:34Z</dcterms:created>
  <dcterms:modified xsi:type="dcterms:W3CDTF">2022-06-08T14:55:38Z</dcterms:modified>
</cp:coreProperties>
</file>