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F4DC-ABDF-4910-9F47-59EE224998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B9036-35B0-4BFF-9A22-839C14D4D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DD6B2-22B4-4516-AF1E-A4BCC3536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DDA6B-53F8-4FD7-B3DD-7DEA42C1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2BBF-BBE0-4294-BB0C-0D8117DE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1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B85-14A7-4C93-A434-884232D0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9D14B-6B94-441A-879D-87284FC8C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80A2D-24C8-41D6-85C7-51AFAF00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78BF-70B8-40D6-8B2E-D0AB6044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9657B-DE7F-40F8-AB71-DF5AB355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3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80712-FAEC-4E7A-A72D-7EE1117857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FD818-448A-437F-95CB-585AB9EE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40F54-05A6-490D-AFAF-E5A0A578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CADC-E483-40AF-8D33-CAD6ED00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56E22-ED61-4150-A78D-347C6D69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5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35C1-0FB1-4124-9992-A99867115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4CC5-5D3E-4AB3-AEC9-DA95F7055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FACC3-2793-4E03-9D49-AAD0FFFB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59140-BE0F-4970-967B-EA5B6461E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17A9C-68B0-4A1F-A002-898BF398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3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8B0F-0C65-4826-9C8D-A015D530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B0F3C-FC06-48EC-ACA2-F3E47078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731D7-4CBA-4A98-AF2A-13BC7889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0817-8B78-4B74-B4E6-C164BEB5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7B19E-3DDC-417B-A4FA-8EABC513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E0F2-228C-454B-A1D8-B11DA009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57D3-1B1D-4656-B735-B7D0E9477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69503-9523-4A13-A293-65553D7AB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E678D-E249-43A9-95B5-993EFC7B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59CF3-B476-4677-B438-ED5F879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5DC8E0-A334-479F-B09B-6CE163A2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04DE-3EB0-45D5-9869-71017977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8D6FE-E970-4016-ACCE-4B94CE419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D08EC-13C7-4258-8B31-AFDE702B6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09EC6-09D0-4D85-8AB9-116BC7FF7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24409-0157-44CC-9B9D-FF9EED34B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459AB4-AF9A-4218-AABE-A0A032D8D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ABDC04-862B-4CD3-A6C6-8A88D05D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80E249-73BF-4FDC-A67F-1458B6F5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680B-E536-4520-B0C4-6BE55737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15F68-215F-4C75-8080-C7D5D8D1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F6ACC-8CEC-4BAF-8DC3-E9D71A22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0CC0D-664A-4E98-A5A4-13CC3881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0677F-0A94-426D-8A6F-4ADE2488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1CDA6-DA7A-4205-AADD-64E9C0DD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8883B-7A43-45C7-A99B-74FE1A5B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6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3D587-1155-4699-B3C4-D84EAE7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CAF7-DA1B-4EB0-A3F3-3A8BD2078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DE40A-995C-476F-9CBA-D223FB867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84A45-57A3-40F5-8320-6A0C665F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AE067-1199-4AD8-8595-DD60029C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86A43-B688-40DD-81D9-8B308B094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230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8F1A-CFE3-4300-AAFD-F3F58094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120FA-2FA3-402C-AD20-9DA538455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E6A75-488C-4569-B797-90AF37295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D899F-F5D7-439B-8512-A95F4BD5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1F26-179B-41E2-8D30-FC0985BE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3209E8-E6F5-4363-B7E3-6493E2A9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4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3FD6F-A261-408D-8270-948AB0BA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20CD0-5F6F-448E-98A2-B0EC25D9B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CAE9C-D015-4D38-80FF-C717331B5A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03A7-F172-4103-B78E-62E243E9782E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EDCD-D5BB-474C-9808-82F2EC7D9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ED9E9-2A7E-4816-BCD8-3BE6DB3E11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EF44D-28CA-45FB-BD9F-0BAE28A4E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9A1B5203-C418-496A-B789-2F12B813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639"/>
            <a:ext cx="12192000" cy="616272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74EB0F-862B-42BA-9C59-727663A107E5}"/>
              </a:ext>
            </a:extLst>
          </p:cNvPr>
          <p:cNvCxnSpPr/>
          <p:nvPr/>
        </p:nvCxnSpPr>
        <p:spPr>
          <a:xfrm>
            <a:off x="4101485" y="2894121"/>
            <a:ext cx="0" cy="44388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4C7D0D-9284-4BF4-9218-9A61FD3061C3}"/>
              </a:ext>
            </a:extLst>
          </p:cNvPr>
          <p:cNvSpPr txBox="1"/>
          <p:nvPr/>
        </p:nvSpPr>
        <p:spPr>
          <a:xfrm>
            <a:off x="2711746" y="2799996"/>
            <a:ext cx="138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depth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E2D29E-1680-49FA-A7D5-FBD1177766BF}"/>
              </a:ext>
            </a:extLst>
          </p:cNvPr>
          <p:cNvSpPr txBox="1"/>
          <p:nvPr/>
        </p:nvSpPr>
        <p:spPr>
          <a:xfrm>
            <a:off x="3043341" y="3827417"/>
            <a:ext cx="1631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Discard periods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83468F-3C5E-44B9-8548-E5029F6C869B}"/>
              </a:ext>
            </a:extLst>
          </p:cNvPr>
          <p:cNvSpPr/>
          <p:nvPr/>
        </p:nvSpPr>
        <p:spPr>
          <a:xfrm>
            <a:off x="4634144" y="3515557"/>
            <a:ext cx="923277" cy="1154097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C9460-00BE-48F3-ADF9-1CFF3F8F4B99}"/>
              </a:ext>
            </a:extLst>
          </p:cNvPr>
          <p:cNvSpPr txBox="1"/>
          <p:nvPr/>
        </p:nvSpPr>
        <p:spPr>
          <a:xfrm>
            <a:off x="8739726" y="3952329"/>
            <a:ext cx="19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 filtering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7395F1-C28B-49C1-9D5B-FEF7090EF342}"/>
              </a:ext>
            </a:extLst>
          </p:cNvPr>
          <p:cNvSpPr/>
          <p:nvPr/>
        </p:nvSpPr>
        <p:spPr>
          <a:xfrm>
            <a:off x="10679839" y="3550446"/>
            <a:ext cx="426128" cy="101267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87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8ACD5B01-1C83-47ED-A649-200F98BE9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265"/>
            <a:ext cx="12192000" cy="65834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74EB0F-862B-42BA-9C59-727663A107E5}"/>
              </a:ext>
            </a:extLst>
          </p:cNvPr>
          <p:cNvCxnSpPr>
            <a:cxnSpLocks/>
          </p:cNvCxnSpPr>
          <p:nvPr/>
        </p:nvCxnSpPr>
        <p:spPr>
          <a:xfrm>
            <a:off x="3559949" y="2376543"/>
            <a:ext cx="0" cy="22194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54C7D0D-9284-4BF4-9218-9A61FD3061C3}"/>
              </a:ext>
            </a:extLst>
          </p:cNvPr>
          <p:cNvSpPr txBox="1"/>
          <p:nvPr/>
        </p:nvSpPr>
        <p:spPr>
          <a:xfrm>
            <a:off x="3635025" y="223535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Adjust height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1C9460-00BE-48F3-ADF9-1CFF3F8F4B99}"/>
              </a:ext>
            </a:extLst>
          </p:cNvPr>
          <p:cNvSpPr txBox="1"/>
          <p:nvPr/>
        </p:nvSpPr>
        <p:spPr>
          <a:xfrm>
            <a:off x="2472091" y="5594698"/>
            <a:ext cx="1939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Automatic filtering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7395F1-C28B-49C1-9D5B-FEF7090EF342}"/>
              </a:ext>
            </a:extLst>
          </p:cNvPr>
          <p:cNvSpPr/>
          <p:nvPr/>
        </p:nvSpPr>
        <p:spPr>
          <a:xfrm>
            <a:off x="2192784" y="4482602"/>
            <a:ext cx="1038689" cy="101267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CC2FE3D-9318-4D67-8708-7257849C7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68" y="170681"/>
            <a:ext cx="8004064" cy="65166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4C7D0D-9284-4BF4-9218-9A61FD3061C3}"/>
              </a:ext>
            </a:extLst>
          </p:cNvPr>
          <p:cNvSpPr txBox="1"/>
          <p:nvPr/>
        </p:nvSpPr>
        <p:spPr>
          <a:xfrm>
            <a:off x="5276691" y="4473185"/>
            <a:ext cx="21746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Ice surface</a:t>
            </a:r>
          </a:p>
          <a:p>
            <a:pPr algn="ctr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continuous from year</a:t>
            </a:r>
          </a:p>
          <a:p>
            <a:pPr algn="ctr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year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74EB0F-862B-42BA-9C59-727663A107E5}"/>
              </a:ext>
            </a:extLst>
          </p:cNvPr>
          <p:cNvCxnSpPr>
            <a:cxnSpLocks/>
          </p:cNvCxnSpPr>
          <p:nvPr/>
        </p:nvCxnSpPr>
        <p:spPr>
          <a:xfrm flipV="1">
            <a:off x="6312024" y="3525124"/>
            <a:ext cx="0" cy="8604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3E9080-0DE2-427C-A492-AAC824C94A53}"/>
              </a:ext>
            </a:extLst>
          </p:cNvPr>
          <p:cNvSpPr txBox="1"/>
          <p:nvPr/>
        </p:nvSpPr>
        <p:spPr>
          <a:xfrm>
            <a:off x="4376625" y="593219"/>
            <a:ext cx="26722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two sonic rangers are adjusted each year based on Sept.-Oct. values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16CEFA-0DF6-446B-81FB-DF442DE1AE67}"/>
              </a:ext>
            </a:extLst>
          </p:cNvPr>
          <p:cNvCxnSpPr>
            <a:cxnSpLocks/>
          </p:cNvCxnSpPr>
          <p:nvPr/>
        </p:nvCxnSpPr>
        <p:spPr>
          <a:xfrm>
            <a:off x="5638800" y="1546883"/>
            <a:ext cx="0" cy="14097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4E2860-54C8-4A03-96C3-7ED0030C0C15}"/>
              </a:ext>
            </a:extLst>
          </p:cNvPr>
          <p:cNvSpPr txBox="1"/>
          <p:nvPr/>
        </p:nvSpPr>
        <p:spPr>
          <a:xfrm>
            <a:off x="2885541" y="3428999"/>
            <a:ext cx="2810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Sonic ranger on the AWS</a:t>
            </a:r>
          </a:p>
          <a:p>
            <a:pPr algn="ctr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”resetted” to the</a:t>
            </a:r>
          </a:p>
          <a:p>
            <a:pPr algn="ctr"/>
            <a:r>
              <a:rPr lang="en-US" i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post-ablation surface height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AA38C7-B1AA-4536-88CF-66058D183D3B}"/>
              </a:ext>
            </a:extLst>
          </p:cNvPr>
          <p:cNvCxnSpPr>
            <a:cxnSpLocks/>
          </p:cNvCxnSpPr>
          <p:nvPr/>
        </p:nvCxnSpPr>
        <p:spPr>
          <a:xfrm flipH="1" flipV="1">
            <a:off x="3622089" y="1546883"/>
            <a:ext cx="411448" cy="182345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F7F021-BBE4-4A18-8EDC-E277DC6DE7D2}"/>
              </a:ext>
            </a:extLst>
          </p:cNvPr>
          <p:cNvCxnSpPr>
            <a:cxnSpLocks/>
          </p:cNvCxnSpPr>
          <p:nvPr/>
        </p:nvCxnSpPr>
        <p:spPr>
          <a:xfrm flipV="1">
            <a:off x="4033537" y="2519037"/>
            <a:ext cx="257453" cy="8512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117E31-6124-4916-8CE6-520A4346815D}"/>
              </a:ext>
            </a:extLst>
          </p:cNvPr>
          <p:cNvCxnSpPr>
            <a:cxnSpLocks/>
          </p:cNvCxnSpPr>
          <p:nvPr/>
        </p:nvCxnSpPr>
        <p:spPr>
          <a:xfrm flipV="1">
            <a:off x="4033537" y="2767156"/>
            <a:ext cx="802632" cy="63251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189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46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Baptiste Vandecrux</dc:creator>
  <cp:lastModifiedBy>Baptiste Vandecrux</cp:lastModifiedBy>
  <cp:revision>5</cp:revision>
  <dcterms:created xsi:type="dcterms:W3CDTF">2020-08-27T21:51:28Z</dcterms:created>
  <dcterms:modified xsi:type="dcterms:W3CDTF">2020-08-28T07:56:46Z</dcterms:modified>
</cp:coreProperties>
</file>