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CENG 256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form must have at least 2 text boxes. One of which is a required field (example for the name of the person)</a:t>
            </a:r>
          </a:p>
          <a:p>
            <a:r>
              <a:rPr lang="en-US" dirty="0" smtClean="0"/>
              <a:t>One (1)  </a:t>
            </a:r>
            <a:r>
              <a:rPr lang="en-US" dirty="0" err="1" smtClean="0"/>
              <a:t>textarea</a:t>
            </a:r>
            <a:r>
              <a:rPr lang="en-US" dirty="0" smtClean="0"/>
              <a:t> (example for comments)</a:t>
            </a:r>
          </a:p>
          <a:p>
            <a:r>
              <a:rPr lang="en-US" dirty="0" smtClean="0"/>
              <a:t>At least 1 radio button or checkbox</a:t>
            </a:r>
          </a:p>
          <a:p>
            <a:r>
              <a:rPr lang="en-US" dirty="0" smtClean="0"/>
              <a:t>A submit button that links to the Feedback thank you page.</a:t>
            </a:r>
          </a:p>
          <a:p>
            <a:r>
              <a:rPr lang="en-US" dirty="0" smtClean="0"/>
              <a:t>NOTE: the submit button must only transfer to the new page when the form has been validated</a:t>
            </a:r>
          </a:p>
          <a:p>
            <a:r>
              <a:rPr lang="en-US" dirty="0"/>
              <a:t>Has links to all the other pages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https://www.humber.ca/vpacademic/content/contact-feedback</a:t>
            </a:r>
          </a:p>
          <a:p>
            <a:r>
              <a:rPr lang="en-US" dirty="0" smtClean="0"/>
              <a:t>http</a:t>
            </a:r>
            <a:r>
              <a:rPr lang="en-US" dirty="0"/>
              <a:t>://www.mcdonalds.ca/ca/en/how_can_we_help/Talk_to_Us.html</a:t>
            </a:r>
          </a:p>
        </p:txBody>
      </p:sp>
    </p:spTree>
    <p:extLst>
      <p:ext uri="{BB962C8B-B14F-4D97-AF65-F5344CB8AC3E}">
        <p14:creationId xmlns:p14="http://schemas.microsoft.com/office/powerpoint/2010/main" val="255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Confirmation of feed back form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show a thank you for the completing the survey.</a:t>
            </a:r>
          </a:p>
          <a:p>
            <a:r>
              <a:rPr lang="en-US" dirty="0" smtClean="0"/>
              <a:t>Has links to all the other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text fields for available entry of information. </a:t>
            </a:r>
          </a:p>
          <a:p>
            <a:r>
              <a:rPr lang="en-US" dirty="0" smtClean="0"/>
              <a:t>One for username</a:t>
            </a:r>
          </a:p>
          <a:p>
            <a:r>
              <a:rPr lang="en-US" dirty="0" smtClean="0"/>
              <a:t>One for Password</a:t>
            </a:r>
          </a:p>
          <a:p>
            <a:r>
              <a:rPr lang="en-US" dirty="0" smtClean="0"/>
              <a:t>Must have instruction of username and password requirements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must be used to check password and username fields and display errors where necessary.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6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page username and password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Username specifications:</a:t>
            </a:r>
          </a:p>
          <a:p>
            <a:pPr lvl="1"/>
            <a:r>
              <a:rPr lang="en-US" dirty="0"/>
              <a:t> must be all letters and numbers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Required Field</a:t>
            </a:r>
            <a:endParaRPr lang="en-US" dirty="0"/>
          </a:p>
          <a:p>
            <a:pPr lvl="1"/>
            <a:r>
              <a:rPr lang="en-US" dirty="0"/>
              <a:t>Must begin with a letter</a:t>
            </a:r>
          </a:p>
          <a:p>
            <a:r>
              <a:rPr lang="en-US" dirty="0"/>
              <a:t>Password specifications:</a:t>
            </a:r>
          </a:p>
          <a:p>
            <a:pPr lvl="1"/>
            <a:r>
              <a:rPr lang="en-US" dirty="0"/>
              <a:t>Must be 8 to 16 characters </a:t>
            </a:r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Required Field</a:t>
            </a:r>
            <a:endParaRPr lang="en-US" dirty="0"/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Has at least one ! Or * in it</a:t>
            </a:r>
          </a:p>
          <a:p>
            <a:pPr lvl="1"/>
            <a:r>
              <a:rPr lang="en-US" dirty="0"/>
              <a:t>Has as least 1 digit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Humber Black board login Page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601317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5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show a </a:t>
            </a:r>
            <a:r>
              <a:rPr lang="en-US" dirty="0" smtClean="0"/>
              <a:t>Success message.</a:t>
            </a:r>
            <a:endParaRPr lang="en-US" dirty="0"/>
          </a:p>
          <a:p>
            <a:r>
              <a:rPr lang="en-US" dirty="0"/>
              <a:t>Has links to all the other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0353739"/>
              </p:ext>
            </p:extLst>
          </p:nvPr>
        </p:nvGraphicFramePr>
        <p:xfrm>
          <a:off x="381000" y="2438400"/>
          <a:ext cx="8504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175"/>
                <a:gridCol w="27860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of the 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layout and use of HTML and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Guidelines and naming conventions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Project (2-4 students per group)</a:t>
            </a:r>
          </a:p>
          <a:p>
            <a:r>
              <a:rPr lang="en-US" dirty="0" smtClean="0"/>
              <a:t>Start Week 2 (Today)</a:t>
            </a:r>
          </a:p>
          <a:p>
            <a:r>
              <a:rPr lang="en-US" dirty="0" smtClean="0"/>
              <a:t>Due Week 5 (Friday, March </a:t>
            </a:r>
            <a:r>
              <a:rPr lang="en-US" dirty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at 11:59pm)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 complete a multi page website showing DOM Manipulation and basic client side validation using </a:t>
            </a:r>
            <a:r>
              <a:rPr lang="en-US" dirty="0" smtClean="0"/>
              <a:t>JavaScript.</a:t>
            </a:r>
          </a:p>
          <a:p>
            <a:r>
              <a:rPr lang="en-US" dirty="0" smtClean="0"/>
              <a:t>Review and expand you knowledge of HTML5 and CSS to create a professional site.</a:t>
            </a:r>
          </a:p>
          <a:p>
            <a:r>
              <a:rPr lang="en-US" dirty="0" smtClean="0"/>
              <a:t>Note: This is also a RESEARCH project. This means you will have to learn on your own how to achieve certain aspects or effects.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specification document and discuss with group</a:t>
            </a:r>
          </a:p>
          <a:p>
            <a:r>
              <a:rPr lang="en-US" dirty="0" smtClean="0"/>
              <a:t>Design, implement and test each feature (Page)</a:t>
            </a:r>
          </a:p>
          <a:p>
            <a:r>
              <a:rPr lang="en-US" dirty="0" smtClean="0"/>
              <a:t>Complete all features and test the application end-to-end</a:t>
            </a:r>
          </a:p>
          <a:p>
            <a:r>
              <a:rPr lang="en-US" dirty="0" smtClean="0"/>
              <a:t>Implement any required fixes or changes to improve the quality of the application</a:t>
            </a:r>
          </a:p>
          <a:p>
            <a:r>
              <a:rPr lang="en-US" dirty="0" smtClean="0"/>
              <a:t>Submit the completed (.zip) package before the due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are required to make a 7 Page website Front-end section (Using HTML5, CSS and </a:t>
            </a:r>
            <a:r>
              <a:rPr lang="en-US" dirty="0" err="1" smtClean="0"/>
              <a:t>Javascript</a:t>
            </a:r>
            <a:r>
              <a:rPr lang="en-US" dirty="0" smtClean="0"/>
              <a:t> or/and JQUERY)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Pages</a:t>
            </a:r>
          </a:p>
          <a:p>
            <a:pPr lvl="1"/>
            <a:r>
              <a:rPr lang="en-US" dirty="0" err="1" smtClean="0"/>
              <a:t>HomePage</a:t>
            </a:r>
            <a:endParaRPr lang="en-US" dirty="0" smtClean="0"/>
          </a:p>
          <a:p>
            <a:pPr lvl="1"/>
            <a:r>
              <a:rPr lang="en-US" dirty="0" smtClean="0"/>
              <a:t>Information Page</a:t>
            </a:r>
          </a:p>
          <a:p>
            <a:pPr lvl="1"/>
            <a:r>
              <a:rPr lang="en-US" dirty="0" smtClean="0"/>
              <a:t>Feedback Form Page</a:t>
            </a:r>
          </a:p>
          <a:p>
            <a:pPr lvl="1"/>
            <a:r>
              <a:rPr lang="en-US" dirty="0" smtClean="0"/>
              <a:t>Login Page</a:t>
            </a:r>
          </a:p>
          <a:p>
            <a:pPr lvl="1"/>
            <a:r>
              <a:rPr lang="en-US" dirty="0" smtClean="0"/>
              <a:t>About Us page</a:t>
            </a:r>
          </a:p>
          <a:p>
            <a:r>
              <a:rPr lang="en-US" dirty="0" smtClean="0"/>
              <a:t>Minor Pages</a:t>
            </a:r>
          </a:p>
          <a:p>
            <a:pPr lvl="1"/>
            <a:r>
              <a:rPr lang="en-US" dirty="0" smtClean="0"/>
              <a:t>Confirmation of Feedback form Page</a:t>
            </a:r>
          </a:p>
          <a:p>
            <a:pPr lvl="1"/>
            <a:r>
              <a:rPr lang="en-US" dirty="0" smtClean="0"/>
              <a:t>Successful Login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Pictures that change every few seconds using </a:t>
            </a:r>
            <a:r>
              <a:rPr lang="en-US" dirty="0" err="1" smtClean="0"/>
              <a:t>Javascrip</a:t>
            </a:r>
            <a:r>
              <a:rPr lang="en-US" dirty="0" err="1"/>
              <a:t>t</a:t>
            </a:r>
            <a:r>
              <a:rPr lang="en-US" dirty="0" smtClean="0"/>
              <a:t> ( at least 3 pictures)</a:t>
            </a:r>
          </a:p>
          <a:p>
            <a:r>
              <a:rPr lang="en-US" dirty="0"/>
              <a:t>Contains information and </a:t>
            </a:r>
            <a:r>
              <a:rPr lang="en-US" dirty="0" smtClean="0"/>
              <a:t>links </a:t>
            </a:r>
            <a:r>
              <a:rPr lang="en-US" dirty="0"/>
              <a:t>to all the other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about the product or service offered</a:t>
            </a:r>
          </a:p>
          <a:p>
            <a:r>
              <a:rPr lang="en-US" dirty="0" smtClean="0"/>
              <a:t>A copyright in the footer with the student names and id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copyright in the footer with the student names and id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A brief bio on each student involved in the project. </a:t>
            </a:r>
          </a:p>
          <a:p>
            <a:r>
              <a:rPr lang="en-US" dirty="0" smtClean="0"/>
              <a:t>Links to all the other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information about the product or service. It can be technical or about its uses etc.</a:t>
            </a:r>
          </a:p>
          <a:p>
            <a:r>
              <a:rPr lang="en-US" dirty="0" smtClean="0"/>
              <a:t>Must have 3 </a:t>
            </a:r>
            <a:r>
              <a:rPr lang="en-US" dirty="0" err="1" smtClean="0"/>
              <a:t>Javascript</a:t>
            </a:r>
            <a:r>
              <a:rPr lang="en-US" dirty="0" smtClean="0"/>
              <a:t> enabled DOM manipulations shown. Such as expandable sections of text. Images that change on events etc.</a:t>
            </a:r>
          </a:p>
          <a:p>
            <a:r>
              <a:rPr lang="en-US" dirty="0"/>
              <a:t>Has links to all the other pages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</TotalTime>
  <Words>576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Assignment 1</vt:lpstr>
      <vt:lpstr>Overview</vt:lpstr>
      <vt:lpstr>Objectives</vt:lpstr>
      <vt:lpstr>Approach</vt:lpstr>
      <vt:lpstr>Requirements – Part 1</vt:lpstr>
      <vt:lpstr>Required Pages</vt:lpstr>
      <vt:lpstr>HomePage Requirements</vt:lpstr>
      <vt:lpstr>About Us Page</vt:lpstr>
      <vt:lpstr>Information Page</vt:lpstr>
      <vt:lpstr>Feedback Form Page</vt:lpstr>
      <vt:lpstr>Examples</vt:lpstr>
      <vt:lpstr>Confirmation of feed back form Page</vt:lpstr>
      <vt:lpstr>Login Page</vt:lpstr>
      <vt:lpstr>Login page username and password specifics</vt:lpstr>
      <vt:lpstr>Examples</vt:lpstr>
      <vt:lpstr>Successful Login Page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Adder</dc:creator>
  <cp:lastModifiedBy>Adder</cp:lastModifiedBy>
  <cp:revision>13</cp:revision>
  <dcterms:created xsi:type="dcterms:W3CDTF">2006-08-16T00:00:00Z</dcterms:created>
  <dcterms:modified xsi:type="dcterms:W3CDTF">2018-02-07T18:29:06Z</dcterms:modified>
</cp:coreProperties>
</file>