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4770" autoAdjust="0"/>
  </p:normalViewPr>
  <p:slideViewPr>
    <p:cSldViewPr snapToGrid="0">
      <p:cViewPr varScale="1">
        <p:scale>
          <a:sx n="57" d="100"/>
          <a:sy n="57" d="100"/>
        </p:scale>
        <p:origin x="2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actual-res-progress-indicative-trajectory-7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actual-res-progress-indicative-trajectory-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PV%20r&#233;szesed&#233;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N&#233;metorsz&#225;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PV%20r&#233;szesed&#233;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sz&#225;zal&#233;kos%20GHG&#36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\Desktop\Szakdolgozat%20&#246;sszes\nem%20tudom%20h&#225;nyadik%20GHGs%20szar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[actual-res-progress-indicative-trajectory-7.xlsm]Diagram EU28 !Kimutatás19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4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megújuló energia részesedésének progressziója, célgörbéje EU28 </a:t>
            </a:r>
          </a:p>
          <a:p>
            <a:pPr>
              <a:defRPr/>
            </a:pPr>
            <a:r>
              <a:rPr lang="hu-HU" sz="14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(2005 - 2020) 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6416478623740333"/>
          <c:y val="8.8919897671018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107950" cmpd="sng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107950" cmpd="sng">
            <a:solidFill>
              <a:srgbClr val="00B0F0"/>
            </a:solidFill>
          </a:ln>
          <a:effectLst/>
        </c:spPr>
      </c:pivotFmt>
      <c:pivotFmt>
        <c:idx val="8"/>
        <c:spPr>
          <a:noFill/>
          <a:ln w="107950" cmpd="sng">
            <a:solidFill>
              <a:srgbClr val="00B0F0"/>
            </a:solidFill>
          </a:ln>
          <a:effectLst/>
        </c:spPr>
      </c:pivotFmt>
      <c:pivotFmt>
        <c:idx val="9"/>
        <c:spPr>
          <a:noFill/>
          <a:ln w="107950" cmpd="sng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107950" cmpd="sng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055753852369469E-2"/>
          <c:y val="0.17992783913884902"/>
          <c:w val="0.72336157032503634"/>
          <c:h val="0.66805417074344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'Diagram EU28 '!$B$1</c:f>
              <c:strCache>
                <c:ptCount val="1"/>
                <c:pt idx="0">
                  <c:v>RES (%) </c:v>
                </c:pt>
              </c:strCache>
            </c:strRef>
          </c:tx>
          <c:spPr>
            <a:solidFill>
              <a:srgbClr val="00B0F0"/>
            </a:solidFill>
            <a:ln w="107950" cmpd="sng">
              <a:solidFill>
                <a:srgbClr val="00B0F0"/>
              </a:solidFill>
            </a:ln>
            <a:effectLst>
              <a:outerShdw blurRad="50800" dist="50800" dir="5400000" sx="96000" sy="96000" algn="ctr" rotWithShape="0">
                <a:schemeClr val="accent1">
                  <a:lumMod val="50000"/>
                </a:schemeClr>
              </a:outerShdw>
            </a:effectLst>
          </c:spPr>
          <c:invertIfNegative val="0"/>
          <c:dLbls>
            <c:dLbl>
              <c:idx val="12"/>
              <c:layout>
                <c:manualLayout>
                  <c:x val="1.3809523395289887E-2"/>
                  <c:y val="-6.1181427823579097E-2"/>
                </c:manualLayout>
              </c:layout>
              <c:tx>
                <c:rich>
                  <a:bodyPr/>
                  <a:lstStyle/>
                  <a:p>
                    <a:fld id="{798C91DA-B02C-43B4-9A08-E016ACE39C1A}" type="VALUE">
                      <a:rPr lang="en-US" sz="1600" b="1"/>
                      <a:pPr/>
                      <a:t>[ÉRTÉK]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AA0-4E95-AB47-05D194917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'Diagram EU28 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'Diagram EU28 '!$B$2:$B$18</c:f>
              <c:numCache>
                <c:formatCode>0.00%</c:formatCode>
                <c:ptCount val="16"/>
                <c:pt idx="0">
                  <c:v>9.0200000000000002E-2</c:v>
                </c:pt>
                <c:pt idx="1">
                  <c:v>9.5500000000000002E-2</c:v>
                </c:pt>
                <c:pt idx="2">
                  <c:v>0.10460000000000001</c:v>
                </c:pt>
                <c:pt idx="3">
                  <c:v>0.1109</c:v>
                </c:pt>
                <c:pt idx="4">
                  <c:v>0.12429999999999999</c:v>
                </c:pt>
                <c:pt idx="5">
                  <c:v>0.12920000000000001</c:v>
                </c:pt>
                <c:pt idx="6">
                  <c:v>0.13189999999999999</c:v>
                </c:pt>
                <c:pt idx="7">
                  <c:v>0.14429999999999998</c:v>
                </c:pt>
                <c:pt idx="8">
                  <c:v>0.15179999999999999</c:v>
                </c:pt>
                <c:pt idx="9">
                  <c:v>0.16120000000000001</c:v>
                </c:pt>
                <c:pt idx="10">
                  <c:v>0.16670000000000001</c:v>
                </c:pt>
                <c:pt idx="11">
                  <c:v>0.1704</c:v>
                </c:pt>
                <c:pt idx="12">
                  <c:v>0.17370000000000002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D-4FDC-ADA2-FAA8AF7AA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2198008"/>
        <c:axId val="932196696"/>
      </c:barChart>
      <c:lineChart>
        <c:grouping val="standard"/>
        <c:varyColors val="0"/>
        <c:ser>
          <c:idx val="1"/>
          <c:order val="1"/>
          <c:tx>
            <c:strRef>
              <c:f>'Diagram EU28 '!$C$1</c:f>
              <c:strCache>
                <c:ptCount val="1"/>
                <c:pt idx="0">
                  <c:v> RED I célgörbe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'Diagram EU28 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'Diagram EU28 '!$C$2:$C$18</c:f>
              <c:numCache>
                <c:formatCode>0.00%</c:formatCode>
                <c:ptCount val="16"/>
                <c:pt idx="0">
                  <c:v>8.6999999999999994E-2</c:v>
                </c:pt>
                <c:pt idx="1">
                  <c:v>9.0766666669999996E-2</c:v>
                </c:pt>
                <c:pt idx="2">
                  <c:v>9.4500000000000001E-2</c:v>
                </c:pt>
                <c:pt idx="3">
                  <c:v>9.8299999999999998E-2</c:v>
                </c:pt>
                <c:pt idx="4">
                  <c:v>0.1021</c:v>
                </c:pt>
                <c:pt idx="5">
                  <c:v>0.10580000000000001</c:v>
                </c:pt>
                <c:pt idx="6">
                  <c:v>0.1096</c:v>
                </c:pt>
                <c:pt idx="7">
                  <c:v>0.1096</c:v>
                </c:pt>
                <c:pt idx="8">
                  <c:v>0.12089999999999999</c:v>
                </c:pt>
                <c:pt idx="9">
                  <c:v>0.12089999999999999</c:v>
                </c:pt>
                <c:pt idx="10">
                  <c:v>0.13789999999999999</c:v>
                </c:pt>
                <c:pt idx="11">
                  <c:v>0.13789999999999999</c:v>
                </c:pt>
                <c:pt idx="12">
                  <c:v>0.1605</c:v>
                </c:pt>
                <c:pt idx="13">
                  <c:v>0.1605</c:v>
                </c:pt>
                <c:pt idx="14">
                  <c:v>0.18024999999999999</c:v>
                </c:pt>
                <c:pt idx="15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D-4FDC-ADA2-FAA8AF7AA4F4}"/>
            </c:ext>
          </c:extLst>
        </c:ser>
        <c:ser>
          <c:idx val="2"/>
          <c:order val="2"/>
          <c:tx>
            <c:strRef>
              <c:f>'Diagram EU28 '!$D$1</c:f>
              <c:strCache>
                <c:ptCount val="1"/>
                <c:pt idx="0">
                  <c:v>NREAP célgörbe (%)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'Diagram EU28 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'Diagram EU28 '!$D$2:$D$18</c:f>
              <c:numCache>
                <c:formatCode>General</c:formatCode>
                <c:ptCount val="16"/>
                <c:pt idx="5" formatCode="0.0%">
                  <c:v>0.11560000000000001</c:v>
                </c:pt>
                <c:pt idx="6" formatCode="0.0%">
                  <c:v>0.1232</c:v>
                </c:pt>
                <c:pt idx="7" formatCode="0.0%">
                  <c:v>0.1303</c:v>
                </c:pt>
                <c:pt idx="8" formatCode="0.0%">
                  <c:v>0.13730000000000001</c:v>
                </c:pt>
                <c:pt idx="9" formatCode="0.0%">
                  <c:v>0.14480000000000001</c:v>
                </c:pt>
                <c:pt idx="10" formatCode="0.0%">
                  <c:v>0.1525</c:v>
                </c:pt>
                <c:pt idx="11" formatCode="0.0%">
                  <c:v>0.16149999999999998</c:v>
                </c:pt>
                <c:pt idx="12" formatCode="0.0%">
                  <c:v>0.17199999999999999</c:v>
                </c:pt>
                <c:pt idx="13" formatCode="0.0%">
                  <c:v>0.1822</c:v>
                </c:pt>
                <c:pt idx="14" formatCode="0.0%">
                  <c:v>0.1928</c:v>
                </c:pt>
                <c:pt idx="15" formatCode="0.0%">
                  <c:v>0.20600000000000002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6D-4FDC-ADA2-FAA8AF7AA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2198008"/>
        <c:axId val="932196696"/>
      </c:lineChart>
      <c:catAx>
        <c:axId val="9321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196696"/>
        <c:crosses val="autoZero"/>
        <c:auto val="1"/>
        <c:lblAlgn val="ctr"/>
        <c:lblOffset val="100"/>
        <c:noMultiLvlLbl val="0"/>
      </c:catAx>
      <c:valAx>
        <c:axId val="932196696"/>
        <c:scaling>
          <c:orientation val="minMax"/>
          <c:max val="0.22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19800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76274979567035"/>
          <c:y val="0.34919548705966313"/>
          <c:w val="0.16813812335958006"/>
          <c:h val="0.49803040892077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cap="rnd">
      <a:solidFill>
        <a:schemeClr val="accent1">
          <a:hueOff val="0"/>
          <a:satOff val="0"/>
          <a:lumOff val="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[actual-res-progress-indicative-trajectory-7.xlsm]Németország diagramm!Kimutatás26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4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megújuló energia részesedésének progressziója, célgörbéje Németországban </a:t>
            </a:r>
          </a:p>
          <a:p>
            <a:pPr>
              <a:defRPr/>
            </a:pPr>
            <a:r>
              <a:rPr lang="hu-HU" sz="14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2005 - 2020</a:t>
            </a:r>
            <a:endParaRPr lang="en-US" sz="1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0738356964470057"/>
          <c:y val="8.1726227489599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101600">
            <a:solidFill>
              <a:schemeClr val="accent6">
                <a:lumMod val="60000"/>
                <a:lumOff val="40000"/>
                <a:alpha val="97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101600">
            <a:solidFill>
              <a:schemeClr val="accent6">
                <a:lumMod val="60000"/>
                <a:lumOff val="40000"/>
                <a:alpha val="97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101600">
            <a:solidFill>
              <a:schemeClr val="accent6">
                <a:lumMod val="60000"/>
                <a:lumOff val="40000"/>
                <a:alpha val="97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084151071208786E-2"/>
          <c:y val="0.28651702777481847"/>
          <c:w val="0.70164279759147741"/>
          <c:h val="0.63468899878976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'Németország diagramm'!$B$1</c:f>
              <c:strCache>
                <c:ptCount val="1"/>
                <c:pt idx="0">
                  <c:v>RES (%) </c:v>
                </c:pt>
              </c:strCache>
            </c:strRef>
          </c:tx>
          <c:spPr>
            <a:solidFill>
              <a:srgbClr val="92D050"/>
            </a:solidFill>
            <a:ln w="101600">
              <a:solidFill>
                <a:srgbClr val="92D050">
                  <a:alpha val="97000"/>
                </a:srgbClr>
              </a:solidFill>
            </a:ln>
            <a:effectLst>
              <a:outerShdw blurRad="50800" dist="50800" dir="5400000" sx="97000" sy="97000" algn="ctr" rotWithShape="0">
                <a:schemeClr val="accent6">
                  <a:lumMod val="50000"/>
                </a:schemeClr>
              </a:outerShdw>
            </a:effectLst>
          </c:spPr>
          <c:invertIfNegative val="0"/>
          <c:cat>
            <c:strRef>
              <c:f>'Németország diagramm'!$A$2:$A$18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'Németország diagramm'!$B$2:$B$18</c:f>
              <c:numCache>
                <c:formatCode>0.00%</c:formatCode>
                <c:ptCount val="16"/>
                <c:pt idx="0">
                  <c:v>6.7099999999999993E-2</c:v>
                </c:pt>
                <c:pt idx="1">
                  <c:v>7.7100000000000002E-2</c:v>
                </c:pt>
                <c:pt idx="2">
                  <c:v>9.1199999999999989E-2</c:v>
                </c:pt>
                <c:pt idx="3">
                  <c:v>8.5800000000000001E-2</c:v>
                </c:pt>
                <c:pt idx="4">
                  <c:v>9.8699999999999996E-2</c:v>
                </c:pt>
                <c:pt idx="5">
                  <c:v>0.1048</c:v>
                </c:pt>
                <c:pt idx="6">
                  <c:v>0.1142</c:v>
                </c:pt>
                <c:pt idx="7">
                  <c:v>0.1208</c:v>
                </c:pt>
                <c:pt idx="8">
                  <c:v>0.12359999999999999</c:v>
                </c:pt>
                <c:pt idx="9">
                  <c:v>0.13789999999999999</c:v>
                </c:pt>
                <c:pt idx="10">
                  <c:v>0.14599999999999999</c:v>
                </c:pt>
                <c:pt idx="11">
                  <c:v>0.1482</c:v>
                </c:pt>
                <c:pt idx="12">
                  <c:v>0.15160000000000001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F-4B68-8EB2-7AAB96023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157288"/>
        <c:axId val="588152040"/>
      </c:barChart>
      <c:lineChart>
        <c:grouping val="standard"/>
        <c:varyColors val="0"/>
        <c:ser>
          <c:idx val="1"/>
          <c:order val="1"/>
          <c:tx>
            <c:strRef>
              <c:f>'Németország diagramm'!$C$1</c:f>
              <c:strCache>
                <c:ptCount val="1"/>
                <c:pt idx="0">
                  <c:v>RED I célgörbe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'Németország diagramm'!$A$2:$A$18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'Németország diagramm'!$C$2:$C$18</c:f>
              <c:numCache>
                <c:formatCode>0.00%</c:formatCode>
                <c:ptCount val="16"/>
                <c:pt idx="0">
                  <c:v>5.7999999999999996E-2</c:v>
                </c:pt>
                <c:pt idx="1">
                  <c:v>6.207E-2</c:v>
                </c:pt>
                <c:pt idx="2">
                  <c:v>6.6140000000000004E-2</c:v>
                </c:pt>
                <c:pt idx="3">
                  <c:v>7.0209999999999995E-2</c:v>
                </c:pt>
                <c:pt idx="4">
                  <c:v>7.4279999999999999E-2</c:v>
                </c:pt>
                <c:pt idx="5">
                  <c:v>7.8350000000000003E-2</c:v>
                </c:pt>
                <c:pt idx="6">
                  <c:v>8.2400000000000001E-2</c:v>
                </c:pt>
                <c:pt idx="7">
                  <c:v>8.2400000000000001E-2</c:v>
                </c:pt>
                <c:pt idx="8">
                  <c:v>9.4600000000000004E-2</c:v>
                </c:pt>
                <c:pt idx="9">
                  <c:v>9.4600000000000004E-2</c:v>
                </c:pt>
                <c:pt idx="10">
                  <c:v>0.11289999999999999</c:v>
                </c:pt>
                <c:pt idx="11">
                  <c:v>0.11289999999999999</c:v>
                </c:pt>
                <c:pt idx="12">
                  <c:v>0.13730000000000001</c:v>
                </c:pt>
                <c:pt idx="13">
                  <c:v>0.13730000000000001</c:v>
                </c:pt>
                <c:pt idx="14">
                  <c:v>0.15865000000000001</c:v>
                </c:pt>
                <c:pt idx="15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2F-4B68-8EB2-7AAB96023FD7}"/>
            </c:ext>
          </c:extLst>
        </c:ser>
        <c:ser>
          <c:idx val="2"/>
          <c:order val="2"/>
          <c:tx>
            <c:strRef>
              <c:f>'Németország diagramm'!$D$1</c:f>
              <c:strCache>
                <c:ptCount val="1"/>
                <c:pt idx="0">
                  <c:v>NREAP célgörbe (%)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'Németország diagramm'!$A$2:$A$18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'Németország diagramm'!$D$2:$D$18</c:f>
              <c:numCache>
                <c:formatCode>General</c:formatCode>
                <c:ptCount val="16"/>
                <c:pt idx="5" formatCode="0.00%">
                  <c:v>0.10099999999999999</c:v>
                </c:pt>
                <c:pt idx="6" formatCode="0.00%">
                  <c:v>0.10800000000000001</c:v>
                </c:pt>
                <c:pt idx="7" formatCode="0.00%">
                  <c:v>0.114</c:v>
                </c:pt>
                <c:pt idx="8" formatCode="0.00%">
                  <c:v>0.12</c:v>
                </c:pt>
                <c:pt idx="9" formatCode="0.00%">
                  <c:v>0.128</c:v>
                </c:pt>
                <c:pt idx="10" formatCode="0.00%">
                  <c:v>0.13500000000000001</c:v>
                </c:pt>
                <c:pt idx="11" formatCode="0.00%">
                  <c:v>0.14400000000000002</c:v>
                </c:pt>
                <c:pt idx="12" formatCode="0.00%">
                  <c:v>0.157</c:v>
                </c:pt>
                <c:pt idx="13" formatCode="0.00%">
                  <c:v>0.16699999999999998</c:v>
                </c:pt>
                <c:pt idx="14" formatCode="0.00%">
                  <c:v>0.17699999999999999</c:v>
                </c:pt>
                <c:pt idx="15" formatCode="0.00%">
                  <c:v>0.19600000000000001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2F-4B68-8EB2-7AAB96023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157288"/>
        <c:axId val="588152040"/>
      </c:lineChart>
      <c:catAx>
        <c:axId val="58815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152040"/>
        <c:crosses val="autoZero"/>
        <c:auto val="1"/>
        <c:lblAlgn val="ctr"/>
        <c:lblOffset val="100"/>
        <c:noMultiLvlLbl val="0"/>
      </c:catAx>
      <c:valAx>
        <c:axId val="58815204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15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520145459885947"/>
          <c:y val="0.34473298070025193"/>
          <c:w val="0.17591681333950904"/>
          <c:h val="0.55503115241524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[PV részesedés.xlsx]NO WD!Kimutatás3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200" b="1"/>
              <a:t>A szélenergia részesedése az összes </a:t>
            </a:r>
            <a:r>
              <a:rPr lang="hu-HU"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villamos-energia</a:t>
            </a:r>
            <a:r>
              <a:rPr lang="hu-HU" sz="1200" b="1"/>
              <a:t> felhasználás</a:t>
            </a:r>
            <a:r>
              <a:rPr lang="hu-HU" sz="1200" b="1" baseline="0"/>
              <a:t> EU28 és Németország összehasonlításában </a:t>
            </a:r>
          </a:p>
          <a:p>
            <a:pPr>
              <a:defRPr/>
            </a:pPr>
            <a:r>
              <a:rPr lang="hu-HU" sz="1200" b="1" baseline="0"/>
              <a:t>(2004-2017) </a:t>
            </a:r>
            <a:endParaRPr lang="en-US" sz="1200" b="1"/>
          </a:p>
        </c:rich>
      </c:tx>
      <c:layout>
        <c:manualLayout>
          <c:xMode val="edge"/>
          <c:yMode val="edge"/>
          <c:x val="0.12688374312618955"/>
          <c:y val="3.983741805270321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1182108626198083E-2"/>
              <c:y val="4.629629629629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2.8753993610223641E-2"/>
              <c:y val="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0"/>
              <c:y val="4.62962962962954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437434975259713E-2"/>
              <c:y val="-5.49654923612636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40F9CC-4FA0-4400-9347-97EDDCB96936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5227644143109895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2.0766773162939296E-2"/>
              <c:y val="-3.2407407407407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5.8572273314852362E-17"/>
              <c:y val="4.62962962962954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974440894568689E-2"/>
              <c:y val="-0.12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4.2332205479107564E-2"/>
              <c:y val="-5.098127176334033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728665-966C-400E-AA2B-EA2E6C050D15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3394505798596243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974440894568689E-2"/>
              <c:y val="-0.12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4.2332205479107564E-2"/>
              <c:y val="-5.098127176334033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728665-966C-400E-AA2B-EA2E6C050D15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3394505798596243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2.0766773162939296E-2"/>
              <c:y val="-3.2407407407407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437434975259713E-2"/>
              <c:y val="-5.49654923612636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40F9CC-4FA0-4400-9347-97EDDCB96936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5227644143109895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974440894568689E-2"/>
              <c:y val="-0.12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1">
                <a:lumMod val="50000"/>
                <a:alpha val="80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4.2332205479107564E-2"/>
              <c:y val="-5.098127176334033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728665-966C-400E-AA2B-EA2E6C050D15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3394505798596243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2.0766773162939296E-2"/>
              <c:y val="-3.2407407407407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>
            <a:outerShdw blurRad="50800" dist="50800" dir="5400000" algn="ctr" rotWithShape="0">
              <a:schemeClr val="accent2">
                <a:lumMod val="75000"/>
                <a:alpha val="76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-1.5437434975259713E-2"/>
              <c:y val="-5.49654923612636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40F9CC-4FA0-4400-9347-97EDDCB96936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5227644143109895E-2"/>
                  <c:h val="9.9541989522226051E-2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8.6860654457852821E-2"/>
          <c:y val="0.18901546881107947"/>
          <c:w val="0.68922100034946066"/>
          <c:h val="0.738481350189792"/>
        </c:manualLayout>
      </c:layout>
      <c:lineChart>
        <c:grouping val="standard"/>
        <c:varyColors val="0"/>
        <c:ser>
          <c:idx val="0"/>
          <c:order val="0"/>
          <c:tx>
            <c:strRef>
              <c:f>'NO WD'!$H$3</c:f>
              <c:strCache>
                <c:ptCount val="1"/>
                <c:pt idx="0">
                  <c:v>Szélenergia részesedés Németország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accent1">
                  <a:lumMod val="50000"/>
                  <a:alpha val="80000"/>
                </a:scheme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5974440894568689E-2"/>
                  <c:y val="-0.1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45-443A-A345-16E5C35EA46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45-443A-A345-16E5C35EA46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45-443A-A345-16E5C35EA46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45-443A-A345-16E5C35EA46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45-443A-A345-16E5C35EA46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45-443A-A345-16E5C35EA46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45-443A-A345-16E5C35EA46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45-443A-A345-16E5C35EA46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45-443A-A345-16E5C35EA46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45-443A-A345-16E5C35EA46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45-443A-A345-16E5C35EA46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45-443A-A345-16E5C35EA46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645-443A-A345-16E5C35EA46B}"/>
                </c:ext>
              </c:extLst>
            </c:dLbl>
            <c:dLbl>
              <c:idx val="13"/>
              <c:layout>
                <c:manualLayout>
                  <c:x val="-2.0814621699581703E-2"/>
                  <c:y val="-4.07406147551180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728665-966C-400E-AA2B-EA2E6C050D15}" type="VALUE">
                      <a:rPr lang="en-US" sz="1200" b="1"/>
                      <a:pPr>
                        <a:defRPr/>
                      </a:pPr>
                      <a:t>[ÉRTÉK]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642967335764796"/>
                      <c:h val="0.120023303538670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645-443A-A345-16E5C35EA4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WD'!$G$4:$G$18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'NO WD'!$H$4:$H$18</c:f>
              <c:numCache>
                <c:formatCode>0.00%</c:formatCode>
                <c:ptCount val="14"/>
                <c:pt idx="0">
                  <c:v>3.9251377227214418E-2</c:v>
                </c:pt>
                <c:pt idx="1">
                  <c:v>4.350440308769004E-2</c:v>
                </c:pt>
                <c:pt idx="2">
                  <c:v>4.9043431743648593E-2</c:v>
                </c:pt>
                <c:pt idx="3">
                  <c:v>5.6545648839364311E-2</c:v>
                </c:pt>
                <c:pt idx="4">
                  <c:v>6.244835630257059E-2</c:v>
                </c:pt>
                <c:pt idx="5">
                  <c:v>7.0946527668460088E-2</c:v>
                </c:pt>
                <c:pt idx="6">
                  <c:v>7.093892465279357E-2</c:v>
                </c:pt>
                <c:pt idx="7">
                  <c:v>7.757195330371483E-2</c:v>
                </c:pt>
                <c:pt idx="8">
                  <c:v>8.1995442378693426E-2</c:v>
                </c:pt>
                <c:pt idx="9">
                  <c:v>8.6965253171733856E-2</c:v>
                </c:pt>
                <c:pt idx="10">
                  <c:v>9.9209780677950984E-2</c:v>
                </c:pt>
                <c:pt idx="11">
                  <c:v>0.12058390407355277</c:v>
                </c:pt>
                <c:pt idx="12">
                  <c:v>0.13497342294369602</c:v>
                </c:pt>
                <c:pt idx="13">
                  <c:v>0.15721967096559972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645-443A-A345-16E5C35EA46B}"/>
            </c:ext>
          </c:extLst>
        </c:ser>
        <c:ser>
          <c:idx val="1"/>
          <c:order val="1"/>
          <c:tx>
            <c:strRef>
              <c:f>'NO WD'!$I$3</c:f>
              <c:strCache>
                <c:ptCount val="1"/>
                <c:pt idx="0">
                  <c:v>Szélenergia részesedés EU28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algn="ctr" rotWithShape="0">
                <a:schemeClr val="accent2">
                  <a:lumMod val="75000"/>
                  <a:alpha val="76000"/>
                </a:scheme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0766773162939296E-2"/>
                  <c:y val="-3.240740740740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645-443A-A345-16E5C35EA46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45-443A-A345-16E5C35EA46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45-443A-A345-16E5C35EA46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45-443A-A345-16E5C35EA46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645-443A-A345-16E5C35EA46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645-443A-A345-16E5C35EA46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45-443A-A345-16E5C35EA46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45-443A-A345-16E5C35EA46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645-443A-A345-16E5C35EA46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45-443A-A345-16E5C35EA46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645-443A-A345-16E5C35EA46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645-443A-A345-16E5C35EA46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645-443A-A345-16E5C35EA46B}"/>
                </c:ext>
              </c:extLst>
            </c:dLbl>
            <c:dLbl>
              <c:idx val="13"/>
              <c:layout>
                <c:manualLayout>
                  <c:x val="-2.2152825797625241E-2"/>
                  <c:y val="5.31823681614265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40F9CC-4FA0-4400-9347-97EDDCB96936}" type="VALUE">
                      <a:rPr lang="en-US" sz="1200" b="1"/>
                      <a:pPr>
                        <a:defRPr/>
                      </a:pPr>
                      <a:t>[ÉRTÉK]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73271149713307"/>
                      <c:h val="0.145624942043534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6645-443A-A345-16E5C35EA4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WD'!$G$4:$G$18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'NO WD'!$I$4:$I$18</c:f>
              <c:numCache>
                <c:formatCode>0.00%</c:formatCode>
                <c:ptCount val="14"/>
                <c:pt idx="0">
                  <c:v>1.7529824841627656E-2</c:v>
                </c:pt>
                <c:pt idx="1">
                  <c:v>2.0894554941778287E-2</c:v>
                </c:pt>
                <c:pt idx="2">
                  <c:v>2.4642521792162052E-2</c:v>
                </c:pt>
                <c:pt idx="3">
                  <c:v>2.9565635104789441E-2</c:v>
                </c:pt>
                <c:pt idx="4">
                  <c:v>3.474290404501993E-2</c:v>
                </c:pt>
                <c:pt idx="5">
                  <c:v>4.2420380851163092E-2</c:v>
                </c:pt>
                <c:pt idx="6">
                  <c:v>4.650128443722059E-2</c:v>
                </c:pt>
                <c:pt idx="7">
                  <c:v>5.3556634708682313E-2</c:v>
                </c:pt>
                <c:pt idx="8">
                  <c:v>6.0532438656688697E-2</c:v>
                </c:pt>
                <c:pt idx="9">
                  <c:v>6.9320621876111335E-2</c:v>
                </c:pt>
                <c:pt idx="10">
                  <c:v>7.8935652779751245E-2</c:v>
                </c:pt>
                <c:pt idx="11">
                  <c:v>8.8374337892937041E-2</c:v>
                </c:pt>
                <c:pt idx="12">
                  <c:v>9.5576965338533507E-2</c:v>
                </c:pt>
                <c:pt idx="13">
                  <c:v>0.10575704078242981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6645-443A-A345-16E5C35EA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395336"/>
        <c:axId val="597396320"/>
      </c:lineChart>
      <c:catAx>
        <c:axId val="59739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96320"/>
        <c:crosses val="autoZero"/>
        <c:auto val="1"/>
        <c:lblAlgn val="ctr"/>
        <c:lblOffset val="100"/>
        <c:noMultiLvlLbl val="0"/>
      </c:catAx>
      <c:valAx>
        <c:axId val="5973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95336"/>
        <c:crosses val="autoZero"/>
        <c:crossBetween val="between"/>
      </c:valAx>
      <c:spPr>
        <a:noFill/>
        <a:ln>
          <a:solidFill>
            <a:schemeClr val="accent1">
              <a:alpha val="0"/>
            </a:schemeClr>
          </a:solidFill>
        </a:ln>
        <a:effectLst>
          <a:outerShdw blurRad="673100" dist="50800" dir="5400000" sx="38000" sy="38000" algn="ctr" rotWithShape="0">
            <a:schemeClr val="accent1">
              <a:lumMod val="40000"/>
              <a:lumOff val="60000"/>
              <a:alpha val="94000"/>
            </a:schemeClr>
          </a:outerShdw>
        </a:effectLst>
      </c:spPr>
    </c:plotArea>
    <c:legend>
      <c:legendPos val="r"/>
      <c:layout>
        <c:manualLayout>
          <c:xMode val="edge"/>
          <c:yMode val="edge"/>
          <c:x val="0.74587445711975164"/>
          <c:y val="0.23961279033669178"/>
          <c:w val="0.2327884054675764"/>
          <c:h val="0.64481372120151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93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[Németország.xlsx]Munka3!Kimutatás2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200" b="1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vízenergia részesedése az összes </a:t>
            </a:r>
            <a:r>
              <a:rPr lang="hu-HU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villamos-energia</a:t>
            </a:r>
            <a:r>
              <a:rPr lang="hu-HU" sz="1200" b="1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felhasználásból EU28 és Németország összehasonlításában 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sz="1200" b="1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(2004-2017)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7991804741542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6.708975521305531E-2"/>
              <c:y val="-8.122743682310475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3B8BC0-C962-47DB-91AB-D57D6C315D25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480436318986867E-2"/>
                  <c:h val="6.8538048267432275E-2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2.9011786038078101E-2"/>
              <c:y val="-7.22021660649819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43AF9B8-7550-445C-B247-B22785AE90E7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2.9011786038078101E-2"/>
              <c:y val="-7.22021660649819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43AF9B8-7550-445C-B247-B22785AE90E7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6.708975521305531E-2"/>
              <c:y val="-8.122743682310475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3B8BC0-C962-47DB-91AB-D57D6C315D25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480436318986867E-2"/>
                  <c:h val="6.8538048267432275E-2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2.9011786038078101E-2"/>
              <c:y val="-7.220216606498197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43AF9B8-7550-445C-B247-B22785AE90E7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6.708975521305531E-2"/>
              <c:y val="-8.122743682310475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3B8BC0-C962-47DB-91AB-D57D6C315D25}" type="VALUE"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480436318986867E-2"/>
                  <c:h val="6.8538048267432275E-2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6182013670924572"/>
          <c:y val="0.18796864053377815"/>
          <c:w val="0.67761639767049009"/>
          <c:h val="0.62044562944647286"/>
        </c:manualLayout>
      </c:layout>
      <c:lineChart>
        <c:grouping val="standard"/>
        <c:varyColors val="0"/>
        <c:ser>
          <c:idx val="0"/>
          <c:order val="0"/>
          <c:tx>
            <c:strRef>
              <c:f>Munka3!$B$1</c:f>
              <c:strCache>
                <c:ptCount val="1"/>
                <c:pt idx="0">
                  <c:v>Vízenergia részesedése az összes villamos energiafogyasztásból (EU28) %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13"/>
              <c:layout>
                <c:manualLayout>
                  <c:x val="-2.9011786038078101E-2"/>
                  <c:y val="-7.2202166064981976E-2"/>
                </c:manualLayout>
              </c:layout>
              <c:tx>
                <c:rich>
                  <a:bodyPr/>
                  <a:lstStyle/>
                  <a:p>
                    <a:fld id="{243AF9B8-7550-445C-B247-B22785AE90E7}" type="VALUE">
                      <a: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[ÉRTÉK]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6E2-421D-95A1-00E0289302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Munka3!$A$2:$A$16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Munka3!$B$2:$B$16</c:f>
              <c:numCache>
                <c:formatCode>0.00%</c:formatCode>
                <c:ptCount val="14"/>
                <c:pt idx="0">
                  <c:v>0.10503423231755814</c:v>
                </c:pt>
                <c:pt idx="1">
                  <c:v>0.10407619099069251</c:v>
                </c:pt>
                <c:pt idx="2">
                  <c:v>0.10277489255711893</c:v>
                </c:pt>
                <c:pt idx="3">
                  <c:v>0.10234821260421642</c:v>
                </c:pt>
                <c:pt idx="4">
                  <c:v>0.10203299731311152</c:v>
                </c:pt>
                <c:pt idx="5">
                  <c:v>0.1076802868684068</c:v>
                </c:pt>
                <c:pt idx="6">
                  <c:v>0.10458546065911638</c:v>
                </c:pt>
                <c:pt idx="7">
                  <c:v>0.10637049909970735</c:v>
                </c:pt>
                <c:pt idx="8">
                  <c:v>0.10579528672600175</c:v>
                </c:pt>
                <c:pt idx="9">
                  <c:v>0.10740982862261479</c:v>
                </c:pt>
                <c:pt idx="10">
                  <c:v>0.1097572440665026</c:v>
                </c:pt>
                <c:pt idx="11">
                  <c:v>0.10858672261617057</c:v>
                </c:pt>
                <c:pt idx="12">
                  <c:v>0.10781969541306625</c:v>
                </c:pt>
                <c:pt idx="13">
                  <c:v>0.10642122411979946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2-421D-95A1-00E02893029F}"/>
            </c:ext>
          </c:extLst>
        </c:ser>
        <c:ser>
          <c:idx val="1"/>
          <c:order val="1"/>
          <c:tx>
            <c:strRef>
              <c:f>Munka3!$C$1</c:f>
              <c:strCache>
                <c:ptCount val="1"/>
                <c:pt idx="0">
                  <c:v>Vízenergia részesedése az összes villamos energiafogyasztásból (No)  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13"/>
              <c:layout>
                <c:manualLayout>
                  <c:x val="-0.11786319328972754"/>
                  <c:y val="-0.1143320683931696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3B8BC0-C962-47DB-91AB-D57D6C315D25}" type="VALUE">
                      <a: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/>
                      </a:pPr>
                      <a:t>[ÉRTÉK]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7344404744306"/>
                      <c:h val="6.853800995376876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E2-421D-95A1-00E0289302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Munka3!$A$2:$A$16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Munka3!$C$2:$C$16</c:f>
              <c:numCache>
                <c:formatCode>0.00%</c:formatCode>
                <c:ptCount val="14"/>
                <c:pt idx="0">
                  <c:v>3.633847904697611E-2</c:v>
                </c:pt>
                <c:pt idx="1">
                  <c:v>3.5426110509933315E-2</c:v>
                </c:pt>
                <c:pt idx="2">
                  <c:v>3.5178509755831519E-2</c:v>
                </c:pt>
                <c:pt idx="3">
                  <c:v>3.4756370358765803E-2</c:v>
                </c:pt>
                <c:pt idx="4">
                  <c:v>3.4951827010941058E-2</c:v>
                </c:pt>
                <c:pt idx="5">
                  <c:v>3.8065094821844357E-2</c:v>
                </c:pt>
                <c:pt idx="6">
                  <c:v>3.5277375469605729E-2</c:v>
                </c:pt>
                <c:pt idx="7">
                  <c:v>3.640893386472753E-2</c:v>
                </c:pt>
                <c:pt idx="8">
                  <c:v>3.627764565763604E-2</c:v>
                </c:pt>
                <c:pt idx="9">
                  <c:v>3.6492936438950789E-2</c:v>
                </c:pt>
                <c:pt idx="10">
                  <c:v>3.6802103848441112E-2</c:v>
                </c:pt>
                <c:pt idx="11">
                  <c:v>3.7101850133033798E-2</c:v>
                </c:pt>
                <c:pt idx="12">
                  <c:v>3.6502463757003466E-2</c:v>
                </c:pt>
                <c:pt idx="13">
                  <c:v>3.4866196901771854E-2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2-421D-95A1-00E028930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405768"/>
        <c:axId val="597404456"/>
      </c:lineChart>
      <c:catAx>
        <c:axId val="597405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Évek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40973908548360255"/>
              <c:y val="0.92613394950128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04456"/>
        <c:crosses val="autoZero"/>
        <c:auto val="1"/>
        <c:lblAlgn val="ctr"/>
        <c:lblOffset val="100"/>
        <c:noMultiLvlLbl val="0"/>
      </c:catAx>
      <c:valAx>
        <c:axId val="59740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 baseline="0"/>
                  <a:t>Részesedés a villamosenergiafelhasználásból (%)  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3.7713894104125468E-3"/>
              <c:y val="0.1626979163705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0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468134750150554"/>
          <c:y val="0.21498381984987489"/>
          <c:w val="0.41749956820730533"/>
          <c:h val="0.7443140073322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9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[PV részesedés.xlsx]NO PV !Kimutatás2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A Napenergia részesedése az összes </a:t>
            </a:r>
            <a:r>
              <a:rPr lang="hu-H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villamos-energia</a:t>
            </a:r>
            <a:r>
              <a:rPr lang="hu-HU" baseline="0"/>
              <a:t> felhasználásból EU28 és Németország összehasonlításában </a:t>
            </a:r>
            <a:endParaRPr lang="en-US"/>
          </a:p>
        </c:rich>
      </c:tx>
      <c:layout>
        <c:manualLayout>
          <c:xMode val="edge"/>
          <c:yMode val="edge"/>
          <c:x val="0.11057959677871751"/>
          <c:y val="4.8799294011263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5.6585365853658517E-2"/>
              <c:y val="-0.33333333333333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5.4634146341463415E-2"/>
              <c:y val="-0.129629629629629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0.10536585365853658"/>
              <c:y val="-0.2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7.8048780487804167E-3"/>
              <c:y val="0.13888888888888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8.5853658536585331E-2"/>
              <c:y val="-0.120370370370370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E504223-5BF5-4121-9F0B-34F6DD3CE7D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E722F3E-3CBD-4355-B339-5277E443617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5.6585365853658517E-2"/>
              <c:y val="-0.33333333333333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E504223-5BF5-4121-9F0B-34F6DD3CE7D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8.5853658536585331E-2"/>
              <c:y val="-0.120370370370370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E722F3E-3CBD-4355-B339-5277E443617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layout>
            <c:manualLayout>
              <c:x val="5.6585365853658517E-2"/>
              <c:y val="-0.33333333333333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>
            <a:outerShdw blurRad="50800" dist="50800" dir="5400000" algn="ctr" rotWithShape="0">
              <a:schemeClr val="accent6">
                <a:lumMod val="75000"/>
                <a:alpha val="81000"/>
              </a:scheme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E504223-5BF5-4121-9F0B-34F6DD3CE7D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8.5853658536585331E-2"/>
              <c:y val="-0.120370370370370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>
            <a:outerShdw blurRad="50800" dist="50800" dir="5400000" algn="ctr" rotWithShape="0">
              <a:srgbClr val="7030A0">
                <a:alpha val="38000"/>
              </a:srgbClr>
            </a:outerShdw>
          </a:effectLst>
        </c:spPr>
        <c:marker>
          <c:symbol val="none"/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E722F3E-3CBD-4355-B339-5277E443617B}" type="VALUE">
                  <a:rPr lang="en-US" sz="12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6.2895947762627233E-2"/>
          <c:y val="0.20731262758821814"/>
          <c:w val="0.69815530838803752"/>
          <c:h val="0.68630869058034416"/>
        </c:manualLayout>
      </c:layout>
      <c:lineChart>
        <c:grouping val="standard"/>
        <c:varyColors val="0"/>
        <c:ser>
          <c:idx val="0"/>
          <c:order val="0"/>
          <c:tx>
            <c:strRef>
              <c:f>'NO PV '!$H$2</c:f>
              <c:strCache>
                <c:ptCount val="1"/>
                <c:pt idx="0">
                  <c:v>Fotovoltaikus részesedés Németország (%)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>
              <a:outerShdw blurRad="50800" dist="50800" dir="5400000" algn="ctr" rotWithShape="0">
                <a:schemeClr val="accent6">
                  <a:lumMod val="75000"/>
                  <a:alpha val="81000"/>
                </a:scheme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5.6585365853658517E-2"/>
                  <c:y val="-0.333333333333333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B3-48E1-B41E-BE478E2380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B3-48E1-B41E-BE478E2380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B3-48E1-B41E-BE478E2380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B3-48E1-B41E-BE478E2380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EB3-48E1-B41E-BE478E2380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B3-48E1-B41E-BE478E2380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EB3-48E1-B41E-BE478E2380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EB3-48E1-B41E-BE478E2380B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EB3-48E1-B41E-BE478E2380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B3-48E1-B41E-BE478E2380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EB3-48E1-B41E-BE478E2380B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E504223-5BF5-4121-9F0B-34F6DD3CE7DB}" type="VALUE">
                      <a:rPr lang="en-US" sz="1200" b="1"/>
                      <a:pPr/>
                      <a:t>[ÉRTÉK]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EB3-48E1-B41E-BE478E2380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PV '!$G$3:$G$17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'NO PV '!$H$3:$H$17</c:f>
              <c:numCache>
                <c:formatCode>0.00%</c:formatCode>
                <c:ptCount val="14"/>
                <c:pt idx="0">
                  <c:v>9.1538972265499169E-4</c:v>
                </c:pt>
                <c:pt idx="1">
                  <c:v>2.0973964144664729E-3</c:v>
                </c:pt>
                <c:pt idx="2">
                  <c:v>3.6053300419809828E-3</c:v>
                </c:pt>
                <c:pt idx="3">
                  <c:v>4.9829203316113209E-3</c:v>
                </c:pt>
                <c:pt idx="4">
                  <c:v>7.1954157713095008E-3</c:v>
                </c:pt>
                <c:pt idx="5">
                  <c:v>1.1395325891087479E-2</c:v>
                </c:pt>
                <c:pt idx="6">
                  <c:v>1.9176689098602418E-2</c:v>
                </c:pt>
                <c:pt idx="7">
                  <c:v>3.2477550404912979E-2</c:v>
                </c:pt>
                <c:pt idx="8">
                  <c:v>4.3735161876467234E-2</c:v>
                </c:pt>
                <c:pt idx="9">
                  <c:v>5.1618637973739584E-2</c:v>
                </c:pt>
                <c:pt idx="10">
                  <c:v>6.1314201270973867E-2</c:v>
                </c:pt>
                <c:pt idx="11">
                  <c:v>6.5339936053721626E-2</c:v>
                </c:pt>
                <c:pt idx="12">
                  <c:v>6.4245555694208839E-2</c:v>
                </c:pt>
                <c:pt idx="13">
                  <c:v>6.6189798630208324E-2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EB3-48E1-B41E-BE478E2380BF}"/>
            </c:ext>
          </c:extLst>
        </c:ser>
        <c:ser>
          <c:idx val="1"/>
          <c:order val="1"/>
          <c:tx>
            <c:strRef>
              <c:f>'NO PV '!$I$2</c:f>
              <c:strCache>
                <c:ptCount val="1"/>
                <c:pt idx="0">
                  <c:v>Fotovoltaikus részesedés EU28 (%)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>
              <a:outerShdw blurRad="50800" dist="50800" dir="5400000" algn="ctr" rotWithShape="0">
                <a:srgbClr val="7030A0">
                  <a:alpha val="38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7.9784837941768882E-2"/>
                  <c:y val="-0.152310288137059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EB3-48E1-B41E-BE478E2380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EB3-48E1-B41E-BE478E2380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B3-48E1-B41E-BE478E2380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EB3-48E1-B41E-BE478E2380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EB3-48E1-B41E-BE478E2380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EB3-48E1-B41E-BE478E2380B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EB3-48E1-B41E-BE478E2380BF}"/>
                </c:ext>
              </c:extLst>
            </c:dLbl>
            <c:dLbl>
              <c:idx val="7"/>
              <c:layout>
                <c:manualLayout>
                  <c:x val="4.9552279802233937E-2"/>
                  <c:y val="5.24849166581450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EB3-48E1-B41E-BE478E2380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EB3-48E1-B41E-BE478E2380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EB3-48E1-B41E-BE478E2380BF}"/>
                </c:ext>
              </c:extLst>
            </c:dLbl>
            <c:dLbl>
              <c:idx val="10"/>
              <c:layout>
                <c:manualLayout>
                  <c:x val="-1.0912836476835745E-2"/>
                  <c:y val="4.24949066681350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EB3-48E1-B41E-BE478E2380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EB3-48E1-B41E-BE478E2380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EB3-48E1-B41E-BE478E2380BF}"/>
                </c:ext>
              </c:extLst>
            </c:dLbl>
            <c:dLbl>
              <c:idx val="13"/>
              <c:layout>
                <c:manualLayout>
                  <c:x val="1.0017396081303705E-2"/>
                  <c:y val="-7.7385213211984952E-2"/>
                </c:manualLayout>
              </c:layout>
              <c:tx>
                <c:rich>
                  <a:bodyPr/>
                  <a:lstStyle/>
                  <a:p>
                    <a:fld id="{8953BDA2-FF14-4E5B-BFD1-C5231B853195}" type="VALUE">
                      <a:rPr lang="en-US" sz="1200" b="1"/>
                      <a:pPr/>
                      <a:t>[ÉRTÉK]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2EB3-48E1-B41E-BE478E2380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PV '!$G$3:$G$17</c:f>
              <c:strCache>
                <c:ptCount val="1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</c:strCache>
            </c:strRef>
          </c:cat>
          <c:val>
            <c:numRef>
              <c:f>'NO PV '!$I$3:$I$17</c:f>
              <c:numCache>
                <c:formatCode>0.00%</c:formatCode>
                <c:ptCount val="14"/>
                <c:pt idx="0">
                  <c:v>2.2275415788801015E-4</c:v>
                </c:pt>
                <c:pt idx="1">
                  <c:v>4.4158942917919022E-4</c:v>
                </c:pt>
                <c:pt idx="2">
                  <c:v>7.4587953320218354E-4</c:v>
                </c:pt>
                <c:pt idx="3">
                  <c:v>1.1234396574663172E-3</c:v>
                </c:pt>
                <c:pt idx="4">
                  <c:v>2.206383291954181E-3</c:v>
                </c:pt>
                <c:pt idx="5">
                  <c:v>4.3977295497252111E-3</c:v>
                </c:pt>
                <c:pt idx="6">
                  <c:v>6.9590261993161279E-3</c:v>
                </c:pt>
                <c:pt idx="7">
                  <c:v>1.4453215488270414E-2</c:v>
                </c:pt>
                <c:pt idx="8">
                  <c:v>2.1728439831542812E-2</c:v>
                </c:pt>
                <c:pt idx="9">
                  <c:v>2.6415851632421841E-2</c:v>
                </c:pt>
                <c:pt idx="10">
                  <c:v>3.0854449194526037E-2</c:v>
                </c:pt>
                <c:pt idx="11">
                  <c:v>3.3569907448039789E-2</c:v>
                </c:pt>
                <c:pt idx="12">
                  <c:v>3.4231169369467365E-2</c:v>
                </c:pt>
                <c:pt idx="13">
                  <c:v>3.6414957794341916E-2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EB3-48E1-B41E-BE478E2380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7029368"/>
        <c:axId val="627029696"/>
      </c:lineChart>
      <c:catAx>
        <c:axId val="62702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029696"/>
        <c:crosses val="autoZero"/>
        <c:auto val="1"/>
        <c:lblAlgn val="ctr"/>
        <c:lblOffset val="100"/>
        <c:noMultiLvlLbl val="0"/>
      </c:catAx>
      <c:valAx>
        <c:axId val="627029696"/>
        <c:scaling>
          <c:orientation val="minMax"/>
        </c:scaling>
        <c:delete val="0"/>
        <c:axPos val="l"/>
        <c:majorGridlines>
          <c:spPr>
            <a:ln w="9525" cap="sq" cmpd="sng" algn="ctr">
              <a:solidFill>
                <a:schemeClr val="tx1">
                  <a:lumMod val="15000"/>
                  <a:lumOff val="85000"/>
                </a:schemeClr>
              </a:solidFill>
              <a:bevel/>
            </a:ln>
            <a:effectLst>
              <a:glow rad="127000">
                <a:schemeClr val="bg1"/>
              </a:glow>
              <a:innerShdw blurRad="63500" dist="25400" dir="13500000">
                <a:prstClr val="black">
                  <a:alpha val="50000"/>
                </a:prstClr>
              </a:innerShdw>
            </a:effectLst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029368"/>
        <c:crosses val="autoZero"/>
        <c:crossBetween val="between"/>
      </c:valAx>
      <c:spPr>
        <a:noFill/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softEdge rad="50800"/>
        </a:effectLst>
      </c:spPr>
    </c:plotArea>
    <c:legend>
      <c:legendPos val="r"/>
      <c:layout>
        <c:manualLayout>
          <c:xMode val="edge"/>
          <c:yMode val="edge"/>
          <c:x val="0.7640348522653988"/>
          <c:y val="0.20960412701907799"/>
          <c:w val="0.19284544955136421"/>
          <c:h val="0.72814705453484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Átlagos</a:t>
            </a:r>
            <a:r>
              <a:rPr lang="hu-HU" baseline="0"/>
              <a:t> LCOE fotovoltaikus beruházásokra 2010 és 2018 között </a:t>
            </a:r>
            <a:endParaRPr lang="en-US"/>
          </a:p>
        </c:rich>
      </c:tx>
      <c:layout>
        <c:manualLayout>
          <c:xMode val="edge"/>
          <c:yMode val="edge"/>
          <c:x val="0.10882651166245728"/>
          <c:y val="2.3856858846918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53238746100118E-2"/>
          <c:y val="0.20172133569739953"/>
          <c:w val="0.88310336502748477"/>
          <c:h val="0.61852989324177265"/>
        </c:manualLayout>
      </c:layout>
      <c:stockChart>
        <c:ser>
          <c:idx val="0"/>
          <c:order val="0"/>
          <c:tx>
            <c:v>5. percentilis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Munka1!$H$1:$P$1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Munka1!$H$2:$P$2</c:f>
              <c:numCache>
                <c:formatCode>#,##0.000</c:formatCode>
                <c:ptCount val="9"/>
                <c:pt idx="0">
                  <c:v>0.183</c:v>
                </c:pt>
                <c:pt idx="1">
                  <c:v>0.161</c:v>
                </c:pt>
                <c:pt idx="2">
                  <c:v>0.13500000000000001</c:v>
                </c:pt>
                <c:pt idx="3">
                  <c:v>0.12</c:v>
                </c:pt>
                <c:pt idx="4">
                  <c:v>0.10100000000000001</c:v>
                </c:pt>
                <c:pt idx="5">
                  <c:v>8.2000000000000003E-2</c:v>
                </c:pt>
                <c:pt idx="6">
                  <c:v>0.08</c:v>
                </c:pt>
                <c:pt idx="7">
                  <c:v>0.06</c:v>
                </c:pt>
                <c:pt idx="8">
                  <c:v>5.7000000000000002E-2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81-4C12-B460-21BF411C0AE2}"/>
            </c:ext>
          </c:extLst>
        </c:ser>
        <c:ser>
          <c:idx val="1"/>
          <c:order val="1"/>
          <c:tx>
            <c:v>95. percentilis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Munka1!$H$1:$P$1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Munka1!$H$3:$P$3</c:f>
              <c:numCache>
                <c:formatCode>#,##0.000</c:formatCode>
                <c:ptCount val="9"/>
                <c:pt idx="0">
                  <c:v>0.51100000000000001</c:v>
                </c:pt>
                <c:pt idx="1">
                  <c:v>0.48499999999999999</c:v>
                </c:pt>
                <c:pt idx="2">
                  <c:v>0.39800000000000002</c:v>
                </c:pt>
                <c:pt idx="3">
                  <c:v>0.36199999999999999</c:v>
                </c:pt>
                <c:pt idx="4">
                  <c:v>0.36299999999999999</c:v>
                </c:pt>
                <c:pt idx="5">
                  <c:v>0.28899999999999998</c:v>
                </c:pt>
                <c:pt idx="6">
                  <c:v>0.26700000000000002</c:v>
                </c:pt>
                <c:pt idx="7">
                  <c:v>0.23</c:v>
                </c:pt>
                <c:pt idx="8">
                  <c:v>0.218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81-4C12-B460-21BF411C0AE2}"/>
            </c:ext>
          </c:extLst>
        </c:ser>
        <c:ser>
          <c:idx val="2"/>
          <c:order val="2"/>
          <c:tx>
            <c:v>Átlagár</c:v>
          </c:tx>
          <c:spPr>
            <a:ln w="19050" cap="rnd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dot"/>
            <c:size val="3"/>
            <c:spPr>
              <a:solidFill>
                <a:schemeClr val="accent3"/>
              </a:solidFill>
              <a:ln w="123825"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marker>
          <c:cat>
            <c:numRef>
              <c:f>Munka1!$H$1:$P$1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Munka1!$H$4:$P$4</c:f>
              <c:numCache>
                <c:formatCode>#,##0.000</c:formatCode>
                <c:ptCount val="9"/>
                <c:pt idx="0">
                  <c:v>0.37</c:v>
                </c:pt>
                <c:pt idx="1">
                  <c:v>0.28699999999999998</c:v>
                </c:pt>
                <c:pt idx="2">
                  <c:v>0.221</c:v>
                </c:pt>
                <c:pt idx="3">
                  <c:v>0.17499999999999999</c:v>
                </c:pt>
                <c:pt idx="4">
                  <c:v>0.16500000000000001</c:v>
                </c:pt>
                <c:pt idx="5">
                  <c:v>0.13300000000000001</c:v>
                </c:pt>
                <c:pt idx="6">
                  <c:v>0.11899999999999999</c:v>
                </c:pt>
                <c:pt idx="7">
                  <c:v>9.7000000000000003E-2</c:v>
                </c:pt>
                <c:pt idx="8">
                  <c:v>8.5000000000000006E-2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81-4C12-B460-21BF411C0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</c:hiLowLines>
        <c:axId val="598978784"/>
        <c:axId val="598980424"/>
      </c:stockChart>
      <c:catAx>
        <c:axId val="5989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Évek</a:t>
                </a:r>
                <a:r>
                  <a:rPr lang="hu-HU" baseline="0"/>
                  <a:t> 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980424"/>
        <c:crosses val="autoZero"/>
        <c:auto val="1"/>
        <c:lblAlgn val="ctr"/>
        <c:lblOffset val="100"/>
        <c:noMultiLvlLbl val="0"/>
      </c:catAx>
      <c:valAx>
        <c:axId val="59898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USD/KWh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97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90000"/>
      </a:schemeClr>
    </a:solidFill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[százalékos GHGű.xlsx]Diagramm!Kimutatás2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Az</a:t>
            </a:r>
            <a:r>
              <a:rPr lang="hu-HU" baseline="0"/>
              <a:t> Unió és Németország GHG kibocsátásának százalékos progressziója  1990-es bázisévhez képest </a:t>
            </a:r>
            <a:endParaRPr lang="en-US"/>
          </a:p>
        </c:rich>
      </c:tx>
      <c:layout>
        <c:manualLayout>
          <c:xMode val="edge"/>
          <c:yMode val="edge"/>
          <c:x val="0.11346503174706467"/>
          <c:y val="2.7722772277227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480270574971815E-2"/>
              <c:y val="-2.79876854184158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ABAC832-2681-47B0-A23B-2881B0642365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7265452538631341E-2"/>
                  <c:h val="5.2424570984042615E-2"/>
                </c:manualLayout>
              </c15:layout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0968672602508676E-2"/>
              <c:y val="-0.1469353484466834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8CE88EF-AB9E-4E83-982D-4FBBF0A4405E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480270574971815E-2"/>
              <c:y val="-2.79876854184158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ABAC832-2681-47B0-A23B-2881B0642365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7265452538631341E-2"/>
                  <c:h val="5.2424570984042615E-2"/>
                </c:manualLayout>
              </c15:layout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0968672602508676E-2"/>
              <c:y val="-0.1469353484466834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8CE88EF-AB9E-4E83-982D-4FBBF0A4405E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480270574971815E-2"/>
              <c:y val="-2.79876854184158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ABAC832-2681-47B0-A23B-2881B0642365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7265452538631341E-2"/>
                  <c:h val="5.2424570984042615E-2"/>
                </c:manualLayout>
              </c15:layout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0968672602508676E-2"/>
              <c:y val="-0.1469353484466834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8CE88EF-AB9E-4E83-982D-4FBBF0A4405E}" type="VALU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8.3801897930740624E-2"/>
          <c:y val="0.13899935209610131"/>
          <c:w val="0.86052509538764366"/>
          <c:h val="0.6249431321084864"/>
        </c:manualLayout>
      </c:layout>
      <c:lineChart>
        <c:grouping val="standard"/>
        <c:varyColors val="0"/>
        <c:ser>
          <c:idx val="0"/>
          <c:order val="0"/>
          <c:tx>
            <c:strRef>
              <c:f>Diagramm!$B$1</c:f>
              <c:strCache>
                <c:ptCount val="1"/>
                <c:pt idx="0">
                  <c:v>Németország fejlődése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sx="97000" sy="97000" algn="ctr" rotWithShape="0">
                <a:schemeClr val="accent1">
                  <a:lumMod val="50000"/>
                </a:schemeClr>
              </a:outerShdw>
            </a:effectLst>
          </c:spPr>
          <c:marker>
            <c:symbol val="none"/>
          </c:marker>
          <c:dLbls>
            <c:dLbl>
              <c:idx val="27"/>
              <c:layout>
                <c:manualLayout>
                  <c:x val="-2.480270574971815E-2"/>
                  <c:y val="-2.79876854184158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BAC832-2681-47B0-A23B-2881B0642365}" type="VALUE">
                      <a:rPr lang="en-US" sz="1100" b="1"/>
                      <a:pPr>
                        <a:defRPr/>
                      </a:pPr>
                      <a:t>[ÉRTÉK]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265452538631341E-2"/>
                      <c:h val="5.24245709840426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E88-48BE-9182-CE661B1A24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"/>
            <c:dispRSqr val="1"/>
            <c:dispEq val="1"/>
            <c:trendlineLbl>
              <c:layout>
                <c:manualLayout>
                  <c:x val="-0.53731839607985865"/>
                  <c:y val="-0.2162112056521902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-0.8884x + 95.886</a:t>
                    </a:r>
                    <a:br>
                      <a:rPr lang="en-US" b="1" baseline="0"/>
                    </a:br>
                    <a:r>
                      <a:rPr lang="en-US" b="1" baseline="0"/>
                      <a:t>R² = 0.9401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Diagramm!$A$2:$A$30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Diagramm!$B$2:$B$30</c:f>
              <c:numCache>
                <c:formatCode>General</c:formatCode>
                <c:ptCount val="28"/>
                <c:pt idx="0">
                  <c:v>100</c:v>
                </c:pt>
                <c:pt idx="1">
                  <c:v>96.26</c:v>
                </c:pt>
                <c:pt idx="2">
                  <c:v>92.37</c:v>
                </c:pt>
                <c:pt idx="3">
                  <c:v>91.74</c:v>
                </c:pt>
                <c:pt idx="4">
                  <c:v>90.28</c:v>
                </c:pt>
                <c:pt idx="5">
                  <c:v>90.1</c:v>
                </c:pt>
                <c:pt idx="6">
                  <c:v>91.6</c:v>
                </c:pt>
                <c:pt idx="7">
                  <c:v>88.86</c:v>
                </c:pt>
                <c:pt idx="8">
                  <c:v>86.9</c:v>
                </c:pt>
                <c:pt idx="9">
                  <c:v>84.34</c:v>
                </c:pt>
                <c:pt idx="10">
                  <c:v>84.28</c:v>
                </c:pt>
                <c:pt idx="11">
                  <c:v>85.44</c:v>
                </c:pt>
                <c:pt idx="12">
                  <c:v>83.74</c:v>
                </c:pt>
                <c:pt idx="13">
                  <c:v>83.51</c:v>
                </c:pt>
                <c:pt idx="14">
                  <c:v>82.26</c:v>
                </c:pt>
                <c:pt idx="15">
                  <c:v>80.47</c:v>
                </c:pt>
                <c:pt idx="16">
                  <c:v>81.14</c:v>
                </c:pt>
                <c:pt idx="17">
                  <c:v>79.099999999999994</c:v>
                </c:pt>
                <c:pt idx="18">
                  <c:v>79.260000000000005</c:v>
                </c:pt>
                <c:pt idx="19">
                  <c:v>73.849999999999994</c:v>
                </c:pt>
                <c:pt idx="20">
                  <c:v>76.55</c:v>
                </c:pt>
                <c:pt idx="21">
                  <c:v>74.7</c:v>
                </c:pt>
                <c:pt idx="22">
                  <c:v>75.19</c:v>
                </c:pt>
                <c:pt idx="23">
                  <c:v>76.63</c:v>
                </c:pt>
                <c:pt idx="24">
                  <c:v>73.459999999999994</c:v>
                </c:pt>
                <c:pt idx="25">
                  <c:v>73.77</c:v>
                </c:pt>
                <c:pt idx="26">
                  <c:v>74.23</c:v>
                </c:pt>
                <c:pt idx="27">
                  <c:v>74.099999999999994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88-48BE-9182-CE661B1A2468}"/>
            </c:ext>
          </c:extLst>
        </c:ser>
        <c:ser>
          <c:idx val="1"/>
          <c:order val="1"/>
          <c:tx>
            <c:strRef>
              <c:f>Diagramm!$C$1</c:f>
              <c:strCache>
                <c:ptCount val="1"/>
                <c:pt idx="0">
                  <c:v>EU28 fejlődése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sx="97000" sy="97000" algn="ctr" rotWithShape="0">
                <a:schemeClr val="accent2">
                  <a:lumMod val="50000"/>
                </a:schemeClr>
              </a:outerShdw>
            </a:effectLst>
          </c:spPr>
          <c:marker>
            <c:symbol val="none"/>
          </c:marker>
          <c:dLbls>
            <c:dLbl>
              <c:idx val="27"/>
              <c:layout>
                <c:manualLayout>
                  <c:x val="-6.0968672602508676E-2"/>
                  <c:y val="-0.14693534844668346"/>
                </c:manualLayout>
              </c:layout>
              <c:tx>
                <c:rich>
                  <a:bodyPr/>
                  <a:lstStyle/>
                  <a:p>
                    <a:fld id="{D8CE88EF-AB9E-4E83-982D-4FBBF0A4405E}" type="VALUE">
                      <a:rPr lang="en-US" sz="1100" b="1"/>
                      <a:pPr/>
                      <a:t>[ÉRTÉK]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88-48BE-9182-CE661B1A24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3"/>
            <c:dispRSqr val="1"/>
            <c:dispEq val="1"/>
            <c:trendlineLbl>
              <c:layout>
                <c:manualLayout>
                  <c:x val="-0.12018198119823523"/>
                  <c:y val="-0.3054930240143156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-0.7429x + 100.68</a:t>
                    </a:r>
                    <a:br>
                      <a:rPr lang="en-US" b="1" baseline="0"/>
                    </a:br>
                    <a:r>
                      <a:rPr lang="en-US" b="1" baseline="0"/>
                      <a:t>R² = 0.8073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Diagramm!$A$2:$A$30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Diagramm!$C$2:$C$30</c:f>
              <c:numCache>
                <c:formatCode>General</c:formatCode>
                <c:ptCount val="28"/>
                <c:pt idx="0">
                  <c:v>100</c:v>
                </c:pt>
                <c:pt idx="1">
                  <c:v>98.33</c:v>
                </c:pt>
                <c:pt idx="2">
                  <c:v>95.36</c:v>
                </c:pt>
                <c:pt idx="3">
                  <c:v>93.71</c:v>
                </c:pt>
                <c:pt idx="4">
                  <c:v>93.31</c:v>
                </c:pt>
                <c:pt idx="5">
                  <c:v>94.32</c:v>
                </c:pt>
                <c:pt idx="6">
                  <c:v>96.31</c:v>
                </c:pt>
                <c:pt idx="7">
                  <c:v>94.77</c:v>
                </c:pt>
                <c:pt idx="8">
                  <c:v>94.11</c:v>
                </c:pt>
                <c:pt idx="9">
                  <c:v>92.35</c:v>
                </c:pt>
                <c:pt idx="10">
                  <c:v>92.39</c:v>
                </c:pt>
                <c:pt idx="11">
                  <c:v>93.3</c:v>
                </c:pt>
                <c:pt idx="12">
                  <c:v>92.55</c:v>
                </c:pt>
                <c:pt idx="13">
                  <c:v>94.07</c:v>
                </c:pt>
                <c:pt idx="14">
                  <c:v>94.2</c:v>
                </c:pt>
                <c:pt idx="15">
                  <c:v>93.69</c:v>
                </c:pt>
                <c:pt idx="16">
                  <c:v>93.55</c:v>
                </c:pt>
                <c:pt idx="17">
                  <c:v>92.71</c:v>
                </c:pt>
                <c:pt idx="18">
                  <c:v>90.71</c:v>
                </c:pt>
                <c:pt idx="19">
                  <c:v>84.14</c:v>
                </c:pt>
                <c:pt idx="20">
                  <c:v>85.93</c:v>
                </c:pt>
                <c:pt idx="21">
                  <c:v>83.24</c:v>
                </c:pt>
                <c:pt idx="22">
                  <c:v>82.1</c:v>
                </c:pt>
                <c:pt idx="23">
                  <c:v>80.47</c:v>
                </c:pt>
                <c:pt idx="24">
                  <c:v>77.52</c:v>
                </c:pt>
                <c:pt idx="25">
                  <c:v>78.11</c:v>
                </c:pt>
                <c:pt idx="26">
                  <c:v>77.81</c:v>
                </c:pt>
                <c:pt idx="27">
                  <c:v>78.34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E88-48BE-9182-CE661B1A2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708552"/>
        <c:axId val="638706584"/>
      </c:lineChart>
      <c:catAx>
        <c:axId val="638708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Évek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706584"/>
        <c:crosses val="autoZero"/>
        <c:auto val="1"/>
        <c:lblAlgn val="ctr"/>
        <c:lblOffset val="100"/>
        <c:tickMarkSkip val="3"/>
        <c:noMultiLvlLbl val="0"/>
      </c:catAx>
      <c:valAx>
        <c:axId val="638706584"/>
        <c:scaling>
          <c:orientation val="minMax"/>
          <c:max val="100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%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70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500537066463084E-2"/>
          <c:y val="0.88367535607167491"/>
          <c:w val="0.94027288302603662"/>
          <c:h val="9.5333879864513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94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[nem tudom hányadik GHGs szar.xlsx]GHG Németország!Kimutatás5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Megújuló energiafelhasználás hatása a GHG gázkibocsátásra Németországban (2008-2017)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-0.18625818761479318"/>
              <c:y val="5.772515211417212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47ED0A0-E173-4F69-ADCB-D730A9685086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4431567328918321"/>
                  <c:h val="6.6418413693250564E-2"/>
                </c:manualLayout>
              </c15:layout>
              <c15:dlblFieldTable/>
              <c15:showDataLabelsRange val="0"/>
            </c:ext>
          </c:extLst>
        </c:dLbl>
      </c:pivotFmt>
      <c:pivotFmt>
        <c:idx val="2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2.0695364238410598E-2"/>
              <c:y val="-4.5479988804925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1B941B2-070F-48F4-9360-744444A65558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2.0695364238410598E-2"/>
              <c:y val="-4.5479988804925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1B941B2-070F-48F4-9360-744444A65558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-0.18625818761479318"/>
              <c:y val="5.772515211417212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47ED0A0-E173-4F69-ADCB-D730A9685086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4431567328918321"/>
                  <c:h val="6.6418413693250564E-2"/>
                </c:manualLayout>
              </c15:layout>
              <c15:dlblFieldTable/>
              <c15:showDataLabelsRange val="0"/>
            </c:ext>
          </c:extLst>
        </c:dLbl>
      </c:pivotFmt>
      <c:pivotFmt>
        <c:idx val="6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2.0695364238410598E-2"/>
              <c:y val="-4.5479988804925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1B941B2-070F-48F4-9360-744444A65558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rgbClr val="FFCC66"/>
          </a:solidFill>
          <a:ln w="69850">
            <a:solidFill>
              <a:srgbClr val="FFCC66"/>
            </a:solidFill>
          </a:ln>
          <a:effectLst>
            <a:outerShdw dist="50800" dir="5400000" sx="98000" sy="98000" algn="ctr" rotWithShape="0">
              <a:schemeClr val="accent2">
                <a:lumMod val="50000"/>
              </a:schemeClr>
            </a:outerShdw>
          </a:effectLst>
        </c:spPr>
        <c:dLbl>
          <c:idx val="0"/>
          <c:layout>
            <c:manualLayout>
              <c:x val="-0.18625818761479318"/>
              <c:y val="5.772515211417212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47ED0A0-E173-4F69-ADCB-D730A9685086}" type="VALUE">
                  <a:rPr lang="en-US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[ÉRTÉK]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4431567328918321"/>
                  <c:h val="6.6418413693250564E-2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1543233213397994"/>
          <c:y val="0.18954659949622166"/>
          <c:w val="0.84317693938919869"/>
          <c:h val="0.655110176719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'GHG Németország'!$B$1</c:f>
              <c:strCache>
                <c:ptCount val="1"/>
                <c:pt idx="0">
                  <c:v>Összeg</c:v>
                </c:pt>
              </c:strCache>
            </c:strRef>
          </c:tx>
          <c:spPr>
            <a:solidFill>
              <a:srgbClr val="FFCC66"/>
            </a:solidFill>
            <a:ln w="69850">
              <a:solidFill>
                <a:srgbClr val="FFCC66"/>
              </a:solidFill>
            </a:ln>
            <a:effectLst>
              <a:outerShdw dist="50800" dir="5400000" sx="98000" sy="98000" algn="ctr" rotWithShape="0">
                <a:schemeClr val="accent2">
                  <a:lumMod val="50000"/>
                </a:schemeClr>
              </a:outerShdw>
            </a:effectLst>
          </c:spPr>
          <c:invertIfNegative val="0"/>
          <c:dLbls>
            <c:dLbl>
              <c:idx val="0"/>
              <c:layout>
                <c:manualLayout>
                  <c:x val="2.0695364238410598E-2"/>
                  <c:y val="-4.5479988804925771E-2"/>
                </c:manualLayout>
              </c:layout>
              <c:tx>
                <c:rich>
                  <a:bodyPr/>
                  <a:lstStyle/>
                  <a:p>
                    <a:fld id="{E1B941B2-070F-48F4-9360-744444A65558}" type="VALUE">
                      <a:rPr lang="en-US" b="1"/>
                      <a:pPr/>
                      <a:t>[ÉRTÉK]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A9C-486A-88A8-299D05DF75FB}"/>
                </c:ext>
              </c:extLst>
            </c:dLbl>
            <c:dLbl>
              <c:idx val="9"/>
              <c:layout>
                <c:manualLayout>
                  <c:x val="-0.18625818761479318"/>
                  <c:y val="5.77251521141721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47ED0A0-E173-4F69-ADCB-D730A9685086}" type="VALUE">
                      <a:rPr lang="en-US" b="1"/>
                      <a:pPr>
                        <a:defRPr/>
                      </a:pPr>
                      <a:t>[ÉRTÉK]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31567328918321"/>
                      <c:h val="6.641841369325056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A9C-486A-88A8-299D05DF75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5344864797529449"/>
                  <c:y val="-0.228080353305962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baseline="0"/>
                      <a:t>y</a:t>
                    </a:r>
                    <a:r>
                      <a:rPr lang="hu-HU" sz="1200" b="1" baseline="-25000"/>
                      <a:t>No</a:t>
                    </a:r>
                    <a:r>
                      <a:rPr lang="en-US" sz="1200" b="1" baseline="0"/>
                      <a:t> = -0.1715x - 0.1221</a:t>
                    </a:r>
                    <a:br>
                      <a:rPr lang="en-US" sz="1200" b="1" baseline="0"/>
                    </a:br>
                    <a:r>
                      <a:rPr lang="en-US" sz="1200" b="1" baseline="0"/>
                      <a:t>R² = 0.9875</a:t>
                    </a:r>
                    <a:endParaRPr lang="en-US" sz="1200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'GHG Németország'!$A$2:$A$12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'GHG Németország'!$B$2:$B$12</c:f>
              <c:numCache>
                <c:formatCode>General</c:formatCode>
                <c:ptCount val="10"/>
                <c:pt idx="0">
                  <c:v>-0.28417332348453778</c:v>
                </c:pt>
                <c:pt idx="1">
                  <c:v>-0.40848402867839551</c:v>
                </c:pt>
                <c:pt idx="2">
                  <c:v>-0.57302730326866158</c:v>
                </c:pt>
                <c:pt idx="3">
                  <c:v>-0.85098894063622033</c:v>
                </c:pt>
                <c:pt idx="4">
                  <c:v>-1.0658482508568006</c:v>
                </c:pt>
                <c:pt idx="5">
                  <c:v>-1.1809007976355197</c:v>
                </c:pt>
                <c:pt idx="6">
                  <c:v>-1.362395523058586</c:v>
                </c:pt>
                <c:pt idx="7">
                  <c:v>-1.5531589979139393</c:v>
                </c:pt>
                <c:pt idx="8">
                  <c:v>-1.6062991821278909</c:v>
                </c:pt>
                <c:pt idx="9">
                  <c:v>-1.7692004182223544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9C-486A-88A8-299D05DF7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383488"/>
        <c:axId val="655386768"/>
      </c:barChart>
      <c:catAx>
        <c:axId val="65538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Évek</a:t>
                </a:r>
                <a:r>
                  <a:rPr lang="hu-HU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86768"/>
        <c:crosses val="autoZero"/>
        <c:auto val="1"/>
        <c:lblAlgn val="ctr"/>
        <c:lblOffset val="100"/>
        <c:noMultiLvlLbl val="0"/>
      </c:catAx>
      <c:valAx>
        <c:axId val="65538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GHG gázkibocsátás csökkenése</a:t>
                </a:r>
                <a:r>
                  <a:rPr lang="hu-HU" b="1" baseline="0"/>
                  <a:t> MtCO2/ 1 millió fő 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8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94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image" Target="../media/image5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B18FB-C1DB-4FD0-B842-323F5D21DB8B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35406C28-5F14-44D9-8AC5-9BCE51EE10E9}">
      <dgm:prSet phldrT="[Szöveg]"/>
      <dgm:spPr/>
      <dgm:t>
        <a:bodyPr/>
        <a:lstStyle/>
        <a:p>
          <a:r>
            <a:rPr lang="hu-HU" dirty="0"/>
            <a:t>Gazdasági</a:t>
          </a:r>
          <a:endParaRPr lang="en-US" dirty="0"/>
        </a:p>
      </dgm:t>
    </dgm:pt>
    <dgm:pt modelId="{678CEE18-5266-41BC-8911-3E57323CA00B}" type="parTrans" cxnId="{9B494B1B-0F75-4924-9E6B-1604EBEB2D0F}">
      <dgm:prSet/>
      <dgm:spPr/>
      <dgm:t>
        <a:bodyPr/>
        <a:lstStyle/>
        <a:p>
          <a:endParaRPr lang="en-US"/>
        </a:p>
      </dgm:t>
    </dgm:pt>
    <dgm:pt modelId="{264A2CA0-1057-4DCA-A2E8-AC9C67D71891}" type="sibTrans" cxnId="{9B494B1B-0F75-4924-9E6B-1604EBEB2D0F}">
      <dgm:prSet/>
      <dgm:spPr/>
      <dgm:t>
        <a:bodyPr/>
        <a:lstStyle/>
        <a:p>
          <a:endParaRPr lang="en-US"/>
        </a:p>
      </dgm:t>
    </dgm:pt>
    <dgm:pt modelId="{0B61748A-90EA-4A1D-BB08-3A36D15CF14A}">
      <dgm:prSet phldrT="[Szöveg]"/>
      <dgm:spPr/>
      <dgm:t>
        <a:bodyPr/>
        <a:lstStyle/>
        <a:p>
          <a:r>
            <a:rPr lang="hu-HU" dirty="0"/>
            <a:t>Társadalmi</a:t>
          </a:r>
          <a:endParaRPr lang="en-US" dirty="0"/>
        </a:p>
      </dgm:t>
    </dgm:pt>
    <dgm:pt modelId="{CA91DEC6-5E96-450E-84DF-AE8CC5F7B4B3}" type="parTrans" cxnId="{D56DD167-9910-4706-9D69-69961DE91E1F}">
      <dgm:prSet/>
      <dgm:spPr/>
      <dgm:t>
        <a:bodyPr/>
        <a:lstStyle/>
        <a:p>
          <a:endParaRPr lang="en-US"/>
        </a:p>
      </dgm:t>
    </dgm:pt>
    <dgm:pt modelId="{7230E2B4-2FCB-46FD-A136-D9C1485D05B2}" type="sibTrans" cxnId="{D56DD167-9910-4706-9D69-69961DE91E1F}">
      <dgm:prSet/>
      <dgm:spPr/>
      <dgm:t>
        <a:bodyPr/>
        <a:lstStyle/>
        <a:p>
          <a:endParaRPr lang="en-US"/>
        </a:p>
      </dgm:t>
    </dgm:pt>
    <dgm:pt modelId="{E6A9A400-474D-4DAB-8002-5F0D53EBCD13}">
      <dgm:prSet phldrT="[Szöveg]"/>
      <dgm:spPr/>
      <dgm:t>
        <a:bodyPr/>
        <a:lstStyle/>
        <a:p>
          <a:r>
            <a:rPr lang="hu-HU" dirty="0"/>
            <a:t>Természeti</a:t>
          </a:r>
          <a:endParaRPr lang="en-US" dirty="0"/>
        </a:p>
      </dgm:t>
    </dgm:pt>
    <dgm:pt modelId="{C3AA4573-A2F4-4714-BF09-0A499ED9A5AB}" type="parTrans" cxnId="{4E885137-5FF6-45A9-9BD0-BC418E1462A2}">
      <dgm:prSet/>
      <dgm:spPr/>
      <dgm:t>
        <a:bodyPr/>
        <a:lstStyle/>
        <a:p>
          <a:endParaRPr lang="en-US"/>
        </a:p>
      </dgm:t>
    </dgm:pt>
    <dgm:pt modelId="{8DEB7468-E5A8-4386-9713-6761E5632BFF}" type="sibTrans" cxnId="{4E885137-5FF6-45A9-9BD0-BC418E1462A2}">
      <dgm:prSet/>
      <dgm:spPr/>
      <dgm:t>
        <a:bodyPr/>
        <a:lstStyle/>
        <a:p>
          <a:endParaRPr lang="en-US"/>
        </a:p>
      </dgm:t>
    </dgm:pt>
    <dgm:pt modelId="{6A5FDEA2-7C05-4D11-8494-125DB4AB5705}">
      <dgm:prSet custT="1"/>
      <dgm:spPr/>
      <dgm:t>
        <a:bodyPr anchor="t"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Importköltség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83580F-057F-4018-A63A-58952C1ADCEE}" type="parTrans" cxnId="{48101C74-DEF0-4847-B8E0-92B13F4EF1E2}">
      <dgm:prSet/>
      <dgm:spPr/>
      <dgm:t>
        <a:bodyPr/>
        <a:lstStyle/>
        <a:p>
          <a:endParaRPr lang="en-US"/>
        </a:p>
      </dgm:t>
    </dgm:pt>
    <dgm:pt modelId="{678B75C1-205E-4B1D-8FC2-87DC6F91137C}" type="sibTrans" cxnId="{48101C74-DEF0-4847-B8E0-92B13F4EF1E2}">
      <dgm:prSet/>
      <dgm:spPr/>
      <dgm:t>
        <a:bodyPr/>
        <a:lstStyle/>
        <a:p>
          <a:endParaRPr lang="en-US"/>
        </a:p>
      </dgm:t>
    </dgm:pt>
    <dgm:pt modelId="{AE3AE3C6-2972-4B3C-BAD0-8D064A6C0901}">
      <dgm:prSet custT="1"/>
      <dgm:spPr/>
      <dgm:t>
        <a:bodyPr anchor="t"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megtakarítás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F56E9-EF22-457A-9BF5-493899208BD2}" type="parTrans" cxnId="{B203252B-1B9C-48EA-BE77-455470353EAA}">
      <dgm:prSet/>
      <dgm:spPr/>
      <dgm:t>
        <a:bodyPr/>
        <a:lstStyle/>
        <a:p>
          <a:endParaRPr lang="en-US"/>
        </a:p>
      </dgm:t>
    </dgm:pt>
    <dgm:pt modelId="{5E37028E-0725-4ADF-9DD2-F6E422D48A04}" type="sibTrans" cxnId="{B203252B-1B9C-48EA-BE77-455470353EAA}">
      <dgm:prSet/>
      <dgm:spPr/>
      <dgm:t>
        <a:bodyPr/>
        <a:lstStyle/>
        <a:p>
          <a:endParaRPr lang="en-US"/>
        </a:p>
      </dgm:t>
    </dgm:pt>
    <dgm:pt modelId="{9F7350C3-2D2C-4CF5-948F-5009C1C7A22C}">
      <dgm:prSet custT="1"/>
      <dgm:spPr/>
      <dgm:t>
        <a:bodyPr anchor="t"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Saját előállítás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D47F7-29BA-4E6B-B74A-D677354DCA92}" type="parTrans" cxnId="{A7E42AC3-CCAE-48DE-9F97-07A5CF9F3433}">
      <dgm:prSet/>
      <dgm:spPr/>
      <dgm:t>
        <a:bodyPr/>
        <a:lstStyle/>
        <a:p>
          <a:endParaRPr lang="en-US"/>
        </a:p>
      </dgm:t>
    </dgm:pt>
    <dgm:pt modelId="{4D93A3B6-1A4D-4254-BAE5-6209D99C9AE2}" type="sibTrans" cxnId="{A7E42AC3-CCAE-48DE-9F97-07A5CF9F3433}">
      <dgm:prSet/>
      <dgm:spPr/>
      <dgm:t>
        <a:bodyPr/>
        <a:lstStyle/>
        <a:p>
          <a:endParaRPr lang="en-US"/>
        </a:p>
      </dgm:t>
    </dgm:pt>
    <dgm:pt modelId="{C92F4A3D-9896-4665-9C9B-AC82698962ED}">
      <dgm:prSet custT="1"/>
      <dgm:spPr/>
      <dgm:t>
        <a:bodyPr anchor="t"/>
        <a:lstStyle/>
        <a:p>
          <a:pPr algn="ctr">
            <a:buNone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C5BE4-A83B-4618-96D4-EEFCA81AD38E}" type="parTrans" cxnId="{33AFF3FF-DF89-4B1B-9F7D-564CD24B83DA}">
      <dgm:prSet/>
      <dgm:spPr/>
      <dgm:t>
        <a:bodyPr/>
        <a:lstStyle/>
        <a:p>
          <a:endParaRPr lang="en-US"/>
        </a:p>
      </dgm:t>
    </dgm:pt>
    <dgm:pt modelId="{812C88C8-B97B-40C1-AD97-5AF1C808D4BB}" type="sibTrans" cxnId="{33AFF3FF-DF89-4B1B-9F7D-564CD24B83DA}">
      <dgm:prSet/>
      <dgm:spPr/>
      <dgm:t>
        <a:bodyPr/>
        <a:lstStyle/>
        <a:p>
          <a:endParaRPr lang="en-US"/>
        </a:p>
      </dgm:t>
    </dgm:pt>
    <dgm:pt modelId="{2F4B4CE5-AB93-4508-8F68-5A9449A75D8D}">
      <dgm:prSet custT="1"/>
      <dgm:spPr/>
      <dgm:t>
        <a:bodyPr anchor="t"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Villamosenergiaárak			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3DE063-DAC8-422B-BC43-27FAB4BFB932}" type="parTrans" cxnId="{A00E50EC-41C3-4A9A-8D24-90206E35BFE6}">
      <dgm:prSet/>
      <dgm:spPr/>
      <dgm:t>
        <a:bodyPr/>
        <a:lstStyle/>
        <a:p>
          <a:endParaRPr lang="en-US"/>
        </a:p>
      </dgm:t>
    </dgm:pt>
    <dgm:pt modelId="{CD6805F2-3CDB-4F03-B80A-31AD722123B6}" type="sibTrans" cxnId="{A00E50EC-41C3-4A9A-8D24-90206E35BFE6}">
      <dgm:prSet/>
      <dgm:spPr/>
      <dgm:t>
        <a:bodyPr/>
        <a:lstStyle/>
        <a:p>
          <a:endParaRPr lang="en-US"/>
        </a:p>
      </dgm:t>
    </dgm:pt>
    <dgm:pt modelId="{8B7D4696-9758-4750-86F9-DBAA8E7D91F4}">
      <dgm:prSet custT="1"/>
      <dgm:spPr/>
      <dgm:t>
        <a:bodyPr anchor="t"/>
        <a:lstStyle/>
        <a:p>
          <a:pPr algn="ctr">
            <a:buNone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45395A-7EE2-4FE2-B007-B36A86E4A5FE}" type="parTrans" cxnId="{3750C16F-E365-4F3F-9CF7-0C35DB85250B}">
      <dgm:prSet/>
      <dgm:spPr/>
      <dgm:t>
        <a:bodyPr/>
        <a:lstStyle/>
        <a:p>
          <a:endParaRPr lang="en-US"/>
        </a:p>
      </dgm:t>
    </dgm:pt>
    <dgm:pt modelId="{652C1BAB-9BC5-449D-BDCE-9DD30DFC4719}" type="sibTrans" cxnId="{3750C16F-E365-4F3F-9CF7-0C35DB85250B}">
      <dgm:prSet/>
      <dgm:spPr/>
      <dgm:t>
        <a:bodyPr/>
        <a:lstStyle/>
        <a:p>
          <a:endParaRPr lang="en-US"/>
        </a:p>
      </dgm:t>
    </dgm:pt>
    <dgm:pt modelId="{0F048C9B-858F-4C56-9ED5-5D099D63E913}">
      <dgm:prSet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Technológiai fejlesztések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0D0D86-72EF-4480-98E8-3BDF64104119}" type="parTrans" cxnId="{55300922-BC8D-4037-99E0-E417E4456D61}">
      <dgm:prSet/>
      <dgm:spPr/>
      <dgm:t>
        <a:bodyPr/>
        <a:lstStyle/>
        <a:p>
          <a:endParaRPr lang="en-US"/>
        </a:p>
      </dgm:t>
    </dgm:pt>
    <dgm:pt modelId="{1BAE4336-C5F0-475A-91F6-1B8B67062631}" type="sibTrans" cxnId="{55300922-BC8D-4037-99E0-E417E4456D61}">
      <dgm:prSet/>
      <dgm:spPr/>
      <dgm:t>
        <a:bodyPr/>
        <a:lstStyle/>
        <a:p>
          <a:endParaRPr lang="en-US"/>
        </a:p>
      </dgm:t>
    </dgm:pt>
    <dgm:pt modelId="{2FA37BB3-6B86-4EE7-BDE6-919F5C82FE9E}">
      <dgm:prSet custT="1"/>
      <dgm:spPr/>
      <dgm:t>
        <a:bodyPr/>
        <a:lstStyle/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Foglalkoztatás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0B78EB-1767-407D-AE13-4F9EB0FE831C}" type="parTrans" cxnId="{8FF09190-1B9D-43CB-B4DC-3CBD502BE089}">
      <dgm:prSet/>
      <dgm:spPr/>
      <dgm:t>
        <a:bodyPr/>
        <a:lstStyle/>
        <a:p>
          <a:endParaRPr lang="en-US"/>
        </a:p>
      </dgm:t>
    </dgm:pt>
    <dgm:pt modelId="{5E8DC224-DE9C-4C5D-9CC4-ECA42C610D0D}" type="sibTrans" cxnId="{8FF09190-1B9D-43CB-B4DC-3CBD502BE089}">
      <dgm:prSet/>
      <dgm:spPr/>
      <dgm:t>
        <a:bodyPr/>
        <a:lstStyle/>
        <a:p>
          <a:endParaRPr lang="en-US"/>
        </a:p>
      </dgm:t>
    </dgm:pt>
    <dgm:pt modelId="{809852BD-FAE9-4CD8-B5DD-6B163F5A5F5D}">
      <dgm:prSet custT="1"/>
      <dgm:spPr/>
      <dgm:t>
        <a:bodyPr/>
        <a:lstStyle/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1,2 millió munkavállaló a szektorban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D5C47-7AB8-4464-BCC3-79A115E3F502}" type="parTrans" cxnId="{9542D5B0-6399-4B17-978D-BC4D5CAB7114}">
      <dgm:prSet/>
      <dgm:spPr/>
      <dgm:t>
        <a:bodyPr/>
        <a:lstStyle/>
        <a:p>
          <a:endParaRPr lang="en-US"/>
        </a:p>
      </dgm:t>
    </dgm:pt>
    <dgm:pt modelId="{713F9D53-811D-4E72-905E-24BACFA9EC14}" type="sibTrans" cxnId="{9542D5B0-6399-4B17-978D-BC4D5CAB7114}">
      <dgm:prSet/>
      <dgm:spPr/>
      <dgm:t>
        <a:bodyPr/>
        <a:lstStyle/>
        <a:p>
          <a:endParaRPr lang="en-US"/>
        </a:p>
      </dgm:t>
    </dgm:pt>
    <dgm:pt modelId="{98179619-8F6B-4B2F-B23B-141176D93FCE}">
      <dgm:prSet custT="1"/>
      <dgm:spPr/>
      <dgm:t>
        <a:bodyPr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Üvegházhatású gázkibocsátás csökkenése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A79F5A-AF80-4D97-BAAA-A08A591CF000}" type="parTrans" cxnId="{7B3DB56A-9ACC-46FD-B762-A36AAD92F182}">
      <dgm:prSet/>
      <dgm:spPr/>
      <dgm:t>
        <a:bodyPr/>
        <a:lstStyle/>
        <a:p>
          <a:endParaRPr lang="en-US"/>
        </a:p>
      </dgm:t>
    </dgm:pt>
    <dgm:pt modelId="{EB9B38C9-6643-44E5-A78F-E8F85EC2567E}" type="sibTrans" cxnId="{7B3DB56A-9ACC-46FD-B762-A36AAD92F182}">
      <dgm:prSet/>
      <dgm:spPr/>
      <dgm:t>
        <a:bodyPr/>
        <a:lstStyle/>
        <a:p>
          <a:endParaRPr lang="en-US"/>
        </a:p>
      </dgm:t>
    </dgm:pt>
    <dgm:pt modelId="{1517D825-B606-4F92-80FB-A2533140CC68}">
      <dgm:prSet custT="1"/>
      <dgm:spPr/>
      <dgm:t>
        <a:bodyPr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Fenntarthatóság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96B6D-67C2-464C-AB9E-7B3E677A91FA}" type="parTrans" cxnId="{6FABE937-382A-466E-AE9C-E4BC7B77BAA1}">
      <dgm:prSet/>
      <dgm:spPr/>
      <dgm:t>
        <a:bodyPr/>
        <a:lstStyle/>
        <a:p>
          <a:endParaRPr lang="en-US"/>
        </a:p>
      </dgm:t>
    </dgm:pt>
    <dgm:pt modelId="{EB8E0FF5-CE2F-4AC1-B4BC-AEF5E895C798}" type="sibTrans" cxnId="{6FABE937-382A-466E-AE9C-E4BC7B77BAA1}">
      <dgm:prSet/>
      <dgm:spPr/>
      <dgm:t>
        <a:bodyPr/>
        <a:lstStyle/>
        <a:p>
          <a:endParaRPr lang="en-US"/>
        </a:p>
      </dgm:t>
    </dgm:pt>
    <dgm:pt modelId="{E2B29D71-73BB-47F5-9F46-93F1CF2E2FB0}">
      <dgm:prSet custT="1"/>
      <dgm:spPr/>
      <dgm:t>
        <a:bodyPr/>
        <a:lstStyle/>
        <a:p>
          <a:pPr algn="ctr">
            <a:buNone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3A2B21-7BFF-4AA1-A6DC-73D9B3A6617C}" type="parTrans" cxnId="{EAC9D851-8733-430C-899C-72BE542CABDF}">
      <dgm:prSet/>
      <dgm:spPr/>
      <dgm:t>
        <a:bodyPr/>
        <a:lstStyle/>
        <a:p>
          <a:endParaRPr lang="en-US"/>
        </a:p>
      </dgm:t>
    </dgm:pt>
    <dgm:pt modelId="{2BE30F7E-E786-4D59-8A61-A32BDB554DE8}" type="sibTrans" cxnId="{EAC9D851-8733-430C-899C-72BE542CABDF}">
      <dgm:prSet/>
      <dgm:spPr/>
      <dgm:t>
        <a:bodyPr/>
        <a:lstStyle/>
        <a:p>
          <a:endParaRPr lang="en-US"/>
        </a:p>
      </dgm:t>
    </dgm:pt>
    <dgm:pt modelId="{76F51D0B-70FE-463D-981C-1A8D6B1D0536}">
      <dgm:prSet custT="1"/>
      <dgm:spPr/>
      <dgm:t>
        <a:bodyPr/>
        <a:lstStyle/>
        <a:p>
          <a:pPr algn="ctr">
            <a:buNone/>
          </a:pPr>
          <a:r>
            <a:rPr lang="hu-H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Légszennyezés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0F4EE1-45C0-4AD6-90BF-731322D246D8}" type="parTrans" cxnId="{DC475EA2-D2BA-4FF3-BB3C-C1DEBBB5749D}">
      <dgm:prSet/>
      <dgm:spPr/>
      <dgm:t>
        <a:bodyPr/>
        <a:lstStyle/>
        <a:p>
          <a:endParaRPr lang="en-US"/>
        </a:p>
      </dgm:t>
    </dgm:pt>
    <dgm:pt modelId="{6BB87ADA-D625-423E-B847-C74658ABF38B}" type="sibTrans" cxnId="{DC475EA2-D2BA-4FF3-BB3C-C1DEBBB5749D}">
      <dgm:prSet/>
      <dgm:spPr/>
      <dgm:t>
        <a:bodyPr/>
        <a:lstStyle/>
        <a:p>
          <a:endParaRPr lang="en-US"/>
        </a:p>
      </dgm:t>
    </dgm:pt>
    <dgm:pt modelId="{C5ABF8AA-CD57-43A1-B5FB-CE35B5A9ADFB}">
      <dgm:prSet custT="1"/>
      <dgm:spPr/>
      <dgm:t>
        <a:bodyPr/>
        <a:lstStyle/>
        <a:p>
          <a:pPr algn="ctr">
            <a:buNone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6DF822-9BDB-4DC4-89EA-30BD77DED860}" type="parTrans" cxnId="{A52972C9-E1E3-44F5-8A65-F813D2D912FA}">
      <dgm:prSet/>
      <dgm:spPr/>
      <dgm:t>
        <a:bodyPr/>
        <a:lstStyle/>
        <a:p>
          <a:endParaRPr lang="en-US"/>
        </a:p>
      </dgm:t>
    </dgm:pt>
    <dgm:pt modelId="{57E4CC1B-540F-45F8-BE0F-FD2C8772342D}" type="sibTrans" cxnId="{A52972C9-E1E3-44F5-8A65-F813D2D912FA}">
      <dgm:prSet/>
      <dgm:spPr/>
      <dgm:t>
        <a:bodyPr/>
        <a:lstStyle/>
        <a:p>
          <a:endParaRPr lang="en-US"/>
        </a:p>
      </dgm:t>
    </dgm:pt>
    <dgm:pt modelId="{312C4900-7205-479E-9611-844422B18EA3}" type="pres">
      <dgm:prSet presAssocID="{88DB18FB-C1DB-4FD0-B842-323F5D21DB8B}" presName="diagram" presStyleCnt="0">
        <dgm:presLayoutVars>
          <dgm:dir/>
          <dgm:animLvl val="lvl"/>
          <dgm:resizeHandles val="exact"/>
        </dgm:presLayoutVars>
      </dgm:prSet>
      <dgm:spPr/>
    </dgm:pt>
    <dgm:pt modelId="{03D4FA88-A793-4282-A4AB-87F9019BBEB8}" type="pres">
      <dgm:prSet presAssocID="{35406C28-5F14-44D9-8AC5-9BCE51EE10E9}" presName="compNode" presStyleCnt="0"/>
      <dgm:spPr/>
    </dgm:pt>
    <dgm:pt modelId="{735EFDDE-C1F7-42C4-AEE2-8598DCC121B0}" type="pres">
      <dgm:prSet presAssocID="{35406C28-5F14-44D9-8AC5-9BCE51EE10E9}" presName="childRect" presStyleLbl="bgAcc1" presStyleIdx="0" presStyleCnt="3" custScaleY="137499">
        <dgm:presLayoutVars>
          <dgm:bulletEnabled val="1"/>
        </dgm:presLayoutVars>
      </dgm:prSet>
      <dgm:spPr/>
    </dgm:pt>
    <dgm:pt modelId="{A68E20C0-0830-471E-ABBA-55062303EF73}" type="pres">
      <dgm:prSet presAssocID="{35406C28-5F14-44D9-8AC5-9BCE51EE10E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0FD4941-0F3B-4F28-B38D-D85030CEFB17}" type="pres">
      <dgm:prSet presAssocID="{35406C28-5F14-44D9-8AC5-9BCE51EE10E9}" presName="parentRect" presStyleLbl="alignNode1" presStyleIdx="0" presStyleCnt="3"/>
      <dgm:spPr/>
    </dgm:pt>
    <dgm:pt modelId="{900924AA-0055-4385-A920-824E77FF4149}" type="pres">
      <dgm:prSet presAssocID="{35406C28-5F14-44D9-8AC5-9BCE51EE10E9}" presName="adorn" presStyleLbl="fgAccFollowNode1" presStyleIdx="0" presStyleCnt="3" custScaleX="118139" custScaleY="102209" custLinFactNeighborX="-16200" custLinFactNeighborY="-126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0D00C87-7B0D-4A8B-84B9-45FC56A32B46}" type="pres">
      <dgm:prSet presAssocID="{264A2CA0-1057-4DCA-A2E8-AC9C67D71891}" presName="sibTrans" presStyleLbl="sibTrans2D1" presStyleIdx="0" presStyleCnt="0"/>
      <dgm:spPr/>
    </dgm:pt>
    <dgm:pt modelId="{F06CAB28-195D-4952-9D4C-5A5C1C490D14}" type="pres">
      <dgm:prSet presAssocID="{0B61748A-90EA-4A1D-BB08-3A36D15CF14A}" presName="compNode" presStyleCnt="0"/>
      <dgm:spPr/>
    </dgm:pt>
    <dgm:pt modelId="{8E2F6021-F3EB-4338-A3C2-1125DC48B6FA}" type="pres">
      <dgm:prSet presAssocID="{0B61748A-90EA-4A1D-BB08-3A36D15CF14A}" presName="childRect" presStyleLbl="bgAcc1" presStyleIdx="1" presStyleCnt="3" custScaleY="138813">
        <dgm:presLayoutVars>
          <dgm:bulletEnabled val="1"/>
        </dgm:presLayoutVars>
      </dgm:prSet>
      <dgm:spPr/>
    </dgm:pt>
    <dgm:pt modelId="{D658F303-DD43-45E8-8C52-A36B9BB66132}" type="pres">
      <dgm:prSet presAssocID="{0B61748A-90EA-4A1D-BB08-3A36D15CF14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CA5502B-86E8-4D2A-B01C-CC83216A8098}" type="pres">
      <dgm:prSet presAssocID="{0B61748A-90EA-4A1D-BB08-3A36D15CF14A}" presName="parentRect" presStyleLbl="alignNode1" presStyleIdx="1" presStyleCnt="3"/>
      <dgm:spPr/>
    </dgm:pt>
    <dgm:pt modelId="{A20C9EA8-369E-46AA-9871-6AC0F8CFFFCA}" type="pres">
      <dgm:prSet presAssocID="{0B61748A-90EA-4A1D-BB08-3A36D15CF14A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F1B10780-0076-4D4C-B606-A7193910F544}" type="pres">
      <dgm:prSet presAssocID="{7230E2B4-2FCB-46FD-A136-D9C1485D05B2}" presName="sibTrans" presStyleLbl="sibTrans2D1" presStyleIdx="0" presStyleCnt="0"/>
      <dgm:spPr/>
    </dgm:pt>
    <dgm:pt modelId="{8AFFCA6D-8EDF-44CE-A9C3-FEC56D1913BD}" type="pres">
      <dgm:prSet presAssocID="{E6A9A400-474D-4DAB-8002-5F0D53EBCD13}" presName="compNode" presStyleCnt="0"/>
      <dgm:spPr/>
    </dgm:pt>
    <dgm:pt modelId="{6952AE08-58AA-4290-91C1-74C10260A58F}" type="pres">
      <dgm:prSet presAssocID="{E6A9A400-474D-4DAB-8002-5F0D53EBCD13}" presName="childRect" presStyleLbl="bgAcc1" presStyleIdx="2" presStyleCnt="3" custScaleY="139773">
        <dgm:presLayoutVars>
          <dgm:bulletEnabled val="1"/>
        </dgm:presLayoutVars>
      </dgm:prSet>
      <dgm:spPr/>
    </dgm:pt>
    <dgm:pt modelId="{A68DC34D-EE48-4726-A6BD-9241A175FC94}" type="pres">
      <dgm:prSet presAssocID="{E6A9A400-474D-4DAB-8002-5F0D53EBCD1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0ACABFB-8968-4D4A-ADC2-13841EC0E67A}" type="pres">
      <dgm:prSet presAssocID="{E6A9A400-474D-4DAB-8002-5F0D53EBCD13}" presName="parentRect" presStyleLbl="alignNode1" presStyleIdx="2" presStyleCnt="3"/>
      <dgm:spPr/>
    </dgm:pt>
    <dgm:pt modelId="{45745A2C-5CFA-4B21-8F69-885A74070C95}" type="pres">
      <dgm:prSet presAssocID="{E6A9A400-474D-4DAB-8002-5F0D53EBCD13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</dgm:ptLst>
  <dgm:cxnLst>
    <dgm:cxn modelId="{831E0400-2144-46EE-9F25-F7ABF4129798}" type="presOf" srcId="{1517D825-B606-4F92-80FB-A2533140CC68}" destId="{6952AE08-58AA-4290-91C1-74C10260A58F}" srcOrd="0" destOrd="2" presId="urn:microsoft.com/office/officeart/2005/8/layout/bList2"/>
    <dgm:cxn modelId="{DC66DA05-FA00-4FD4-8418-DC0ED1FF9BD1}" type="presOf" srcId="{2F4B4CE5-AB93-4508-8F68-5A9449A75D8D}" destId="{735EFDDE-C1F7-42C4-AEE2-8598DCC121B0}" srcOrd="0" destOrd="5" presId="urn:microsoft.com/office/officeart/2005/8/layout/bList2"/>
    <dgm:cxn modelId="{9B494B1B-0F75-4924-9E6B-1604EBEB2D0F}" srcId="{88DB18FB-C1DB-4FD0-B842-323F5D21DB8B}" destId="{35406C28-5F14-44D9-8AC5-9BCE51EE10E9}" srcOrd="0" destOrd="0" parTransId="{678CEE18-5266-41BC-8911-3E57323CA00B}" sibTransId="{264A2CA0-1057-4DCA-A2E8-AC9C67D71891}"/>
    <dgm:cxn modelId="{DED9D01C-BA26-4EC6-AF27-2221D2E77D8B}" type="presOf" srcId="{9F7350C3-2D2C-4CF5-948F-5009C1C7A22C}" destId="{735EFDDE-C1F7-42C4-AEE2-8598DCC121B0}" srcOrd="0" destOrd="3" presId="urn:microsoft.com/office/officeart/2005/8/layout/bList2"/>
    <dgm:cxn modelId="{55300922-BC8D-4037-99E0-E417E4456D61}" srcId="{0B61748A-90EA-4A1D-BB08-3A36D15CF14A}" destId="{0F048C9B-858F-4C56-9ED5-5D099D63E913}" srcOrd="0" destOrd="0" parTransId="{B90D0D86-72EF-4480-98E8-3BDF64104119}" sibTransId="{1BAE4336-C5F0-475A-91F6-1B8B67062631}"/>
    <dgm:cxn modelId="{B203252B-1B9C-48EA-BE77-455470353EAA}" srcId="{35406C28-5F14-44D9-8AC5-9BCE51EE10E9}" destId="{AE3AE3C6-2972-4B3C-BAD0-8D064A6C0901}" srcOrd="1" destOrd="0" parTransId="{95FF56E9-EF22-457A-9BF5-493899208BD2}" sibTransId="{5E37028E-0725-4ADF-9DD2-F6E422D48A04}"/>
    <dgm:cxn modelId="{4BD14A2E-FC89-45F9-846E-16A2B045C9B1}" type="presOf" srcId="{2FA37BB3-6B86-4EE7-BDE6-919F5C82FE9E}" destId="{8E2F6021-F3EB-4338-A3C2-1125DC48B6FA}" srcOrd="0" destOrd="1" presId="urn:microsoft.com/office/officeart/2005/8/layout/bList2"/>
    <dgm:cxn modelId="{AE298131-0FD1-409C-B176-517A7A058F8A}" type="presOf" srcId="{88DB18FB-C1DB-4FD0-B842-323F5D21DB8B}" destId="{312C4900-7205-479E-9611-844422B18EA3}" srcOrd="0" destOrd="0" presId="urn:microsoft.com/office/officeart/2005/8/layout/bList2"/>
    <dgm:cxn modelId="{4E885137-5FF6-45A9-9BD0-BC418E1462A2}" srcId="{88DB18FB-C1DB-4FD0-B842-323F5D21DB8B}" destId="{E6A9A400-474D-4DAB-8002-5F0D53EBCD13}" srcOrd="2" destOrd="0" parTransId="{C3AA4573-A2F4-4714-BF09-0A499ED9A5AB}" sibTransId="{8DEB7468-E5A8-4386-9713-6761E5632BFF}"/>
    <dgm:cxn modelId="{6FABE937-382A-466E-AE9C-E4BC7B77BAA1}" srcId="{E6A9A400-474D-4DAB-8002-5F0D53EBCD13}" destId="{1517D825-B606-4F92-80FB-A2533140CC68}" srcOrd="2" destOrd="0" parTransId="{40196B6D-67C2-464C-AB9E-7B3E677A91FA}" sibTransId="{EB8E0FF5-CE2F-4AC1-B4BC-AEF5E895C798}"/>
    <dgm:cxn modelId="{83C6135D-605C-4470-902C-3C691FBF36CD}" type="presOf" srcId="{809852BD-FAE9-4CD8-B5DD-6B163F5A5F5D}" destId="{8E2F6021-F3EB-4338-A3C2-1125DC48B6FA}" srcOrd="0" destOrd="2" presId="urn:microsoft.com/office/officeart/2005/8/layout/bList2"/>
    <dgm:cxn modelId="{A9C4465F-7882-4C4C-ABF4-0FE5A20F3640}" type="presOf" srcId="{264A2CA0-1057-4DCA-A2E8-AC9C67D71891}" destId="{20D00C87-7B0D-4A8B-84B9-45FC56A32B46}" srcOrd="0" destOrd="0" presId="urn:microsoft.com/office/officeart/2005/8/layout/bList2"/>
    <dgm:cxn modelId="{11DBCE61-F11E-4640-9E06-23C9F5C7276A}" type="presOf" srcId="{8B7D4696-9758-4750-86F9-DBAA8E7D91F4}" destId="{735EFDDE-C1F7-42C4-AEE2-8598DCC121B0}" srcOrd="0" destOrd="4" presId="urn:microsoft.com/office/officeart/2005/8/layout/bList2"/>
    <dgm:cxn modelId="{D8541247-6585-48AD-B014-943DC63BBF35}" type="presOf" srcId="{C5ABF8AA-CD57-43A1-B5FB-CE35B5A9ADFB}" destId="{6952AE08-58AA-4290-91C1-74C10260A58F}" srcOrd="0" destOrd="3" presId="urn:microsoft.com/office/officeart/2005/8/layout/bList2"/>
    <dgm:cxn modelId="{90982567-91D7-4917-A937-C1EF47D1EFC8}" type="presOf" srcId="{76F51D0B-70FE-463D-981C-1A8D6B1D0536}" destId="{6952AE08-58AA-4290-91C1-74C10260A58F}" srcOrd="0" destOrd="4" presId="urn:microsoft.com/office/officeart/2005/8/layout/bList2"/>
    <dgm:cxn modelId="{D56DD167-9910-4706-9D69-69961DE91E1F}" srcId="{88DB18FB-C1DB-4FD0-B842-323F5D21DB8B}" destId="{0B61748A-90EA-4A1D-BB08-3A36D15CF14A}" srcOrd="1" destOrd="0" parTransId="{CA91DEC6-5E96-450E-84DF-AE8CC5F7B4B3}" sibTransId="{7230E2B4-2FCB-46FD-A136-D9C1485D05B2}"/>
    <dgm:cxn modelId="{D8D4A548-3987-4145-916D-F7BCE9C7D634}" type="presOf" srcId="{E6A9A400-474D-4DAB-8002-5F0D53EBCD13}" destId="{A68DC34D-EE48-4726-A6BD-9241A175FC94}" srcOrd="0" destOrd="0" presId="urn:microsoft.com/office/officeart/2005/8/layout/bList2"/>
    <dgm:cxn modelId="{7B3DB56A-9ACC-46FD-B762-A36AAD92F182}" srcId="{E6A9A400-474D-4DAB-8002-5F0D53EBCD13}" destId="{98179619-8F6B-4B2F-B23B-141176D93FCE}" srcOrd="0" destOrd="0" parTransId="{DBA79F5A-AF80-4D97-BAAA-A08A591CF000}" sibTransId="{EB9B38C9-6643-44E5-A78F-E8F85EC2567E}"/>
    <dgm:cxn modelId="{59C33C6E-A1AD-4EAF-901B-C4CF3310ECC5}" type="presOf" srcId="{98179619-8F6B-4B2F-B23B-141176D93FCE}" destId="{6952AE08-58AA-4290-91C1-74C10260A58F}" srcOrd="0" destOrd="0" presId="urn:microsoft.com/office/officeart/2005/8/layout/bList2"/>
    <dgm:cxn modelId="{3750C16F-E365-4F3F-9CF7-0C35DB85250B}" srcId="{35406C28-5F14-44D9-8AC5-9BCE51EE10E9}" destId="{8B7D4696-9758-4750-86F9-DBAA8E7D91F4}" srcOrd="4" destOrd="0" parTransId="{C545395A-7EE2-4FE2-B007-B36A86E4A5FE}" sibTransId="{652C1BAB-9BC5-449D-BDCE-9DD30DFC4719}"/>
    <dgm:cxn modelId="{DE089A70-849A-4074-8484-C2F7DC568AAE}" type="presOf" srcId="{6A5FDEA2-7C05-4D11-8494-125DB4AB5705}" destId="{735EFDDE-C1F7-42C4-AEE2-8598DCC121B0}" srcOrd="0" destOrd="0" presId="urn:microsoft.com/office/officeart/2005/8/layout/bList2"/>
    <dgm:cxn modelId="{EAC9D851-8733-430C-899C-72BE542CABDF}" srcId="{E6A9A400-474D-4DAB-8002-5F0D53EBCD13}" destId="{E2B29D71-73BB-47F5-9F46-93F1CF2E2FB0}" srcOrd="1" destOrd="0" parTransId="{CE3A2B21-7BFF-4AA1-A6DC-73D9B3A6617C}" sibTransId="{2BE30F7E-E786-4D59-8A61-A32BDB554DE8}"/>
    <dgm:cxn modelId="{48101C74-DEF0-4847-B8E0-92B13F4EF1E2}" srcId="{35406C28-5F14-44D9-8AC5-9BCE51EE10E9}" destId="{6A5FDEA2-7C05-4D11-8494-125DB4AB5705}" srcOrd="0" destOrd="0" parTransId="{B283580F-057F-4018-A63A-58952C1ADCEE}" sibTransId="{678B75C1-205E-4B1D-8FC2-87DC6F91137C}"/>
    <dgm:cxn modelId="{975AB556-9746-4CCA-9889-C56443560042}" type="presOf" srcId="{0F048C9B-858F-4C56-9ED5-5D099D63E913}" destId="{8E2F6021-F3EB-4338-A3C2-1125DC48B6FA}" srcOrd="0" destOrd="0" presId="urn:microsoft.com/office/officeart/2005/8/layout/bList2"/>
    <dgm:cxn modelId="{0E68D557-91A9-4093-9A8F-4DA2807AE213}" type="presOf" srcId="{E2B29D71-73BB-47F5-9F46-93F1CF2E2FB0}" destId="{6952AE08-58AA-4290-91C1-74C10260A58F}" srcOrd="0" destOrd="1" presId="urn:microsoft.com/office/officeart/2005/8/layout/bList2"/>
    <dgm:cxn modelId="{E0B0417C-1D02-485E-9DD6-C63C926E4046}" type="presOf" srcId="{0B61748A-90EA-4A1D-BB08-3A36D15CF14A}" destId="{6CA5502B-86E8-4D2A-B01C-CC83216A8098}" srcOrd="1" destOrd="0" presId="urn:microsoft.com/office/officeart/2005/8/layout/bList2"/>
    <dgm:cxn modelId="{D779417D-775D-4461-B3EE-8F8B3F76700D}" type="presOf" srcId="{35406C28-5F14-44D9-8AC5-9BCE51EE10E9}" destId="{00FD4941-0F3B-4F28-B38D-D85030CEFB17}" srcOrd="1" destOrd="0" presId="urn:microsoft.com/office/officeart/2005/8/layout/bList2"/>
    <dgm:cxn modelId="{29061581-7163-451E-9F05-0A165F31B500}" type="presOf" srcId="{35406C28-5F14-44D9-8AC5-9BCE51EE10E9}" destId="{A68E20C0-0830-471E-ABBA-55062303EF73}" srcOrd="0" destOrd="0" presId="urn:microsoft.com/office/officeart/2005/8/layout/bList2"/>
    <dgm:cxn modelId="{A5F2C088-AEA7-4647-B72C-817381FFF03C}" type="presOf" srcId="{0B61748A-90EA-4A1D-BB08-3A36D15CF14A}" destId="{D658F303-DD43-45E8-8C52-A36B9BB66132}" srcOrd="0" destOrd="0" presId="urn:microsoft.com/office/officeart/2005/8/layout/bList2"/>
    <dgm:cxn modelId="{8FF09190-1B9D-43CB-B4DC-3CBD502BE089}" srcId="{0B61748A-90EA-4A1D-BB08-3A36D15CF14A}" destId="{2FA37BB3-6B86-4EE7-BDE6-919F5C82FE9E}" srcOrd="1" destOrd="0" parTransId="{380B78EB-1767-407D-AE13-4F9EB0FE831C}" sibTransId="{5E8DC224-DE9C-4C5D-9CC4-ECA42C610D0D}"/>
    <dgm:cxn modelId="{F6922B9A-C8BE-41A8-85AB-7D9918365B51}" type="presOf" srcId="{E6A9A400-474D-4DAB-8002-5F0D53EBCD13}" destId="{F0ACABFB-8968-4D4A-ADC2-13841EC0E67A}" srcOrd="1" destOrd="0" presId="urn:microsoft.com/office/officeart/2005/8/layout/bList2"/>
    <dgm:cxn modelId="{DC475EA2-D2BA-4FF3-BB3C-C1DEBBB5749D}" srcId="{E6A9A400-474D-4DAB-8002-5F0D53EBCD13}" destId="{76F51D0B-70FE-463D-981C-1A8D6B1D0536}" srcOrd="4" destOrd="0" parTransId="{8F0F4EE1-45C0-4AD6-90BF-731322D246D8}" sibTransId="{6BB87ADA-D625-423E-B847-C74658ABF38B}"/>
    <dgm:cxn modelId="{9542D5B0-6399-4B17-978D-BC4D5CAB7114}" srcId="{0B61748A-90EA-4A1D-BB08-3A36D15CF14A}" destId="{809852BD-FAE9-4CD8-B5DD-6B163F5A5F5D}" srcOrd="2" destOrd="0" parTransId="{9CBD5C47-7AB8-4464-BCC3-79A115E3F502}" sibTransId="{713F9D53-811D-4E72-905E-24BACFA9EC14}"/>
    <dgm:cxn modelId="{A7E42AC3-CCAE-48DE-9F97-07A5CF9F3433}" srcId="{35406C28-5F14-44D9-8AC5-9BCE51EE10E9}" destId="{9F7350C3-2D2C-4CF5-948F-5009C1C7A22C}" srcOrd="3" destOrd="0" parTransId="{001D47F7-29BA-4E6B-B74A-D677354DCA92}" sibTransId="{4D93A3B6-1A4D-4254-BAE5-6209D99C9AE2}"/>
    <dgm:cxn modelId="{A52972C9-E1E3-44F5-8A65-F813D2D912FA}" srcId="{E6A9A400-474D-4DAB-8002-5F0D53EBCD13}" destId="{C5ABF8AA-CD57-43A1-B5FB-CE35B5A9ADFB}" srcOrd="3" destOrd="0" parTransId="{F76DF822-9BDB-4DC4-89EA-30BD77DED860}" sibTransId="{57E4CC1B-540F-45F8-BE0F-FD2C8772342D}"/>
    <dgm:cxn modelId="{A884F7D7-A9C6-4BF8-A96E-069F5EFE5DD7}" type="presOf" srcId="{C92F4A3D-9896-4665-9C9B-AC82698962ED}" destId="{735EFDDE-C1F7-42C4-AEE2-8598DCC121B0}" srcOrd="0" destOrd="2" presId="urn:microsoft.com/office/officeart/2005/8/layout/bList2"/>
    <dgm:cxn modelId="{D4ACBCE6-98BB-440A-8F55-B86B0F0B9F0E}" type="presOf" srcId="{7230E2B4-2FCB-46FD-A136-D9C1485D05B2}" destId="{F1B10780-0076-4D4C-B606-A7193910F544}" srcOrd="0" destOrd="0" presId="urn:microsoft.com/office/officeart/2005/8/layout/bList2"/>
    <dgm:cxn modelId="{3D6A3CE7-48E7-4BAB-B399-DD8BD52D4866}" type="presOf" srcId="{AE3AE3C6-2972-4B3C-BAD0-8D064A6C0901}" destId="{735EFDDE-C1F7-42C4-AEE2-8598DCC121B0}" srcOrd="0" destOrd="1" presId="urn:microsoft.com/office/officeart/2005/8/layout/bList2"/>
    <dgm:cxn modelId="{A00E50EC-41C3-4A9A-8D24-90206E35BFE6}" srcId="{35406C28-5F14-44D9-8AC5-9BCE51EE10E9}" destId="{2F4B4CE5-AB93-4508-8F68-5A9449A75D8D}" srcOrd="5" destOrd="0" parTransId="{E83DE063-DAC8-422B-BC43-27FAB4BFB932}" sibTransId="{CD6805F2-3CDB-4F03-B80A-31AD722123B6}"/>
    <dgm:cxn modelId="{33AFF3FF-DF89-4B1B-9F7D-564CD24B83DA}" srcId="{35406C28-5F14-44D9-8AC5-9BCE51EE10E9}" destId="{C92F4A3D-9896-4665-9C9B-AC82698962ED}" srcOrd="2" destOrd="0" parTransId="{899C5BE4-A83B-4618-96D4-EEFCA81AD38E}" sibTransId="{812C88C8-B97B-40C1-AD97-5AF1C808D4BB}"/>
    <dgm:cxn modelId="{A040E585-3A05-4294-9585-0C52CF998D1E}" type="presParOf" srcId="{312C4900-7205-479E-9611-844422B18EA3}" destId="{03D4FA88-A793-4282-A4AB-87F9019BBEB8}" srcOrd="0" destOrd="0" presId="urn:microsoft.com/office/officeart/2005/8/layout/bList2"/>
    <dgm:cxn modelId="{F937D84A-AEE7-4695-B5AB-FC966F203C09}" type="presParOf" srcId="{03D4FA88-A793-4282-A4AB-87F9019BBEB8}" destId="{735EFDDE-C1F7-42C4-AEE2-8598DCC121B0}" srcOrd="0" destOrd="0" presId="urn:microsoft.com/office/officeart/2005/8/layout/bList2"/>
    <dgm:cxn modelId="{5DBD6BF1-6A08-40AF-8AE7-DC00D39FE56C}" type="presParOf" srcId="{03D4FA88-A793-4282-A4AB-87F9019BBEB8}" destId="{A68E20C0-0830-471E-ABBA-55062303EF73}" srcOrd="1" destOrd="0" presId="urn:microsoft.com/office/officeart/2005/8/layout/bList2"/>
    <dgm:cxn modelId="{C24B457D-438A-4464-A114-F8A453F7173B}" type="presParOf" srcId="{03D4FA88-A793-4282-A4AB-87F9019BBEB8}" destId="{00FD4941-0F3B-4F28-B38D-D85030CEFB17}" srcOrd="2" destOrd="0" presId="urn:microsoft.com/office/officeart/2005/8/layout/bList2"/>
    <dgm:cxn modelId="{4F7D4109-3E8D-4DAB-AEA1-C061EBC8831F}" type="presParOf" srcId="{03D4FA88-A793-4282-A4AB-87F9019BBEB8}" destId="{900924AA-0055-4385-A920-824E77FF4149}" srcOrd="3" destOrd="0" presId="urn:microsoft.com/office/officeart/2005/8/layout/bList2"/>
    <dgm:cxn modelId="{FEA76B5B-65BA-43CE-9D3B-1D55B807034D}" type="presParOf" srcId="{312C4900-7205-479E-9611-844422B18EA3}" destId="{20D00C87-7B0D-4A8B-84B9-45FC56A32B46}" srcOrd="1" destOrd="0" presId="urn:microsoft.com/office/officeart/2005/8/layout/bList2"/>
    <dgm:cxn modelId="{75D4B47F-C8DA-404E-AE22-A99276D772D4}" type="presParOf" srcId="{312C4900-7205-479E-9611-844422B18EA3}" destId="{F06CAB28-195D-4952-9D4C-5A5C1C490D14}" srcOrd="2" destOrd="0" presId="urn:microsoft.com/office/officeart/2005/8/layout/bList2"/>
    <dgm:cxn modelId="{AEFC4677-378B-4BF0-BA50-FEB6A21F6FBA}" type="presParOf" srcId="{F06CAB28-195D-4952-9D4C-5A5C1C490D14}" destId="{8E2F6021-F3EB-4338-A3C2-1125DC48B6FA}" srcOrd="0" destOrd="0" presId="urn:microsoft.com/office/officeart/2005/8/layout/bList2"/>
    <dgm:cxn modelId="{C1CA33BD-76A5-4E93-A59C-C6DA9E71B829}" type="presParOf" srcId="{F06CAB28-195D-4952-9D4C-5A5C1C490D14}" destId="{D658F303-DD43-45E8-8C52-A36B9BB66132}" srcOrd="1" destOrd="0" presId="urn:microsoft.com/office/officeart/2005/8/layout/bList2"/>
    <dgm:cxn modelId="{C16661F0-6EB7-4152-8123-E2E61F873825}" type="presParOf" srcId="{F06CAB28-195D-4952-9D4C-5A5C1C490D14}" destId="{6CA5502B-86E8-4D2A-B01C-CC83216A8098}" srcOrd="2" destOrd="0" presId="urn:microsoft.com/office/officeart/2005/8/layout/bList2"/>
    <dgm:cxn modelId="{7E2C6A67-9784-4B37-9C48-F330736EA2BF}" type="presParOf" srcId="{F06CAB28-195D-4952-9D4C-5A5C1C490D14}" destId="{A20C9EA8-369E-46AA-9871-6AC0F8CFFFCA}" srcOrd="3" destOrd="0" presId="urn:microsoft.com/office/officeart/2005/8/layout/bList2"/>
    <dgm:cxn modelId="{301E9085-4238-4376-A6CB-9BD087F386ED}" type="presParOf" srcId="{312C4900-7205-479E-9611-844422B18EA3}" destId="{F1B10780-0076-4D4C-B606-A7193910F544}" srcOrd="3" destOrd="0" presId="urn:microsoft.com/office/officeart/2005/8/layout/bList2"/>
    <dgm:cxn modelId="{313A9C6F-CBE7-4DB6-B930-141968995719}" type="presParOf" srcId="{312C4900-7205-479E-9611-844422B18EA3}" destId="{8AFFCA6D-8EDF-44CE-A9C3-FEC56D1913BD}" srcOrd="4" destOrd="0" presId="urn:microsoft.com/office/officeart/2005/8/layout/bList2"/>
    <dgm:cxn modelId="{5D034773-485A-4B53-94E5-AEBDE8250C5A}" type="presParOf" srcId="{8AFFCA6D-8EDF-44CE-A9C3-FEC56D1913BD}" destId="{6952AE08-58AA-4290-91C1-74C10260A58F}" srcOrd="0" destOrd="0" presId="urn:microsoft.com/office/officeart/2005/8/layout/bList2"/>
    <dgm:cxn modelId="{5E6E744C-7018-47A8-98CE-F1CE110864FC}" type="presParOf" srcId="{8AFFCA6D-8EDF-44CE-A9C3-FEC56D1913BD}" destId="{A68DC34D-EE48-4726-A6BD-9241A175FC94}" srcOrd="1" destOrd="0" presId="urn:microsoft.com/office/officeart/2005/8/layout/bList2"/>
    <dgm:cxn modelId="{10438663-7DB5-4ECB-B0B9-74164348FEDA}" type="presParOf" srcId="{8AFFCA6D-8EDF-44CE-A9C3-FEC56D1913BD}" destId="{F0ACABFB-8968-4D4A-ADC2-13841EC0E67A}" srcOrd="2" destOrd="0" presId="urn:microsoft.com/office/officeart/2005/8/layout/bList2"/>
    <dgm:cxn modelId="{5DD67455-AE83-49A6-AF66-F62A2451A1CA}" type="presParOf" srcId="{8AFFCA6D-8EDF-44CE-A9C3-FEC56D1913BD}" destId="{45745A2C-5CFA-4B21-8F69-885A74070C95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4209D-3E5B-42A3-B817-B26411DC24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017B0-865D-4B8A-B4B7-9C624CA679B1}">
      <dgm:prSet phldrT="[Szöveg]" custT="1"/>
      <dgm:spPr/>
      <dgm:t>
        <a:bodyPr/>
        <a:lstStyle/>
        <a:p>
          <a:r>
            <a:rPr lang="hu-HU" sz="2600" dirty="0"/>
            <a:t>20%</a:t>
          </a:r>
          <a:endParaRPr lang="en-US" sz="2600" dirty="0"/>
        </a:p>
      </dgm:t>
    </dgm:pt>
    <dgm:pt modelId="{F779F85D-BCF2-44E4-8345-0F04563C9D1B}" type="parTrans" cxnId="{BA796625-7F77-4563-A161-3C0EE86C43C1}">
      <dgm:prSet/>
      <dgm:spPr/>
      <dgm:t>
        <a:bodyPr/>
        <a:lstStyle/>
        <a:p>
          <a:endParaRPr lang="en-US"/>
        </a:p>
      </dgm:t>
    </dgm:pt>
    <dgm:pt modelId="{5E92719D-3C7E-4557-AD23-C61112B64DD9}" type="sibTrans" cxnId="{BA796625-7F77-4563-A161-3C0EE86C43C1}">
      <dgm:prSet custT="1"/>
      <dgm:spPr/>
      <dgm:t>
        <a:bodyPr/>
        <a:lstStyle/>
        <a:p>
          <a:r>
            <a:rPr lang="hu-HU" sz="1600" dirty="0"/>
            <a:t>Statisztikai Transzfer</a:t>
          </a:r>
          <a:endParaRPr lang="en-US" sz="1600" dirty="0"/>
        </a:p>
      </dgm:t>
    </dgm:pt>
    <dgm:pt modelId="{67CF90F4-FFD9-4C52-A45E-7DB49A4883A7}">
      <dgm:prSet phldrT="[Szöveg]" custT="1"/>
      <dgm:spPr/>
      <dgm:t>
        <a:bodyPr/>
        <a:lstStyle/>
        <a:p>
          <a:r>
            <a:rPr lang="hu-HU" sz="2500" dirty="0"/>
            <a:t>RES</a:t>
          </a:r>
          <a:endParaRPr lang="en-US" sz="2500" dirty="0"/>
        </a:p>
      </dgm:t>
    </dgm:pt>
    <dgm:pt modelId="{91304995-B067-45D5-A118-5E4BAE2A30FC}" type="parTrans" cxnId="{3CE2A997-E678-4A37-BFA6-A4E7C80B803D}">
      <dgm:prSet/>
      <dgm:spPr/>
      <dgm:t>
        <a:bodyPr/>
        <a:lstStyle/>
        <a:p>
          <a:endParaRPr lang="en-US"/>
        </a:p>
      </dgm:t>
    </dgm:pt>
    <dgm:pt modelId="{63D8B06A-767C-4E5F-ABCF-F10835B1BF20}" type="sibTrans" cxnId="{3CE2A997-E678-4A37-BFA6-A4E7C80B803D}">
      <dgm:prSet custT="1"/>
      <dgm:spPr/>
      <dgm:t>
        <a:bodyPr/>
        <a:lstStyle/>
        <a:p>
          <a:r>
            <a:rPr lang="hu-HU" sz="2400" dirty="0"/>
            <a:t>CF, ERDF</a:t>
          </a:r>
          <a:endParaRPr lang="en-US" sz="2400" dirty="0"/>
        </a:p>
      </dgm:t>
    </dgm:pt>
    <dgm:pt modelId="{C63E9419-C4BA-4E26-B1AC-D438972FCA44}">
      <dgm:prSet phldrT="[Szöveg]" custT="1"/>
      <dgm:spPr/>
      <dgm:t>
        <a:bodyPr/>
        <a:lstStyle/>
        <a:p>
          <a:r>
            <a:rPr lang="hu-HU" sz="2200" dirty="0"/>
            <a:t>FIT,FIP</a:t>
          </a:r>
          <a:endParaRPr lang="en-US" sz="2200" dirty="0"/>
        </a:p>
      </dgm:t>
    </dgm:pt>
    <dgm:pt modelId="{9C45C49C-F314-4F42-A08C-1B96D6B87F9C}" type="parTrans" cxnId="{02F2F5F8-4395-40C6-95F2-C4EB24360F3F}">
      <dgm:prSet/>
      <dgm:spPr/>
      <dgm:t>
        <a:bodyPr/>
        <a:lstStyle/>
        <a:p>
          <a:endParaRPr lang="en-US"/>
        </a:p>
      </dgm:t>
    </dgm:pt>
    <dgm:pt modelId="{9C6E5D0F-6C00-42E7-9FF2-0A79B284F1B2}" type="sibTrans" cxnId="{02F2F5F8-4395-40C6-95F2-C4EB24360F3F}">
      <dgm:prSet/>
      <dgm:spPr/>
      <dgm:t>
        <a:bodyPr/>
        <a:lstStyle/>
        <a:p>
          <a:r>
            <a:rPr lang="hu-HU" dirty="0"/>
            <a:t>NREAP</a:t>
          </a:r>
          <a:endParaRPr lang="en-US" dirty="0"/>
        </a:p>
      </dgm:t>
    </dgm:pt>
    <dgm:pt modelId="{C3678EAE-227B-4A68-B2EE-F951ABA084EF}" type="pres">
      <dgm:prSet presAssocID="{F234209D-3E5B-42A3-B817-B26411DC24F5}" presName="Name0" presStyleCnt="0">
        <dgm:presLayoutVars>
          <dgm:chMax/>
          <dgm:chPref/>
          <dgm:dir/>
          <dgm:animLvl val="lvl"/>
        </dgm:presLayoutVars>
      </dgm:prSet>
      <dgm:spPr/>
    </dgm:pt>
    <dgm:pt modelId="{1BCF173E-4AA5-4011-9FDF-09530BAAEA2B}" type="pres">
      <dgm:prSet presAssocID="{01A017B0-865D-4B8A-B4B7-9C624CA679B1}" presName="composite" presStyleCnt="0"/>
      <dgm:spPr/>
    </dgm:pt>
    <dgm:pt modelId="{2B7089D8-DBC7-45CD-AD11-E6EB868A369B}" type="pres">
      <dgm:prSet presAssocID="{01A017B0-865D-4B8A-B4B7-9C624CA679B1}" presName="Parent1" presStyleLbl="node1" presStyleIdx="0" presStyleCnt="6" custLinFactNeighborX="13323" custLinFactNeighborY="-10378">
        <dgm:presLayoutVars>
          <dgm:chMax val="1"/>
          <dgm:chPref val="1"/>
          <dgm:bulletEnabled val="1"/>
        </dgm:presLayoutVars>
      </dgm:prSet>
      <dgm:spPr/>
    </dgm:pt>
    <dgm:pt modelId="{BCD0A008-235E-4658-A4D5-0C93A99D47D2}" type="pres">
      <dgm:prSet presAssocID="{01A017B0-865D-4B8A-B4B7-9C624CA679B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1B714DB-1CB8-4E36-AE25-D73D75565A4D}" type="pres">
      <dgm:prSet presAssocID="{01A017B0-865D-4B8A-B4B7-9C624CA679B1}" presName="BalanceSpacing" presStyleCnt="0"/>
      <dgm:spPr/>
    </dgm:pt>
    <dgm:pt modelId="{769B258A-74F2-4F35-B2BF-7227D2F30450}" type="pres">
      <dgm:prSet presAssocID="{01A017B0-865D-4B8A-B4B7-9C624CA679B1}" presName="BalanceSpacing1" presStyleCnt="0"/>
      <dgm:spPr/>
    </dgm:pt>
    <dgm:pt modelId="{9C416C1E-4742-441C-8266-91C509BE0585}" type="pres">
      <dgm:prSet presAssocID="{5E92719D-3C7E-4557-AD23-C61112B64DD9}" presName="Accent1Text" presStyleLbl="node1" presStyleIdx="1" presStyleCnt="6" custLinFactNeighborX="19386" custLinFactNeighborY="-9729"/>
      <dgm:spPr/>
    </dgm:pt>
    <dgm:pt modelId="{4BBF4D06-5E62-4CA9-A2D4-FF0148282091}" type="pres">
      <dgm:prSet presAssocID="{5E92719D-3C7E-4557-AD23-C61112B64DD9}" presName="spaceBetweenRectangles" presStyleCnt="0"/>
      <dgm:spPr/>
    </dgm:pt>
    <dgm:pt modelId="{CBC9E31E-4370-4403-B8D7-78CCDD767421}" type="pres">
      <dgm:prSet presAssocID="{67CF90F4-FFD9-4C52-A45E-7DB49A4883A7}" presName="composite" presStyleCnt="0"/>
      <dgm:spPr/>
    </dgm:pt>
    <dgm:pt modelId="{D368803F-0343-4BC5-8FD9-1F3B0AD31249}" type="pres">
      <dgm:prSet presAssocID="{67CF90F4-FFD9-4C52-A45E-7DB49A4883A7}" presName="Parent1" presStyleLbl="node1" presStyleIdx="2" presStyleCnt="6" custLinFactNeighborX="15657" custLinFactNeighborY="-15824">
        <dgm:presLayoutVars>
          <dgm:chMax val="1"/>
          <dgm:chPref val="1"/>
          <dgm:bulletEnabled val="1"/>
        </dgm:presLayoutVars>
      </dgm:prSet>
      <dgm:spPr/>
    </dgm:pt>
    <dgm:pt modelId="{B800080F-6E1C-4F1E-AD36-73DCA85C0880}" type="pres">
      <dgm:prSet presAssocID="{67CF90F4-FFD9-4C52-A45E-7DB49A4883A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DCD3823-DDFB-4603-B604-FE7F26D91718}" type="pres">
      <dgm:prSet presAssocID="{67CF90F4-FFD9-4C52-A45E-7DB49A4883A7}" presName="BalanceSpacing" presStyleCnt="0"/>
      <dgm:spPr/>
    </dgm:pt>
    <dgm:pt modelId="{BEEA2B39-7330-478B-ABAD-B02E2B60C07D}" type="pres">
      <dgm:prSet presAssocID="{67CF90F4-FFD9-4C52-A45E-7DB49A4883A7}" presName="BalanceSpacing1" presStyleCnt="0"/>
      <dgm:spPr/>
    </dgm:pt>
    <dgm:pt modelId="{FAE60642-B6ED-496A-AB18-E0514A30A608}" type="pres">
      <dgm:prSet presAssocID="{63D8B06A-767C-4E5F-ABCF-F10835B1BF20}" presName="Accent1Text" presStyleLbl="node1" presStyleIdx="3" presStyleCnt="6" custLinFactNeighborX="8785" custLinFactNeighborY="-16192"/>
      <dgm:spPr/>
    </dgm:pt>
    <dgm:pt modelId="{01D8240F-9C4A-4FE2-A361-6DBAE48812CF}" type="pres">
      <dgm:prSet presAssocID="{63D8B06A-767C-4E5F-ABCF-F10835B1BF20}" presName="spaceBetweenRectangles" presStyleCnt="0"/>
      <dgm:spPr/>
    </dgm:pt>
    <dgm:pt modelId="{62954FE3-747E-4CC1-823B-321EDB862E3F}" type="pres">
      <dgm:prSet presAssocID="{C63E9419-C4BA-4E26-B1AC-D438972FCA44}" presName="composite" presStyleCnt="0"/>
      <dgm:spPr/>
    </dgm:pt>
    <dgm:pt modelId="{1B360D7F-5DD7-4096-BF66-6D7E6141DF86}" type="pres">
      <dgm:prSet presAssocID="{C63E9419-C4BA-4E26-B1AC-D438972FCA44}" presName="Parent1" presStyleLbl="node1" presStyleIdx="4" presStyleCnt="6" custLinFactNeighborX="14814" custLinFactNeighborY="-22116">
        <dgm:presLayoutVars>
          <dgm:chMax val="1"/>
          <dgm:chPref val="1"/>
          <dgm:bulletEnabled val="1"/>
        </dgm:presLayoutVars>
      </dgm:prSet>
      <dgm:spPr/>
    </dgm:pt>
    <dgm:pt modelId="{A741423A-391A-43F8-95BE-A86EE3578BF4}" type="pres">
      <dgm:prSet presAssocID="{C63E9419-C4BA-4E26-B1AC-D438972FCA4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17109D6-7032-4D69-A2C3-7A707334A09A}" type="pres">
      <dgm:prSet presAssocID="{C63E9419-C4BA-4E26-B1AC-D438972FCA44}" presName="BalanceSpacing" presStyleCnt="0"/>
      <dgm:spPr/>
    </dgm:pt>
    <dgm:pt modelId="{332E3C7F-476A-4784-B87B-9C990A8057D5}" type="pres">
      <dgm:prSet presAssocID="{C63E9419-C4BA-4E26-B1AC-D438972FCA44}" presName="BalanceSpacing1" presStyleCnt="0"/>
      <dgm:spPr/>
    </dgm:pt>
    <dgm:pt modelId="{E56944BC-4A6C-4F3B-9030-3A36D004BD27}" type="pres">
      <dgm:prSet presAssocID="{9C6E5D0F-6C00-42E7-9FF2-0A79B284F1B2}" presName="Accent1Text" presStyleLbl="node1" presStyleIdx="5" presStyleCnt="6" custLinFactNeighborX="21936" custLinFactNeighborY="-20811"/>
      <dgm:spPr/>
    </dgm:pt>
  </dgm:ptLst>
  <dgm:cxnLst>
    <dgm:cxn modelId="{1E84C310-4584-44CB-8468-C64628AA9BF9}" type="presOf" srcId="{63D8B06A-767C-4E5F-ABCF-F10835B1BF20}" destId="{FAE60642-B6ED-496A-AB18-E0514A30A608}" srcOrd="0" destOrd="0" presId="urn:microsoft.com/office/officeart/2008/layout/AlternatingHexagons"/>
    <dgm:cxn modelId="{BA796625-7F77-4563-A161-3C0EE86C43C1}" srcId="{F234209D-3E5B-42A3-B817-B26411DC24F5}" destId="{01A017B0-865D-4B8A-B4B7-9C624CA679B1}" srcOrd="0" destOrd="0" parTransId="{F779F85D-BCF2-44E4-8345-0F04563C9D1B}" sibTransId="{5E92719D-3C7E-4557-AD23-C61112B64DD9}"/>
    <dgm:cxn modelId="{0883893F-4200-4509-A3A9-78EF8B5EFA23}" type="presOf" srcId="{5E92719D-3C7E-4557-AD23-C61112B64DD9}" destId="{9C416C1E-4742-441C-8266-91C509BE0585}" srcOrd="0" destOrd="0" presId="urn:microsoft.com/office/officeart/2008/layout/AlternatingHexagons"/>
    <dgm:cxn modelId="{DD4B2547-18EC-4A7C-AE3F-C7EEF8DCBF11}" type="presOf" srcId="{67CF90F4-FFD9-4C52-A45E-7DB49A4883A7}" destId="{D368803F-0343-4BC5-8FD9-1F3B0AD31249}" srcOrd="0" destOrd="0" presId="urn:microsoft.com/office/officeart/2008/layout/AlternatingHexagons"/>
    <dgm:cxn modelId="{6FEBCF6B-D62F-4069-AFB4-14B6E78CDED5}" type="presOf" srcId="{C63E9419-C4BA-4E26-B1AC-D438972FCA44}" destId="{1B360D7F-5DD7-4096-BF66-6D7E6141DF86}" srcOrd="0" destOrd="0" presId="urn:microsoft.com/office/officeart/2008/layout/AlternatingHexagons"/>
    <dgm:cxn modelId="{AB35C358-4444-4D9F-915F-F772D34DA35F}" type="presOf" srcId="{01A017B0-865D-4B8A-B4B7-9C624CA679B1}" destId="{2B7089D8-DBC7-45CD-AD11-E6EB868A369B}" srcOrd="0" destOrd="0" presId="urn:microsoft.com/office/officeart/2008/layout/AlternatingHexagons"/>
    <dgm:cxn modelId="{3CE2A997-E678-4A37-BFA6-A4E7C80B803D}" srcId="{F234209D-3E5B-42A3-B817-B26411DC24F5}" destId="{67CF90F4-FFD9-4C52-A45E-7DB49A4883A7}" srcOrd="1" destOrd="0" parTransId="{91304995-B067-45D5-A118-5E4BAE2A30FC}" sibTransId="{63D8B06A-767C-4E5F-ABCF-F10835B1BF20}"/>
    <dgm:cxn modelId="{288290D3-CE8A-4F82-94AB-780D131F12B8}" type="presOf" srcId="{9C6E5D0F-6C00-42E7-9FF2-0A79B284F1B2}" destId="{E56944BC-4A6C-4F3B-9030-3A36D004BD27}" srcOrd="0" destOrd="0" presId="urn:microsoft.com/office/officeart/2008/layout/AlternatingHexagons"/>
    <dgm:cxn modelId="{FEEE47E1-05C3-4737-B5B8-917ED4681639}" type="presOf" srcId="{F234209D-3E5B-42A3-B817-B26411DC24F5}" destId="{C3678EAE-227B-4A68-B2EE-F951ABA084EF}" srcOrd="0" destOrd="0" presId="urn:microsoft.com/office/officeart/2008/layout/AlternatingHexagons"/>
    <dgm:cxn modelId="{02F2F5F8-4395-40C6-95F2-C4EB24360F3F}" srcId="{F234209D-3E5B-42A3-B817-B26411DC24F5}" destId="{C63E9419-C4BA-4E26-B1AC-D438972FCA44}" srcOrd="2" destOrd="0" parTransId="{9C45C49C-F314-4F42-A08C-1B96D6B87F9C}" sibTransId="{9C6E5D0F-6C00-42E7-9FF2-0A79B284F1B2}"/>
    <dgm:cxn modelId="{FD33107A-8279-46BA-867B-DA2DC3E52F98}" type="presParOf" srcId="{C3678EAE-227B-4A68-B2EE-F951ABA084EF}" destId="{1BCF173E-4AA5-4011-9FDF-09530BAAEA2B}" srcOrd="0" destOrd="0" presId="urn:microsoft.com/office/officeart/2008/layout/AlternatingHexagons"/>
    <dgm:cxn modelId="{5E41DC65-19C4-45B1-8572-4F693E7E5577}" type="presParOf" srcId="{1BCF173E-4AA5-4011-9FDF-09530BAAEA2B}" destId="{2B7089D8-DBC7-45CD-AD11-E6EB868A369B}" srcOrd="0" destOrd="0" presId="urn:microsoft.com/office/officeart/2008/layout/AlternatingHexagons"/>
    <dgm:cxn modelId="{1915AB70-5E49-453E-A532-38FE8DB0429C}" type="presParOf" srcId="{1BCF173E-4AA5-4011-9FDF-09530BAAEA2B}" destId="{BCD0A008-235E-4658-A4D5-0C93A99D47D2}" srcOrd="1" destOrd="0" presId="urn:microsoft.com/office/officeart/2008/layout/AlternatingHexagons"/>
    <dgm:cxn modelId="{73B2F76A-7438-4538-9A7F-B2509F5F50CC}" type="presParOf" srcId="{1BCF173E-4AA5-4011-9FDF-09530BAAEA2B}" destId="{41B714DB-1CB8-4E36-AE25-D73D75565A4D}" srcOrd="2" destOrd="0" presId="urn:microsoft.com/office/officeart/2008/layout/AlternatingHexagons"/>
    <dgm:cxn modelId="{CA44E1E6-8B27-4DBA-BD9F-4851C47CF22D}" type="presParOf" srcId="{1BCF173E-4AA5-4011-9FDF-09530BAAEA2B}" destId="{769B258A-74F2-4F35-B2BF-7227D2F30450}" srcOrd="3" destOrd="0" presId="urn:microsoft.com/office/officeart/2008/layout/AlternatingHexagons"/>
    <dgm:cxn modelId="{EDFE8E67-A9E8-482A-A835-0FCFDC3A01AE}" type="presParOf" srcId="{1BCF173E-4AA5-4011-9FDF-09530BAAEA2B}" destId="{9C416C1E-4742-441C-8266-91C509BE0585}" srcOrd="4" destOrd="0" presId="urn:microsoft.com/office/officeart/2008/layout/AlternatingHexagons"/>
    <dgm:cxn modelId="{66DABF85-5A43-49B1-B161-D16D9D33A7E9}" type="presParOf" srcId="{C3678EAE-227B-4A68-B2EE-F951ABA084EF}" destId="{4BBF4D06-5E62-4CA9-A2D4-FF0148282091}" srcOrd="1" destOrd="0" presId="urn:microsoft.com/office/officeart/2008/layout/AlternatingHexagons"/>
    <dgm:cxn modelId="{CD800C2A-0BC2-4475-B984-E83922967ED3}" type="presParOf" srcId="{C3678EAE-227B-4A68-B2EE-F951ABA084EF}" destId="{CBC9E31E-4370-4403-B8D7-78CCDD767421}" srcOrd="2" destOrd="0" presId="urn:microsoft.com/office/officeart/2008/layout/AlternatingHexagons"/>
    <dgm:cxn modelId="{EE4280C9-30EC-4388-A256-DF5EFC71D934}" type="presParOf" srcId="{CBC9E31E-4370-4403-B8D7-78CCDD767421}" destId="{D368803F-0343-4BC5-8FD9-1F3B0AD31249}" srcOrd="0" destOrd="0" presId="urn:microsoft.com/office/officeart/2008/layout/AlternatingHexagons"/>
    <dgm:cxn modelId="{3562CD5C-0280-485B-BC08-45BFEC7C13BD}" type="presParOf" srcId="{CBC9E31E-4370-4403-B8D7-78CCDD767421}" destId="{B800080F-6E1C-4F1E-AD36-73DCA85C0880}" srcOrd="1" destOrd="0" presId="urn:microsoft.com/office/officeart/2008/layout/AlternatingHexagons"/>
    <dgm:cxn modelId="{775C05D3-FF75-4C17-A608-DA6F09997E46}" type="presParOf" srcId="{CBC9E31E-4370-4403-B8D7-78CCDD767421}" destId="{EDCD3823-DDFB-4603-B604-FE7F26D91718}" srcOrd="2" destOrd="0" presId="urn:microsoft.com/office/officeart/2008/layout/AlternatingHexagons"/>
    <dgm:cxn modelId="{765D0802-DF29-44A6-940D-770DF1202AED}" type="presParOf" srcId="{CBC9E31E-4370-4403-B8D7-78CCDD767421}" destId="{BEEA2B39-7330-478B-ABAD-B02E2B60C07D}" srcOrd="3" destOrd="0" presId="urn:microsoft.com/office/officeart/2008/layout/AlternatingHexagons"/>
    <dgm:cxn modelId="{B5E011AC-C5AF-469B-9D88-43E903DEECCA}" type="presParOf" srcId="{CBC9E31E-4370-4403-B8D7-78CCDD767421}" destId="{FAE60642-B6ED-496A-AB18-E0514A30A608}" srcOrd="4" destOrd="0" presId="urn:microsoft.com/office/officeart/2008/layout/AlternatingHexagons"/>
    <dgm:cxn modelId="{BB038354-1C88-400B-82FA-D623DDFFBB38}" type="presParOf" srcId="{C3678EAE-227B-4A68-B2EE-F951ABA084EF}" destId="{01D8240F-9C4A-4FE2-A361-6DBAE48812CF}" srcOrd="3" destOrd="0" presId="urn:microsoft.com/office/officeart/2008/layout/AlternatingHexagons"/>
    <dgm:cxn modelId="{B026EBA0-EB92-4605-9E9E-CBD944CF3F10}" type="presParOf" srcId="{C3678EAE-227B-4A68-B2EE-F951ABA084EF}" destId="{62954FE3-747E-4CC1-823B-321EDB862E3F}" srcOrd="4" destOrd="0" presId="urn:microsoft.com/office/officeart/2008/layout/AlternatingHexagons"/>
    <dgm:cxn modelId="{137BCBF4-C40C-494A-8175-CD91FCAAD707}" type="presParOf" srcId="{62954FE3-747E-4CC1-823B-321EDB862E3F}" destId="{1B360D7F-5DD7-4096-BF66-6D7E6141DF86}" srcOrd="0" destOrd="0" presId="urn:microsoft.com/office/officeart/2008/layout/AlternatingHexagons"/>
    <dgm:cxn modelId="{62E74ADE-8CBF-43DF-99CE-E90233531FE9}" type="presParOf" srcId="{62954FE3-747E-4CC1-823B-321EDB862E3F}" destId="{A741423A-391A-43F8-95BE-A86EE3578BF4}" srcOrd="1" destOrd="0" presId="urn:microsoft.com/office/officeart/2008/layout/AlternatingHexagons"/>
    <dgm:cxn modelId="{C11B74FC-E32D-47A6-9C79-9A0D23A8F120}" type="presParOf" srcId="{62954FE3-747E-4CC1-823B-321EDB862E3F}" destId="{417109D6-7032-4D69-A2C3-7A707334A09A}" srcOrd="2" destOrd="0" presId="urn:microsoft.com/office/officeart/2008/layout/AlternatingHexagons"/>
    <dgm:cxn modelId="{D6A24373-9DCB-4016-B064-3C5264815FA2}" type="presParOf" srcId="{62954FE3-747E-4CC1-823B-321EDB862E3F}" destId="{332E3C7F-476A-4784-B87B-9C990A8057D5}" srcOrd="3" destOrd="0" presId="urn:microsoft.com/office/officeart/2008/layout/AlternatingHexagons"/>
    <dgm:cxn modelId="{733DE4A7-D7BA-4696-B152-F29F131D8158}" type="presParOf" srcId="{62954FE3-747E-4CC1-823B-321EDB862E3F}" destId="{E56944BC-4A6C-4F3B-9030-3A36D004BD2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A0752-DEA7-4C80-9D07-29C15736C43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68018-BDB3-4AD4-934D-CF8063CF392C}">
      <dgm:prSet phldrT="[Szöveg]"/>
      <dgm:spPr/>
      <dgm:t>
        <a:bodyPr/>
        <a:lstStyle/>
        <a:p>
          <a:r>
            <a:rPr lang="hu-HU" dirty="0"/>
            <a:t>P1</a:t>
          </a:r>
          <a:endParaRPr lang="en-US" dirty="0"/>
        </a:p>
      </dgm:t>
    </dgm:pt>
    <dgm:pt modelId="{131DF780-05E8-43FB-8016-B4B9305D0141}" type="parTrans" cxnId="{3188F0F6-26B4-4035-A7DD-76019D15790C}">
      <dgm:prSet/>
      <dgm:spPr/>
      <dgm:t>
        <a:bodyPr/>
        <a:lstStyle/>
        <a:p>
          <a:endParaRPr lang="en-US"/>
        </a:p>
      </dgm:t>
    </dgm:pt>
    <dgm:pt modelId="{A0709ACE-823F-42BD-B8AE-030FF70C46AF}" type="sibTrans" cxnId="{3188F0F6-26B4-4035-A7DD-76019D15790C}">
      <dgm:prSet/>
      <dgm:spPr/>
      <dgm:t>
        <a:bodyPr/>
        <a:lstStyle/>
        <a:p>
          <a:endParaRPr lang="en-US"/>
        </a:p>
      </dgm:t>
    </dgm:pt>
    <dgm:pt modelId="{DED74727-9774-44FB-8211-4274125AE5CE}">
      <dgm:prSet phldrT="[Szöveg]"/>
      <dgm:spPr/>
      <dgm:t>
        <a:bodyPr/>
        <a:lstStyle/>
        <a:p>
          <a:r>
            <a:rPr lang="hu-HU" dirty="0"/>
            <a:t>Beruházók túlkompenzációja (FIT) </a:t>
          </a:r>
          <a:r>
            <a:rPr lang="hu-HU" dirty="0">
              <a:sym typeface="Wingdings" panose="05000000000000000000" pitchFamily="2" charset="2"/>
            </a:rPr>
            <a:t> magas villamos-energia fogyasztási árak </a:t>
          </a:r>
          <a:endParaRPr lang="en-US" dirty="0"/>
        </a:p>
      </dgm:t>
    </dgm:pt>
    <dgm:pt modelId="{10315FA4-2587-4D46-A9A9-A2AB54EE77B2}" type="parTrans" cxnId="{F8A7FAEB-CEE3-41AB-8B13-86D4F8D13FBA}">
      <dgm:prSet/>
      <dgm:spPr/>
      <dgm:t>
        <a:bodyPr/>
        <a:lstStyle/>
        <a:p>
          <a:endParaRPr lang="en-US"/>
        </a:p>
      </dgm:t>
    </dgm:pt>
    <dgm:pt modelId="{9404F022-F5D0-4418-9CF5-443A3AD7CB85}" type="sibTrans" cxnId="{F8A7FAEB-CEE3-41AB-8B13-86D4F8D13FBA}">
      <dgm:prSet/>
      <dgm:spPr/>
      <dgm:t>
        <a:bodyPr/>
        <a:lstStyle/>
        <a:p>
          <a:endParaRPr lang="en-US"/>
        </a:p>
      </dgm:t>
    </dgm:pt>
    <dgm:pt modelId="{849BD4A6-BC0E-4369-B40D-8CA489E794AB}">
      <dgm:prSet phldrT="[Szöveg]"/>
      <dgm:spPr/>
      <dgm:t>
        <a:bodyPr/>
        <a:lstStyle/>
        <a:p>
          <a:r>
            <a:rPr lang="hu-HU" dirty="0"/>
            <a:t>P2</a:t>
          </a:r>
          <a:endParaRPr lang="en-US" dirty="0"/>
        </a:p>
      </dgm:t>
    </dgm:pt>
    <dgm:pt modelId="{BAF8D711-E8A1-4524-976A-2A7B9E181819}" type="parTrans" cxnId="{E91616BC-4321-47E3-9384-873F9F7CA3B7}">
      <dgm:prSet/>
      <dgm:spPr/>
      <dgm:t>
        <a:bodyPr/>
        <a:lstStyle/>
        <a:p>
          <a:endParaRPr lang="en-US"/>
        </a:p>
      </dgm:t>
    </dgm:pt>
    <dgm:pt modelId="{A32A3443-8364-4383-9C8E-60E3FC360FCF}" type="sibTrans" cxnId="{E91616BC-4321-47E3-9384-873F9F7CA3B7}">
      <dgm:prSet/>
      <dgm:spPr/>
      <dgm:t>
        <a:bodyPr/>
        <a:lstStyle/>
        <a:p>
          <a:endParaRPr lang="en-US"/>
        </a:p>
      </dgm:t>
    </dgm:pt>
    <dgm:pt modelId="{CCDBF9E2-D2DB-4E81-9C6B-AF2937DA764F}">
      <dgm:prSet phldrT="[Szöveg]"/>
      <dgm:spPr/>
      <dgm:t>
        <a:bodyPr/>
        <a:lstStyle/>
        <a:p>
          <a:r>
            <a:rPr lang="hu-HU" dirty="0"/>
            <a:t>FIT megszűntetése, állami támogatások  csökkenése, termelői díjak</a:t>
          </a:r>
          <a:endParaRPr lang="en-US" dirty="0"/>
        </a:p>
      </dgm:t>
    </dgm:pt>
    <dgm:pt modelId="{7BAE3453-38AE-4D2B-A439-FB5E0E213F6D}" type="parTrans" cxnId="{88D0E4D2-2DA5-4B78-9AF5-34B8610B091E}">
      <dgm:prSet/>
      <dgm:spPr/>
      <dgm:t>
        <a:bodyPr/>
        <a:lstStyle/>
        <a:p>
          <a:endParaRPr lang="en-US"/>
        </a:p>
      </dgm:t>
    </dgm:pt>
    <dgm:pt modelId="{328E4C9F-2A9B-4E97-B974-B4EADA3D8FD0}" type="sibTrans" cxnId="{88D0E4D2-2DA5-4B78-9AF5-34B8610B091E}">
      <dgm:prSet/>
      <dgm:spPr/>
      <dgm:t>
        <a:bodyPr/>
        <a:lstStyle/>
        <a:p>
          <a:endParaRPr lang="en-US"/>
        </a:p>
      </dgm:t>
    </dgm:pt>
    <dgm:pt modelId="{4B3718D5-E62D-460E-BE01-93BBA8BB014A}">
      <dgm:prSet phldrT="[Szöveg]"/>
      <dgm:spPr/>
      <dgm:t>
        <a:bodyPr/>
        <a:lstStyle/>
        <a:p>
          <a:r>
            <a:rPr lang="hu-HU" dirty="0"/>
            <a:t>P3</a:t>
          </a:r>
          <a:endParaRPr lang="en-US" dirty="0"/>
        </a:p>
      </dgm:t>
    </dgm:pt>
    <dgm:pt modelId="{414A5353-969D-4385-82CF-BF6967B4E2CF}" type="parTrans" cxnId="{72575455-1500-4DDD-9ED1-8B60A103B3B1}">
      <dgm:prSet/>
      <dgm:spPr/>
      <dgm:t>
        <a:bodyPr/>
        <a:lstStyle/>
        <a:p>
          <a:endParaRPr lang="en-US"/>
        </a:p>
      </dgm:t>
    </dgm:pt>
    <dgm:pt modelId="{103AF7E4-1965-44A4-8709-D03E37A56664}" type="sibTrans" cxnId="{72575455-1500-4DDD-9ED1-8B60A103B3B1}">
      <dgm:prSet/>
      <dgm:spPr/>
      <dgm:t>
        <a:bodyPr/>
        <a:lstStyle/>
        <a:p>
          <a:endParaRPr lang="en-US"/>
        </a:p>
      </dgm:t>
    </dgm:pt>
    <dgm:pt modelId="{2E89BF41-BA87-42FF-BA2C-0E013C3B0E5E}">
      <dgm:prSet phldrT="[Szöveg]"/>
      <dgm:spPr/>
      <dgm:t>
        <a:bodyPr/>
        <a:lstStyle/>
        <a:p>
          <a:r>
            <a:rPr lang="hu-HU" dirty="0"/>
            <a:t>Adminisztrációs problémák </a:t>
          </a:r>
          <a:endParaRPr lang="en-US" dirty="0"/>
        </a:p>
      </dgm:t>
    </dgm:pt>
    <dgm:pt modelId="{F57A278B-2884-469D-8BAC-CDF3EFCCD31F}" type="parTrans" cxnId="{78354BBE-D9F8-436B-8537-BB6FE613A62F}">
      <dgm:prSet/>
      <dgm:spPr/>
      <dgm:t>
        <a:bodyPr/>
        <a:lstStyle/>
        <a:p>
          <a:endParaRPr lang="en-US"/>
        </a:p>
      </dgm:t>
    </dgm:pt>
    <dgm:pt modelId="{8692A3A8-DCB8-4B8D-8775-D03BCDD60FF9}" type="sibTrans" cxnId="{78354BBE-D9F8-436B-8537-BB6FE613A62F}">
      <dgm:prSet/>
      <dgm:spPr/>
      <dgm:t>
        <a:bodyPr/>
        <a:lstStyle/>
        <a:p>
          <a:endParaRPr lang="en-US"/>
        </a:p>
      </dgm:t>
    </dgm:pt>
    <dgm:pt modelId="{C71B7DC4-B95F-49E8-889C-7A5E9D23FA54}">
      <dgm:prSet phldrT="[Szöveg]"/>
      <dgm:spPr/>
      <dgm:t>
        <a:bodyPr/>
        <a:lstStyle/>
        <a:p>
          <a:r>
            <a:rPr lang="hu-HU" dirty="0"/>
            <a:t>Európai Bizottság késleltetett beavatkozási lehetőségei</a:t>
          </a:r>
          <a:endParaRPr lang="en-US" dirty="0"/>
        </a:p>
      </dgm:t>
    </dgm:pt>
    <dgm:pt modelId="{87C98FDE-388A-4ADF-8B86-172652E69093}" type="parTrans" cxnId="{0E246E62-2344-4B5A-A472-B08C537941FA}">
      <dgm:prSet/>
      <dgm:spPr/>
      <dgm:t>
        <a:bodyPr/>
        <a:lstStyle/>
        <a:p>
          <a:endParaRPr lang="en-US"/>
        </a:p>
      </dgm:t>
    </dgm:pt>
    <dgm:pt modelId="{EB9368EB-8F68-4B52-967E-586CD3975E75}" type="sibTrans" cxnId="{0E246E62-2344-4B5A-A472-B08C537941FA}">
      <dgm:prSet/>
      <dgm:spPr/>
      <dgm:t>
        <a:bodyPr/>
        <a:lstStyle/>
        <a:p>
          <a:endParaRPr lang="en-US"/>
        </a:p>
      </dgm:t>
    </dgm:pt>
    <dgm:pt modelId="{D96BEF41-114F-49E4-9B74-C1CBE877DACF}">
      <dgm:prSet phldrT="[Szöveg]"/>
      <dgm:spPr/>
      <dgm:t>
        <a:bodyPr/>
        <a:lstStyle/>
        <a:p>
          <a:r>
            <a:rPr lang="hu-HU" dirty="0"/>
            <a:t>RED II</a:t>
          </a:r>
          <a:endParaRPr lang="en-US" dirty="0"/>
        </a:p>
      </dgm:t>
    </dgm:pt>
    <dgm:pt modelId="{11C96188-FB3A-41AE-B2C5-5521E78E095D}" type="parTrans" cxnId="{AEB4D9D9-5670-4111-96E8-505E9D0AB4D4}">
      <dgm:prSet/>
      <dgm:spPr/>
      <dgm:t>
        <a:bodyPr/>
        <a:lstStyle/>
        <a:p>
          <a:endParaRPr lang="en-US"/>
        </a:p>
      </dgm:t>
    </dgm:pt>
    <dgm:pt modelId="{FB26564D-098A-4C1E-B741-F8E3782B47A9}" type="sibTrans" cxnId="{AEB4D9D9-5670-4111-96E8-505E9D0AB4D4}">
      <dgm:prSet/>
      <dgm:spPr/>
      <dgm:t>
        <a:bodyPr/>
        <a:lstStyle/>
        <a:p>
          <a:endParaRPr lang="en-US"/>
        </a:p>
      </dgm:t>
    </dgm:pt>
    <dgm:pt modelId="{4C8D5845-5E00-4883-8310-736971D3173C}">
      <dgm:prSet phldrT="[Szöveg]"/>
      <dgm:spPr/>
      <dgm:t>
        <a:bodyPr/>
        <a:lstStyle/>
        <a:p>
          <a:r>
            <a:rPr lang="hu-HU" dirty="0"/>
            <a:t>RED II</a:t>
          </a:r>
          <a:endParaRPr lang="en-US" dirty="0"/>
        </a:p>
      </dgm:t>
    </dgm:pt>
    <dgm:pt modelId="{E642426B-CCCA-49B3-A3DF-7583DED9E8DA}" type="parTrans" cxnId="{9DCB2457-5CF8-4E94-A03B-64C9C8834037}">
      <dgm:prSet/>
      <dgm:spPr/>
      <dgm:t>
        <a:bodyPr/>
        <a:lstStyle/>
        <a:p>
          <a:endParaRPr lang="en-US"/>
        </a:p>
      </dgm:t>
    </dgm:pt>
    <dgm:pt modelId="{90794155-733F-4770-A84A-05EFD638A6CD}" type="sibTrans" cxnId="{9DCB2457-5CF8-4E94-A03B-64C9C8834037}">
      <dgm:prSet/>
      <dgm:spPr/>
      <dgm:t>
        <a:bodyPr/>
        <a:lstStyle/>
        <a:p>
          <a:endParaRPr lang="en-US"/>
        </a:p>
      </dgm:t>
    </dgm:pt>
    <dgm:pt modelId="{AE81FFC9-D6E4-4539-A4BA-615425523F73}">
      <dgm:prSet phldrT="[Szöveg]"/>
      <dgm:spPr/>
      <dgm:t>
        <a:bodyPr/>
        <a:lstStyle/>
        <a:p>
          <a:r>
            <a:rPr lang="hu-HU" dirty="0"/>
            <a:t>Költségvetési deficit</a:t>
          </a:r>
          <a:endParaRPr lang="en-US" dirty="0"/>
        </a:p>
      </dgm:t>
    </dgm:pt>
    <dgm:pt modelId="{8B7F771D-EE18-41CA-A2C9-7B4295BA51DC}" type="parTrans" cxnId="{F1A20770-BB42-4BA5-9682-3F2EC363E23A}">
      <dgm:prSet/>
      <dgm:spPr/>
      <dgm:t>
        <a:bodyPr/>
        <a:lstStyle/>
        <a:p>
          <a:endParaRPr lang="en-US"/>
        </a:p>
      </dgm:t>
    </dgm:pt>
    <dgm:pt modelId="{0A1E0EE4-1849-4783-A009-61232A3C6540}" type="sibTrans" cxnId="{F1A20770-BB42-4BA5-9682-3F2EC363E23A}">
      <dgm:prSet/>
      <dgm:spPr/>
      <dgm:t>
        <a:bodyPr/>
        <a:lstStyle/>
        <a:p>
          <a:endParaRPr lang="en-US"/>
        </a:p>
      </dgm:t>
    </dgm:pt>
    <dgm:pt modelId="{22BB0DED-0EEE-4F49-9FD9-4276FB8FEEDF}">
      <dgm:prSet phldrT="[Szöveg]"/>
      <dgm:spPr/>
      <dgm:t>
        <a:bodyPr/>
        <a:lstStyle/>
        <a:p>
          <a:r>
            <a:rPr lang="hu-HU" dirty="0"/>
            <a:t>Infrastrukturális akadályok </a:t>
          </a:r>
          <a:endParaRPr lang="en-US" dirty="0"/>
        </a:p>
      </dgm:t>
    </dgm:pt>
    <dgm:pt modelId="{EA771D0C-43A0-4EAA-A941-AF4B58EBB07F}" type="parTrans" cxnId="{E44E1EF0-929A-4B67-B2B7-9EBEDA112718}">
      <dgm:prSet/>
      <dgm:spPr/>
      <dgm:t>
        <a:bodyPr/>
        <a:lstStyle/>
        <a:p>
          <a:endParaRPr lang="en-US"/>
        </a:p>
      </dgm:t>
    </dgm:pt>
    <dgm:pt modelId="{00A29C2D-AE06-409E-A723-D65875DC4389}" type="sibTrans" cxnId="{E44E1EF0-929A-4B67-B2B7-9EBEDA112718}">
      <dgm:prSet/>
      <dgm:spPr/>
      <dgm:t>
        <a:bodyPr/>
        <a:lstStyle/>
        <a:p>
          <a:endParaRPr lang="en-US"/>
        </a:p>
      </dgm:t>
    </dgm:pt>
    <dgm:pt modelId="{57A9DEB3-6F05-4EA5-9396-4AE0BCDA2306}">
      <dgm:prSet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hu-HU" dirty="0"/>
            <a:t>”</a:t>
          </a:r>
          <a:r>
            <a:rPr lang="hu-HU" dirty="0" err="1"/>
            <a:t>Clean</a:t>
          </a:r>
          <a:r>
            <a:rPr lang="hu-HU" dirty="0"/>
            <a:t> </a:t>
          </a:r>
          <a:r>
            <a:rPr lang="hu-HU" dirty="0" err="1"/>
            <a:t>Energy</a:t>
          </a:r>
          <a:r>
            <a:rPr lang="hu-HU" dirty="0"/>
            <a:t> </a:t>
          </a:r>
          <a:r>
            <a:rPr lang="hu-HU" dirty="0" err="1"/>
            <a:t>Package</a:t>
          </a:r>
          <a:r>
            <a:rPr lang="hu-HU" dirty="0"/>
            <a:t>” </a:t>
          </a:r>
          <a:r>
            <a:rPr lang="hu-HU" dirty="0">
              <a:sym typeface="Wingdings" panose="05000000000000000000" pitchFamily="2" charset="2"/>
            </a:rPr>
            <a:t> 32% RES – 55% RES-E </a:t>
          </a:r>
          <a:endParaRPr lang="en-US" dirty="0"/>
        </a:p>
      </dgm:t>
    </dgm:pt>
    <dgm:pt modelId="{87D76CBE-BA2C-42E4-A330-7DBE8142FDF8}" type="parTrans" cxnId="{230995E6-85F8-458D-ADD7-474CF5522C12}">
      <dgm:prSet/>
      <dgm:spPr/>
      <dgm:t>
        <a:bodyPr/>
        <a:lstStyle/>
        <a:p>
          <a:endParaRPr lang="en-US"/>
        </a:p>
      </dgm:t>
    </dgm:pt>
    <dgm:pt modelId="{384C6ECF-E6F8-490E-87F6-FE3C46CEAA2D}" type="sibTrans" cxnId="{230995E6-85F8-458D-ADD7-474CF5522C12}">
      <dgm:prSet/>
      <dgm:spPr/>
      <dgm:t>
        <a:bodyPr/>
        <a:lstStyle/>
        <a:p>
          <a:endParaRPr lang="en-US"/>
        </a:p>
      </dgm:t>
    </dgm:pt>
    <dgm:pt modelId="{CDFDE01F-07FA-4062-B40C-67761A48E297}">
      <dgm:prSet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hu-HU" dirty="0" err="1"/>
            <a:t>One</a:t>
          </a:r>
          <a:r>
            <a:rPr lang="hu-HU" dirty="0"/>
            <a:t>-Stop Shop  </a:t>
          </a:r>
          <a:endParaRPr lang="en-US" dirty="0"/>
        </a:p>
      </dgm:t>
    </dgm:pt>
    <dgm:pt modelId="{5D4461E3-F891-4793-831E-EAF8F38DF748}" type="parTrans" cxnId="{3E696CFD-F32F-4BF8-AE84-135BF0289D4A}">
      <dgm:prSet/>
      <dgm:spPr/>
      <dgm:t>
        <a:bodyPr/>
        <a:lstStyle/>
        <a:p>
          <a:endParaRPr lang="en-US"/>
        </a:p>
      </dgm:t>
    </dgm:pt>
    <dgm:pt modelId="{CE555F07-E19B-42EB-8FEE-9A114BC08426}" type="sibTrans" cxnId="{3E696CFD-F32F-4BF8-AE84-135BF0289D4A}">
      <dgm:prSet/>
      <dgm:spPr/>
      <dgm:t>
        <a:bodyPr/>
        <a:lstStyle/>
        <a:p>
          <a:endParaRPr lang="en-US"/>
        </a:p>
      </dgm:t>
    </dgm:pt>
    <dgm:pt modelId="{D6F13D14-C5FC-4342-95D8-E4F270C02B7F}">
      <dgm:prSet/>
      <dgm:spPr/>
      <dgm:t>
        <a:bodyPr/>
        <a:lstStyle/>
        <a:p>
          <a:r>
            <a:rPr lang="hu-HU"/>
            <a:t>Vezetékhálózat fejlesztése</a:t>
          </a:r>
          <a:endParaRPr lang="en-US" dirty="0"/>
        </a:p>
      </dgm:t>
    </dgm:pt>
    <dgm:pt modelId="{6A2E2540-9191-4081-9675-583D10C5F43E}" type="parTrans" cxnId="{F9AC731F-8F06-484E-8AF0-442896F92FD5}">
      <dgm:prSet/>
      <dgm:spPr/>
      <dgm:t>
        <a:bodyPr/>
        <a:lstStyle/>
        <a:p>
          <a:endParaRPr lang="en-US"/>
        </a:p>
      </dgm:t>
    </dgm:pt>
    <dgm:pt modelId="{1FFC8978-156E-4A21-85BE-9A8BA832A1B3}" type="sibTrans" cxnId="{F9AC731F-8F06-484E-8AF0-442896F92FD5}">
      <dgm:prSet/>
      <dgm:spPr/>
      <dgm:t>
        <a:bodyPr/>
        <a:lstStyle/>
        <a:p>
          <a:endParaRPr lang="en-US"/>
        </a:p>
      </dgm:t>
    </dgm:pt>
    <dgm:pt modelId="{11837F72-C587-45F5-9097-0C3623A44EA0}">
      <dgm:prSet/>
      <dgm:spPr/>
      <dgm:t>
        <a:bodyPr/>
        <a:lstStyle/>
        <a:p>
          <a:r>
            <a:rPr lang="hu-HU" dirty="0"/>
            <a:t>Fogyasztói </a:t>
          </a:r>
          <a:r>
            <a:rPr lang="hu-HU" dirty="0" err="1"/>
            <a:t>terhek</a:t>
          </a:r>
          <a:r>
            <a:rPr lang="hu-HU" dirty="0"/>
            <a:t> csökkentése </a:t>
          </a:r>
          <a:endParaRPr lang="en-US" dirty="0"/>
        </a:p>
      </dgm:t>
    </dgm:pt>
    <dgm:pt modelId="{7D95ACE5-AB6D-40B8-95F4-F34ADD858ECE}" type="parTrans" cxnId="{A00FED72-BDA7-47EB-B4FE-FB1554F529B1}">
      <dgm:prSet/>
      <dgm:spPr/>
      <dgm:t>
        <a:bodyPr/>
        <a:lstStyle/>
        <a:p>
          <a:endParaRPr lang="en-US"/>
        </a:p>
      </dgm:t>
    </dgm:pt>
    <dgm:pt modelId="{6AAF6310-5861-4809-A95B-06A37BC2F59B}" type="sibTrans" cxnId="{A00FED72-BDA7-47EB-B4FE-FB1554F529B1}">
      <dgm:prSet/>
      <dgm:spPr/>
      <dgm:t>
        <a:bodyPr/>
        <a:lstStyle/>
        <a:p>
          <a:endParaRPr lang="en-US"/>
        </a:p>
      </dgm:t>
    </dgm:pt>
    <dgm:pt modelId="{FC88BA18-18CE-49EE-AA98-788230E8331E}" type="pres">
      <dgm:prSet presAssocID="{9CDA0752-DEA7-4C80-9D07-29C15736C433}" presName="linearFlow" presStyleCnt="0">
        <dgm:presLayoutVars>
          <dgm:dir/>
          <dgm:animLvl val="lvl"/>
          <dgm:resizeHandles val="exact"/>
        </dgm:presLayoutVars>
      </dgm:prSet>
      <dgm:spPr/>
    </dgm:pt>
    <dgm:pt modelId="{2CE426F6-1602-4429-BBF1-B9A70D588026}" type="pres">
      <dgm:prSet presAssocID="{F5368018-BDB3-4AD4-934D-CF8063CF392C}" presName="composite" presStyleCnt="0"/>
      <dgm:spPr/>
    </dgm:pt>
    <dgm:pt modelId="{30C4CB4E-3CFA-4D16-8487-AE3AAB69FA92}" type="pres">
      <dgm:prSet presAssocID="{F5368018-BDB3-4AD4-934D-CF8063CF392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513FFF-29B4-417D-8440-3840D402EE5F}" type="pres">
      <dgm:prSet presAssocID="{F5368018-BDB3-4AD4-934D-CF8063CF392C}" presName="descendantText" presStyleLbl="alignAcc1" presStyleIdx="0" presStyleCnt="5">
        <dgm:presLayoutVars>
          <dgm:bulletEnabled val="1"/>
        </dgm:presLayoutVars>
      </dgm:prSet>
      <dgm:spPr/>
    </dgm:pt>
    <dgm:pt modelId="{55F0025F-7DD4-44B9-B679-CB30F3427E05}" type="pres">
      <dgm:prSet presAssocID="{A0709ACE-823F-42BD-B8AE-030FF70C46AF}" presName="sp" presStyleCnt="0"/>
      <dgm:spPr/>
    </dgm:pt>
    <dgm:pt modelId="{AC02DD68-90E9-4281-AA4B-52500A7F6A88}" type="pres">
      <dgm:prSet presAssocID="{849BD4A6-BC0E-4369-B40D-8CA489E794AB}" presName="composite" presStyleCnt="0"/>
      <dgm:spPr/>
    </dgm:pt>
    <dgm:pt modelId="{09BF6900-7C36-4FEF-A0AF-C668A730946F}" type="pres">
      <dgm:prSet presAssocID="{849BD4A6-BC0E-4369-B40D-8CA489E794A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863EACF-868B-440B-9CB1-556EC1FDD152}" type="pres">
      <dgm:prSet presAssocID="{849BD4A6-BC0E-4369-B40D-8CA489E794AB}" presName="descendantText" presStyleLbl="alignAcc1" presStyleIdx="1" presStyleCnt="5" custLinFactNeighborX="1277" custLinFactNeighborY="-4294">
        <dgm:presLayoutVars>
          <dgm:bulletEnabled val="1"/>
        </dgm:presLayoutVars>
      </dgm:prSet>
      <dgm:spPr/>
    </dgm:pt>
    <dgm:pt modelId="{F091F61F-0095-4271-92E5-B2BDABC93551}" type="pres">
      <dgm:prSet presAssocID="{A32A3443-8364-4383-9C8E-60E3FC360FCF}" presName="sp" presStyleCnt="0"/>
      <dgm:spPr/>
    </dgm:pt>
    <dgm:pt modelId="{033D388B-2216-429B-9255-E816C07DA637}" type="pres">
      <dgm:prSet presAssocID="{4B3718D5-E62D-460E-BE01-93BBA8BB014A}" presName="composite" presStyleCnt="0"/>
      <dgm:spPr/>
    </dgm:pt>
    <dgm:pt modelId="{BB839D57-AF00-4BD9-A13A-E42E75B38D1C}" type="pres">
      <dgm:prSet presAssocID="{4B3718D5-E62D-460E-BE01-93BBA8BB014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211B74E-41BF-4F9A-A326-108B3E32F896}" type="pres">
      <dgm:prSet presAssocID="{4B3718D5-E62D-460E-BE01-93BBA8BB014A}" presName="descendantText" presStyleLbl="alignAcc1" presStyleIdx="2" presStyleCnt="5">
        <dgm:presLayoutVars>
          <dgm:bulletEnabled val="1"/>
        </dgm:presLayoutVars>
      </dgm:prSet>
      <dgm:spPr/>
    </dgm:pt>
    <dgm:pt modelId="{8D0EC4A5-9E83-4F76-A299-D8F183F0CC97}" type="pres">
      <dgm:prSet presAssocID="{103AF7E4-1965-44A4-8709-D03E37A56664}" presName="sp" presStyleCnt="0"/>
      <dgm:spPr/>
    </dgm:pt>
    <dgm:pt modelId="{3C4CEF0D-9C69-4F1C-8B13-92291D02D7A2}" type="pres">
      <dgm:prSet presAssocID="{D96BEF41-114F-49E4-9B74-C1CBE877DACF}" presName="composite" presStyleCnt="0"/>
      <dgm:spPr/>
    </dgm:pt>
    <dgm:pt modelId="{8F6499FD-2096-48B7-85A1-10BA3FCC3B59}" type="pres">
      <dgm:prSet presAssocID="{D96BEF41-114F-49E4-9B74-C1CBE877DAC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7FA51D1-FB09-4F71-BEC4-36F9FC361D70}" type="pres">
      <dgm:prSet presAssocID="{D96BEF41-114F-49E4-9B74-C1CBE877DACF}" presName="descendantText" presStyleLbl="alignAcc1" presStyleIdx="3" presStyleCnt="5">
        <dgm:presLayoutVars>
          <dgm:bulletEnabled val="1"/>
        </dgm:presLayoutVars>
      </dgm:prSet>
      <dgm:spPr>
        <a:xfrm rot="5400000">
          <a:off x="5772145" y="-1942517"/>
          <a:ext cx="734291" cy="10697031"/>
        </a:xfrm>
        <a:prstGeom prst="round2SameRect">
          <a:avLst/>
        </a:prstGeom>
      </dgm:spPr>
    </dgm:pt>
    <dgm:pt modelId="{80BD0E15-C83E-4E40-9B3E-27FA24D767B9}" type="pres">
      <dgm:prSet presAssocID="{FB26564D-098A-4C1E-B741-F8E3782B47A9}" presName="sp" presStyleCnt="0"/>
      <dgm:spPr/>
    </dgm:pt>
    <dgm:pt modelId="{6D16F494-4EEC-4A49-9D9A-8C7CD80231E5}" type="pres">
      <dgm:prSet presAssocID="{4C8D5845-5E00-4883-8310-736971D3173C}" presName="composite" presStyleCnt="0"/>
      <dgm:spPr/>
    </dgm:pt>
    <dgm:pt modelId="{614A3B72-F479-46C1-B747-3B28B3ED24A9}" type="pres">
      <dgm:prSet presAssocID="{4C8D5845-5E00-4883-8310-736971D3173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D793018-353B-44AC-BFFB-DD0C051A43ED}" type="pres">
      <dgm:prSet presAssocID="{4C8D5845-5E00-4883-8310-736971D3173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3329A14-FFD9-4C34-A748-B5E81D669B83}" type="presOf" srcId="{CCDBF9E2-D2DB-4E81-9C6B-AF2937DA764F}" destId="{0863EACF-868B-440B-9CB1-556EC1FDD152}" srcOrd="0" destOrd="0" presId="urn:microsoft.com/office/officeart/2005/8/layout/chevron2"/>
    <dgm:cxn modelId="{F9AC731F-8F06-484E-8AF0-442896F92FD5}" srcId="{4C8D5845-5E00-4883-8310-736971D3173C}" destId="{D6F13D14-C5FC-4342-95D8-E4F270C02B7F}" srcOrd="0" destOrd="0" parTransId="{6A2E2540-9191-4081-9675-583D10C5F43E}" sibTransId="{1FFC8978-156E-4A21-85BE-9A8BA832A1B3}"/>
    <dgm:cxn modelId="{F9C99835-6E94-42DD-A232-A46EFE19CE73}" type="presOf" srcId="{849BD4A6-BC0E-4369-B40D-8CA489E794AB}" destId="{09BF6900-7C36-4FEF-A0AF-C668A730946F}" srcOrd="0" destOrd="0" presId="urn:microsoft.com/office/officeart/2005/8/layout/chevron2"/>
    <dgm:cxn modelId="{55737137-0F1E-456A-9E41-DC79CF708D0B}" type="presOf" srcId="{4B3718D5-E62D-460E-BE01-93BBA8BB014A}" destId="{BB839D57-AF00-4BD9-A13A-E42E75B38D1C}" srcOrd="0" destOrd="0" presId="urn:microsoft.com/office/officeart/2005/8/layout/chevron2"/>
    <dgm:cxn modelId="{0E246E62-2344-4B5A-A472-B08C537941FA}" srcId="{4B3718D5-E62D-460E-BE01-93BBA8BB014A}" destId="{C71B7DC4-B95F-49E8-889C-7A5E9D23FA54}" srcOrd="1" destOrd="0" parTransId="{87C98FDE-388A-4ADF-8B86-172652E69093}" sibTransId="{EB9368EB-8F68-4B52-967E-586CD3975E75}"/>
    <dgm:cxn modelId="{69B64163-3D96-4902-B515-D2CD8F93CE7E}" type="presOf" srcId="{D96BEF41-114F-49E4-9B74-C1CBE877DACF}" destId="{8F6499FD-2096-48B7-85A1-10BA3FCC3B59}" srcOrd="0" destOrd="0" presId="urn:microsoft.com/office/officeart/2005/8/layout/chevron2"/>
    <dgm:cxn modelId="{F1A20770-BB42-4BA5-9682-3F2EC363E23A}" srcId="{F5368018-BDB3-4AD4-934D-CF8063CF392C}" destId="{AE81FFC9-D6E4-4539-A4BA-615425523F73}" srcOrd="1" destOrd="0" parTransId="{8B7F771D-EE18-41CA-A2C9-7B4295BA51DC}" sibTransId="{0A1E0EE4-1849-4783-A009-61232A3C6540}"/>
    <dgm:cxn modelId="{12113150-6BC6-467A-AF8C-0FC74F41FBDB}" type="presOf" srcId="{F5368018-BDB3-4AD4-934D-CF8063CF392C}" destId="{30C4CB4E-3CFA-4D16-8487-AE3AAB69FA92}" srcOrd="0" destOrd="0" presId="urn:microsoft.com/office/officeart/2005/8/layout/chevron2"/>
    <dgm:cxn modelId="{9A5ABB71-4EC5-4C67-AE67-C73E39D5E435}" type="presOf" srcId="{11837F72-C587-45F5-9097-0C3623A44EA0}" destId="{1D793018-353B-44AC-BFFB-DD0C051A43ED}" srcOrd="0" destOrd="1" presId="urn:microsoft.com/office/officeart/2005/8/layout/chevron2"/>
    <dgm:cxn modelId="{A00FED72-BDA7-47EB-B4FE-FB1554F529B1}" srcId="{4C8D5845-5E00-4883-8310-736971D3173C}" destId="{11837F72-C587-45F5-9097-0C3623A44EA0}" srcOrd="1" destOrd="0" parTransId="{7D95ACE5-AB6D-40B8-95F4-F34ADD858ECE}" sibTransId="{6AAF6310-5861-4809-A95B-06A37BC2F59B}"/>
    <dgm:cxn modelId="{6AB47E53-8E05-4A04-A8DC-97A47091C869}" type="presOf" srcId="{4C8D5845-5E00-4883-8310-736971D3173C}" destId="{614A3B72-F479-46C1-B747-3B28B3ED24A9}" srcOrd="0" destOrd="0" presId="urn:microsoft.com/office/officeart/2005/8/layout/chevron2"/>
    <dgm:cxn modelId="{72575455-1500-4DDD-9ED1-8B60A103B3B1}" srcId="{9CDA0752-DEA7-4C80-9D07-29C15736C433}" destId="{4B3718D5-E62D-460E-BE01-93BBA8BB014A}" srcOrd="2" destOrd="0" parTransId="{414A5353-969D-4385-82CF-BF6967B4E2CF}" sibTransId="{103AF7E4-1965-44A4-8709-D03E37A56664}"/>
    <dgm:cxn modelId="{9DCB2457-5CF8-4E94-A03B-64C9C8834037}" srcId="{9CDA0752-DEA7-4C80-9D07-29C15736C433}" destId="{4C8D5845-5E00-4883-8310-736971D3173C}" srcOrd="4" destOrd="0" parTransId="{E642426B-CCCA-49B3-A3DF-7583DED9E8DA}" sibTransId="{90794155-733F-4770-A84A-05EFD638A6CD}"/>
    <dgm:cxn modelId="{98B0C289-4CBA-40A0-A2DB-F39F36CA2B95}" type="presOf" srcId="{CDFDE01F-07FA-4062-B40C-67761A48E297}" destId="{F7FA51D1-FB09-4F71-BEC4-36F9FC361D70}" srcOrd="0" destOrd="1" presId="urn:microsoft.com/office/officeart/2005/8/layout/chevron2"/>
    <dgm:cxn modelId="{56E87F8D-8167-4672-BF54-4A3FE4C794DA}" type="presOf" srcId="{9CDA0752-DEA7-4C80-9D07-29C15736C433}" destId="{FC88BA18-18CE-49EE-AA98-788230E8331E}" srcOrd="0" destOrd="0" presId="urn:microsoft.com/office/officeart/2005/8/layout/chevron2"/>
    <dgm:cxn modelId="{8B0E5B98-F941-477F-86B6-58C3A1A64BD0}" type="presOf" srcId="{AE81FFC9-D6E4-4539-A4BA-615425523F73}" destId="{12513FFF-29B4-417D-8440-3840D402EE5F}" srcOrd="0" destOrd="1" presId="urn:microsoft.com/office/officeart/2005/8/layout/chevron2"/>
    <dgm:cxn modelId="{E91616BC-4321-47E3-9384-873F9F7CA3B7}" srcId="{9CDA0752-DEA7-4C80-9D07-29C15736C433}" destId="{849BD4A6-BC0E-4369-B40D-8CA489E794AB}" srcOrd="1" destOrd="0" parTransId="{BAF8D711-E8A1-4524-976A-2A7B9E181819}" sibTransId="{A32A3443-8364-4383-9C8E-60E3FC360FCF}"/>
    <dgm:cxn modelId="{78354BBE-D9F8-436B-8537-BB6FE613A62F}" srcId="{4B3718D5-E62D-460E-BE01-93BBA8BB014A}" destId="{2E89BF41-BA87-42FF-BA2C-0E013C3B0E5E}" srcOrd="0" destOrd="0" parTransId="{F57A278B-2884-469D-8BAC-CDF3EFCCD31F}" sibTransId="{8692A3A8-DCB8-4B8D-8775-D03BCDD60FF9}"/>
    <dgm:cxn modelId="{883D47D0-DA51-4414-967A-B9034918DC3B}" type="presOf" srcId="{2E89BF41-BA87-42FF-BA2C-0E013C3B0E5E}" destId="{D211B74E-41BF-4F9A-A326-108B3E32F896}" srcOrd="0" destOrd="0" presId="urn:microsoft.com/office/officeart/2005/8/layout/chevron2"/>
    <dgm:cxn modelId="{88D0E4D2-2DA5-4B78-9AF5-34B8610B091E}" srcId="{849BD4A6-BC0E-4369-B40D-8CA489E794AB}" destId="{CCDBF9E2-D2DB-4E81-9C6B-AF2937DA764F}" srcOrd="0" destOrd="0" parTransId="{7BAE3453-38AE-4D2B-A439-FB5E0E213F6D}" sibTransId="{328E4C9F-2A9B-4E97-B974-B4EADA3D8FD0}"/>
    <dgm:cxn modelId="{AEB4D9D9-5670-4111-96E8-505E9D0AB4D4}" srcId="{9CDA0752-DEA7-4C80-9D07-29C15736C433}" destId="{D96BEF41-114F-49E4-9B74-C1CBE877DACF}" srcOrd="3" destOrd="0" parTransId="{11C96188-FB3A-41AE-B2C5-5521E78E095D}" sibTransId="{FB26564D-098A-4C1E-B741-F8E3782B47A9}"/>
    <dgm:cxn modelId="{32F005E6-5683-4746-B407-86730D6ABA1C}" type="presOf" srcId="{57A9DEB3-6F05-4EA5-9396-4AE0BCDA2306}" destId="{F7FA51D1-FB09-4F71-BEC4-36F9FC361D70}" srcOrd="0" destOrd="0" presId="urn:microsoft.com/office/officeart/2005/8/layout/chevron2"/>
    <dgm:cxn modelId="{230995E6-85F8-458D-ADD7-474CF5522C12}" srcId="{D96BEF41-114F-49E4-9B74-C1CBE877DACF}" destId="{57A9DEB3-6F05-4EA5-9396-4AE0BCDA2306}" srcOrd="0" destOrd="0" parTransId="{87D76CBE-BA2C-42E4-A330-7DBE8142FDF8}" sibTransId="{384C6ECF-E6F8-490E-87F6-FE3C46CEAA2D}"/>
    <dgm:cxn modelId="{F8A7FAEB-CEE3-41AB-8B13-86D4F8D13FBA}" srcId="{F5368018-BDB3-4AD4-934D-CF8063CF392C}" destId="{DED74727-9774-44FB-8211-4274125AE5CE}" srcOrd="0" destOrd="0" parTransId="{10315FA4-2587-4D46-A9A9-A2AB54EE77B2}" sibTransId="{9404F022-F5D0-4418-9CF5-443A3AD7CB85}"/>
    <dgm:cxn modelId="{9EFBE7EF-B1CA-4072-900D-55B4C55997A7}" type="presOf" srcId="{C71B7DC4-B95F-49E8-889C-7A5E9D23FA54}" destId="{D211B74E-41BF-4F9A-A326-108B3E32F896}" srcOrd="0" destOrd="1" presId="urn:microsoft.com/office/officeart/2005/8/layout/chevron2"/>
    <dgm:cxn modelId="{E44E1EF0-929A-4B67-B2B7-9EBEDA112718}" srcId="{849BD4A6-BC0E-4369-B40D-8CA489E794AB}" destId="{22BB0DED-0EEE-4F49-9FD9-4276FB8FEEDF}" srcOrd="1" destOrd="0" parTransId="{EA771D0C-43A0-4EAA-A941-AF4B58EBB07F}" sibTransId="{00A29C2D-AE06-409E-A723-D65875DC4389}"/>
    <dgm:cxn modelId="{A5C96AF1-7852-4675-883D-A1FC423BF82C}" type="presOf" srcId="{22BB0DED-0EEE-4F49-9FD9-4276FB8FEEDF}" destId="{0863EACF-868B-440B-9CB1-556EC1FDD152}" srcOrd="0" destOrd="1" presId="urn:microsoft.com/office/officeart/2005/8/layout/chevron2"/>
    <dgm:cxn modelId="{4E45C3F5-AB72-4C2C-86FA-231B5FED3A82}" type="presOf" srcId="{DED74727-9774-44FB-8211-4274125AE5CE}" destId="{12513FFF-29B4-417D-8440-3840D402EE5F}" srcOrd="0" destOrd="0" presId="urn:microsoft.com/office/officeart/2005/8/layout/chevron2"/>
    <dgm:cxn modelId="{3188F0F6-26B4-4035-A7DD-76019D15790C}" srcId="{9CDA0752-DEA7-4C80-9D07-29C15736C433}" destId="{F5368018-BDB3-4AD4-934D-CF8063CF392C}" srcOrd="0" destOrd="0" parTransId="{131DF780-05E8-43FB-8016-B4B9305D0141}" sibTransId="{A0709ACE-823F-42BD-B8AE-030FF70C46AF}"/>
    <dgm:cxn modelId="{7CD91EFB-741E-40F9-B828-9B9004ED96AA}" type="presOf" srcId="{D6F13D14-C5FC-4342-95D8-E4F270C02B7F}" destId="{1D793018-353B-44AC-BFFB-DD0C051A43ED}" srcOrd="0" destOrd="0" presId="urn:microsoft.com/office/officeart/2005/8/layout/chevron2"/>
    <dgm:cxn modelId="{3E696CFD-F32F-4BF8-AE84-135BF0289D4A}" srcId="{D96BEF41-114F-49E4-9B74-C1CBE877DACF}" destId="{CDFDE01F-07FA-4062-B40C-67761A48E297}" srcOrd="1" destOrd="0" parTransId="{5D4461E3-F891-4793-831E-EAF8F38DF748}" sibTransId="{CE555F07-E19B-42EB-8FEE-9A114BC08426}"/>
    <dgm:cxn modelId="{74D6246A-5D34-4329-BACA-7F55F41B4125}" type="presParOf" srcId="{FC88BA18-18CE-49EE-AA98-788230E8331E}" destId="{2CE426F6-1602-4429-BBF1-B9A70D588026}" srcOrd="0" destOrd="0" presId="urn:microsoft.com/office/officeart/2005/8/layout/chevron2"/>
    <dgm:cxn modelId="{68FB7DA9-3C17-41E7-9438-2DCD18BFDF32}" type="presParOf" srcId="{2CE426F6-1602-4429-BBF1-B9A70D588026}" destId="{30C4CB4E-3CFA-4D16-8487-AE3AAB69FA92}" srcOrd="0" destOrd="0" presId="urn:microsoft.com/office/officeart/2005/8/layout/chevron2"/>
    <dgm:cxn modelId="{05783546-7110-40BD-9383-65661F73029E}" type="presParOf" srcId="{2CE426F6-1602-4429-BBF1-B9A70D588026}" destId="{12513FFF-29B4-417D-8440-3840D402EE5F}" srcOrd="1" destOrd="0" presId="urn:microsoft.com/office/officeart/2005/8/layout/chevron2"/>
    <dgm:cxn modelId="{D784C57A-9543-4A78-9137-BAD5A7CE9080}" type="presParOf" srcId="{FC88BA18-18CE-49EE-AA98-788230E8331E}" destId="{55F0025F-7DD4-44B9-B679-CB30F3427E05}" srcOrd="1" destOrd="0" presId="urn:microsoft.com/office/officeart/2005/8/layout/chevron2"/>
    <dgm:cxn modelId="{88898840-44B7-4EF4-8186-ADB6FE95709D}" type="presParOf" srcId="{FC88BA18-18CE-49EE-AA98-788230E8331E}" destId="{AC02DD68-90E9-4281-AA4B-52500A7F6A88}" srcOrd="2" destOrd="0" presId="urn:microsoft.com/office/officeart/2005/8/layout/chevron2"/>
    <dgm:cxn modelId="{E3EBE8AA-6604-4294-8EFE-F060517EE5A4}" type="presParOf" srcId="{AC02DD68-90E9-4281-AA4B-52500A7F6A88}" destId="{09BF6900-7C36-4FEF-A0AF-C668A730946F}" srcOrd="0" destOrd="0" presId="urn:microsoft.com/office/officeart/2005/8/layout/chevron2"/>
    <dgm:cxn modelId="{D58CFCB1-0AAA-450D-A7C5-9ED1D59DD7E3}" type="presParOf" srcId="{AC02DD68-90E9-4281-AA4B-52500A7F6A88}" destId="{0863EACF-868B-440B-9CB1-556EC1FDD152}" srcOrd="1" destOrd="0" presId="urn:microsoft.com/office/officeart/2005/8/layout/chevron2"/>
    <dgm:cxn modelId="{CB09A6C3-15C8-4EFD-81EC-D6BF40E231C7}" type="presParOf" srcId="{FC88BA18-18CE-49EE-AA98-788230E8331E}" destId="{F091F61F-0095-4271-92E5-B2BDABC93551}" srcOrd="3" destOrd="0" presId="urn:microsoft.com/office/officeart/2005/8/layout/chevron2"/>
    <dgm:cxn modelId="{F5EDDEA0-6FB7-4DB9-AD1F-830D94E05ED8}" type="presParOf" srcId="{FC88BA18-18CE-49EE-AA98-788230E8331E}" destId="{033D388B-2216-429B-9255-E816C07DA637}" srcOrd="4" destOrd="0" presId="urn:microsoft.com/office/officeart/2005/8/layout/chevron2"/>
    <dgm:cxn modelId="{50DA1E19-FEB0-4AA4-A819-35FE3DBBFAA2}" type="presParOf" srcId="{033D388B-2216-429B-9255-E816C07DA637}" destId="{BB839D57-AF00-4BD9-A13A-E42E75B38D1C}" srcOrd="0" destOrd="0" presId="urn:microsoft.com/office/officeart/2005/8/layout/chevron2"/>
    <dgm:cxn modelId="{19B31DC9-3C39-4F08-A694-A6B449E1FD49}" type="presParOf" srcId="{033D388B-2216-429B-9255-E816C07DA637}" destId="{D211B74E-41BF-4F9A-A326-108B3E32F896}" srcOrd="1" destOrd="0" presId="urn:microsoft.com/office/officeart/2005/8/layout/chevron2"/>
    <dgm:cxn modelId="{0900D38C-4E40-442E-BCE6-60AEC8792F31}" type="presParOf" srcId="{FC88BA18-18CE-49EE-AA98-788230E8331E}" destId="{8D0EC4A5-9E83-4F76-A299-D8F183F0CC97}" srcOrd="5" destOrd="0" presId="urn:microsoft.com/office/officeart/2005/8/layout/chevron2"/>
    <dgm:cxn modelId="{499E36F1-CEF6-4840-A9DC-55340B6917C4}" type="presParOf" srcId="{FC88BA18-18CE-49EE-AA98-788230E8331E}" destId="{3C4CEF0D-9C69-4F1C-8B13-92291D02D7A2}" srcOrd="6" destOrd="0" presId="urn:microsoft.com/office/officeart/2005/8/layout/chevron2"/>
    <dgm:cxn modelId="{17B4333C-CB60-458F-96C1-86E876FEA33D}" type="presParOf" srcId="{3C4CEF0D-9C69-4F1C-8B13-92291D02D7A2}" destId="{8F6499FD-2096-48B7-85A1-10BA3FCC3B59}" srcOrd="0" destOrd="0" presId="urn:microsoft.com/office/officeart/2005/8/layout/chevron2"/>
    <dgm:cxn modelId="{244C23E7-0627-45BC-8058-7108B3016C45}" type="presParOf" srcId="{3C4CEF0D-9C69-4F1C-8B13-92291D02D7A2}" destId="{F7FA51D1-FB09-4F71-BEC4-36F9FC361D70}" srcOrd="1" destOrd="0" presId="urn:microsoft.com/office/officeart/2005/8/layout/chevron2"/>
    <dgm:cxn modelId="{23F04D19-9D33-4553-88FD-E7018E96A125}" type="presParOf" srcId="{FC88BA18-18CE-49EE-AA98-788230E8331E}" destId="{80BD0E15-C83E-4E40-9B3E-27FA24D767B9}" srcOrd="7" destOrd="0" presId="urn:microsoft.com/office/officeart/2005/8/layout/chevron2"/>
    <dgm:cxn modelId="{C081B1CE-33DD-43FD-BC4D-8730623011E6}" type="presParOf" srcId="{FC88BA18-18CE-49EE-AA98-788230E8331E}" destId="{6D16F494-4EEC-4A49-9D9A-8C7CD80231E5}" srcOrd="8" destOrd="0" presId="urn:microsoft.com/office/officeart/2005/8/layout/chevron2"/>
    <dgm:cxn modelId="{25889A43-6C52-43D6-9199-A255FC7E7DB9}" type="presParOf" srcId="{6D16F494-4EEC-4A49-9D9A-8C7CD80231E5}" destId="{614A3B72-F479-46C1-B747-3B28B3ED24A9}" srcOrd="0" destOrd="0" presId="urn:microsoft.com/office/officeart/2005/8/layout/chevron2"/>
    <dgm:cxn modelId="{69D6DFDD-64EA-4F3E-891F-3CDD6FE8E6FC}" type="presParOf" srcId="{6D16F494-4EEC-4A49-9D9A-8C7CD80231E5}" destId="{1D793018-353B-44AC-BFFB-DD0C051A43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A67134-0A6E-469C-A5C4-1B5C14766D5D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0CD8F-48D3-41D6-9CAA-BC3F3B910694}">
      <dgm:prSet phldrT="[Szöveg]" custT="1"/>
      <dgm:spPr/>
      <dgm:t>
        <a:bodyPr/>
        <a:lstStyle/>
        <a:p>
          <a:r>
            <a:rPr lang="hu-HU" sz="2600" dirty="0"/>
            <a:t>RES és RES-E kapcsolata –Hipotézis I.</a:t>
          </a:r>
          <a:endParaRPr lang="en-US" sz="2600" dirty="0"/>
        </a:p>
      </dgm:t>
    </dgm:pt>
    <dgm:pt modelId="{0989092F-B08B-494A-81AA-163E7F89D4BD}" type="parTrans" cxnId="{62954EA0-097F-4BBB-A035-062DD798CCDE}">
      <dgm:prSet/>
      <dgm:spPr/>
      <dgm:t>
        <a:bodyPr/>
        <a:lstStyle/>
        <a:p>
          <a:endParaRPr lang="en-US"/>
        </a:p>
      </dgm:t>
    </dgm:pt>
    <dgm:pt modelId="{4D07D7C6-C09C-4847-88F4-7FEFC11943FC}" type="sibTrans" cxnId="{62954EA0-097F-4BBB-A035-062DD798CCDE}">
      <dgm:prSet/>
      <dgm:spPr/>
      <dgm:t>
        <a:bodyPr/>
        <a:lstStyle/>
        <a:p>
          <a:endParaRPr lang="en-US"/>
        </a:p>
      </dgm:t>
    </dgm:pt>
    <dgm:pt modelId="{B165CAC9-1C98-475A-9C6F-150FFEACB544}">
      <dgm:prSet phldrT="[Szöveg]" custT="1"/>
      <dgm:spPr/>
      <dgm:t>
        <a:bodyPr/>
        <a:lstStyle/>
        <a:p>
          <a:r>
            <a:rPr lang="hu-HU" sz="2400" dirty="0"/>
            <a:t>R=0,796</a:t>
          </a:r>
          <a:endParaRPr lang="en-US" sz="2400" dirty="0"/>
        </a:p>
      </dgm:t>
    </dgm:pt>
    <dgm:pt modelId="{D184D9C7-A51D-4D3F-8EBD-45E0EB5AB902}" type="parTrans" cxnId="{C9F88893-84FB-4F9A-BEB8-D45E13C5FDCF}">
      <dgm:prSet/>
      <dgm:spPr/>
      <dgm:t>
        <a:bodyPr/>
        <a:lstStyle/>
        <a:p>
          <a:endParaRPr lang="en-US"/>
        </a:p>
      </dgm:t>
    </dgm:pt>
    <dgm:pt modelId="{980084A5-31AC-457E-81E4-9357260E661A}" type="sibTrans" cxnId="{C9F88893-84FB-4F9A-BEB8-D45E13C5FDC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AC0E5-484A-462C-AC0D-5E07FC0A3480}">
          <dgm:prSet phldrT="[Szöveg]" custT="1"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hu-HU" sz="2400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hu-HU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hu-HU" sz="2400" dirty="0"/>
                <a:t>=4,021+0,56*x</a:t>
              </a:r>
              <a:endParaRPr lang="en-US" sz="2400" dirty="0"/>
            </a:p>
          </dgm:t>
        </dgm:pt>
      </mc:Choice>
      <mc:Fallback xmlns="">
        <dgm:pt modelId="{E80AC0E5-484A-462C-AC0D-5E07FC0A3480}">
          <dgm:prSet phldrT="[Szöveg]" custT="1"/>
          <dgm:spPr/>
          <dgm:t>
            <a:bodyPr/>
            <a:lstStyle/>
            <a:p>
              <a:r>
                <a:rPr lang="hu-HU" sz="2400" i="0" dirty="0">
                  <a:latin typeface="Cambria Math" panose="02040503050406030204" pitchFamily="18" charset="0"/>
                </a:rPr>
                <a:t>𝑦 ̂</a:t>
              </a:r>
              <a:r>
                <a:rPr lang="hu-HU" sz="2400" dirty="0"/>
                <a:t>=4,021+0,56*x</a:t>
              </a:r>
              <a:endParaRPr lang="en-US" sz="2400" dirty="0"/>
            </a:p>
          </dgm:t>
        </dgm:pt>
      </mc:Fallback>
    </mc:AlternateContent>
    <dgm:pt modelId="{CF044BAC-89E8-4A1E-9C26-BD217B702223}" type="parTrans" cxnId="{8FDEE50D-027A-47D5-A10F-B81C9CFCC0A0}">
      <dgm:prSet/>
      <dgm:spPr/>
      <dgm:t>
        <a:bodyPr/>
        <a:lstStyle/>
        <a:p>
          <a:endParaRPr lang="en-US"/>
        </a:p>
      </dgm:t>
    </dgm:pt>
    <dgm:pt modelId="{C9231A6B-0166-4371-B72A-1D8E52DE77A7}" type="sibTrans" cxnId="{8FDEE50D-027A-47D5-A10F-B81C9CFCC0A0}">
      <dgm:prSet/>
      <dgm:spPr/>
      <dgm:t>
        <a:bodyPr/>
        <a:lstStyle/>
        <a:p>
          <a:endParaRPr lang="en-US"/>
        </a:p>
      </dgm:t>
    </dgm:pt>
    <dgm:pt modelId="{DCBE837A-7650-421F-A93B-F65B91293C2D}">
      <dgm:prSet phldrT="[Szöveg]" custT="1"/>
      <dgm:spPr/>
      <dgm:t>
        <a:bodyPr/>
        <a:lstStyle/>
        <a:p>
          <a:r>
            <a:rPr lang="hu-HU" sz="2400" dirty="0"/>
            <a:t>RES és földgáz fogyasztói árának (Euro/Gigajoule)  kapcsolata – Hipotézis II. </a:t>
          </a:r>
          <a:endParaRPr lang="en-US" sz="2400" dirty="0"/>
        </a:p>
      </dgm:t>
    </dgm:pt>
    <dgm:pt modelId="{761DF6C8-CA51-408E-8101-919C0E0A473D}" type="parTrans" cxnId="{914F726E-7A27-4E6E-9EAA-E67AFFCCBE16}">
      <dgm:prSet/>
      <dgm:spPr/>
      <dgm:t>
        <a:bodyPr/>
        <a:lstStyle/>
        <a:p>
          <a:endParaRPr lang="en-US"/>
        </a:p>
      </dgm:t>
    </dgm:pt>
    <dgm:pt modelId="{37FC7CF4-7E24-4925-B714-2D8FA431A493}" type="sibTrans" cxnId="{914F726E-7A27-4E6E-9EAA-E67AFFCCBE16}">
      <dgm:prSet/>
      <dgm:spPr/>
      <dgm:t>
        <a:bodyPr/>
        <a:lstStyle/>
        <a:p>
          <a:endParaRPr lang="en-US"/>
        </a:p>
      </dgm:t>
    </dgm:pt>
    <dgm:pt modelId="{2D416915-6154-4E64-8603-86B8527F8F42}">
      <dgm:prSet phldrT="[Szöveg]"/>
      <dgm:spPr/>
      <dgm:t>
        <a:bodyPr/>
        <a:lstStyle/>
        <a:p>
          <a:r>
            <a:rPr lang="hu-HU" dirty="0"/>
            <a:t>RES</a:t>
          </a:r>
          <a:r>
            <a:rPr lang="hu-HU" baseline="0" dirty="0"/>
            <a:t> hatása az energiaimportra – Hipotézis III. </a:t>
          </a:r>
          <a:endParaRPr lang="en-US" dirty="0"/>
        </a:p>
      </dgm:t>
    </dgm:pt>
    <dgm:pt modelId="{2C5CD6AC-00E4-4187-B043-CE8B402DBB26}" type="parTrans" cxnId="{0195E734-46CD-4E70-AEFA-2EE6A3DA7420}">
      <dgm:prSet/>
      <dgm:spPr/>
      <dgm:t>
        <a:bodyPr/>
        <a:lstStyle/>
        <a:p>
          <a:endParaRPr lang="en-US"/>
        </a:p>
      </dgm:t>
    </dgm:pt>
    <dgm:pt modelId="{6E8228C7-FAC0-4083-9605-91098B9DC233}" type="sibTrans" cxnId="{0195E734-46CD-4E70-AEFA-2EE6A3DA7420}">
      <dgm:prSet/>
      <dgm:spPr/>
      <dgm:t>
        <a:bodyPr/>
        <a:lstStyle/>
        <a:p>
          <a:endParaRPr lang="en-US"/>
        </a:p>
      </dgm:t>
    </dgm:pt>
    <dgm:pt modelId="{C5483C16-AF4F-427B-A12F-2F8BDA3E1878}">
      <dgm:prSet phldrT="[Szöveg]"/>
      <dgm:spPr/>
      <dgm:t>
        <a:bodyPr/>
        <a:lstStyle/>
        <a:p>
          <a:r>
            <a:rPr lang="hu-HU" i="1" dirty="0"/>
            <a:t>az import részesedése az összes energiafelhasználásból meghaladja az 50%-ot tagállamok majdnem két harmadában</a:t>
          </a:r>
          <a:endParaRPr lang="en-US" i="1" dirty="0"/>
        </a:p>
      </dgm:t>
    </dgm:pt>
    <dgm:pt modelId="{27346E1F-F0AE-400F-8786-0EF96A905E03}" type="parTrans" cxnId="{C1B3408C-DECE-45C6-A146-3E92A105933D}">
      <dgm:prSet/>
      <dgm:spPr/>
      <dgm:t>
        <a:bodyPr/>
        <a:lstStyle/>
        <a:p>
          <a:endParaRPr lang="en-US"/>
        </a:p>
      </dgm:t>
    </dgm:pt>
    <dgm:pt modelId="{CF6AB0CF-43CE-44B7-9D4F-43B036852BCA}" type="sibTrans" cxnId="{C1B3408C-DECE-45C6-A146-3E92A10593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042140-4878-4C9C-9253-691A2A3DEA3A}">
          <dgm:prSet phldrT="[Szöveg]"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hu-HU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hu-HU" dirty="0"/>
                <a:t>=77.057-1.021x</a:t>
              </a:r>
              <a:endParaRPr lang="en-US" dirty="0"/>
            </a:p>
          </dgm:t>
        </dgm:pt>
      </mc:Choice>
      <mc:Fallback xmlns="">
        <dgm:pt modelId="{D3042140-4878-4C9C-9253-691A2A3DEA3A}">
          <dgm:prSet phldrT="[Szöveg]"/>
          <dgm:spPr/>
          <dgm:t>
            <a:bodyPr/>
            <a:lstStyle/>
            <a:p>
              <a:r>
                <a:rPr lang="hu-HU" i="0">
                  <a:latin typeface="Cambria Math" panose="02040503050406030204" pitchFamily="18" charset="0"/>
                </a:rPr>
                <a:t>𝑦</a:t>
              </a:r>
              <a:r>
                <a:rPr lang="en-US" i="0">
                  <a:latin typeface="Cambria Math" panose="02040503050406030204" pitchFamily="18" charset="0"/>
                </a:rPr>
                <a:t> ̂</a:t>
              </a:r>
              <a:r>
                <a:rPr lang="hu-HU" dirty="0"/>
                <a:t>=77.057-1.021x</a:t>
              </a:r>
              <a:endParaRPr lang="en-US" dirty="0"/>
            </a:p>
          </dgm:t>
        </dgm:pt>
      </mc:Fallback>
    </mc:AlternateContent>
    <dgm:pt modelId="{5E0D204E-C49B-4732-8ABD-486B11855C70}" type="parTrans" cxnId="{18B02322-F86B-48E8-83AE-B0A1B3F80DC3}">
      <dgm:prSet/>
      <dgm:spPr/>
      <dgm:t>
        <a:bodyPr/>
        <a:lstStyle/>
        <a:p>
          <a:endParaRPr lang="en-US"/>
        </a:p>
      </dgm:t>
    </dgm:pt>
    <dgm:pt modelId="{5891AFEE-33EE-4E43-A147-121431AC1E9F}" type="sibTrans" cxnId="{18B02322-F86B-48E8-83AE-B0A1B3F80DC3}">
      <dgm:prSet/>
      <dgm:spPr/>
      <dgm:t>
        <a:bodyPr/>
        <a:lstStyle/>
        <a:p>
          <a:endParaRPr lang="en-US"/>
        </a:p>
      </dgm:t>
    </dgm:pt>
    <dgm:pt modelId="{DC543697-5BB0-4AA5-9043-8D32F33CBF53}">
      <dgm:prSet phldrT="[Szöveg]" custT="1"/>
      <dgm:spPr/>
      <dgm:t>
        <a:bodyPr/>
        <a:lstStyle/>
        <a:p>
          <a:endParaRPr lang="en-US" sz="2400" dirty="0"/>
        </a:p>
      </dgm:t>
    </dgm:pt>
    <dgm:pt modelId="{EEA24B7D-834A-4857-862A-8C02C8016A29}" type="parTrans" cxnId="{B5A7C5EC-4B68-46E5-9FC7-B1D32247F26F}">
      <dgm:prSet/>
      <dgm:spPr/>
      <dgm:t>
        <a:bodyPr/>
        <a:lstStyle/>
        <a:p>
          <a:endParaRPr lang="en-US"/>
        </a:p>
      </dgm:t>
    </dgm:pt>
    <dgm:pt modelId="{9AA0AA29-51C8-4B7D-9750-125F77200466}" type="sibTrans" cxnId="{B5A7C5EC-4B68-46E5-9FC7-B1D32247F26F}">
      <dgm:prSet/>
      <dgm:spPr/>
      <dgm:t>
        <a:bodyPr/>
        <a:lstStyle/>
        <a:p>
          <a:endParaRPr lang="en-US"/>
        </a:p>
      </dgm:t>
    </dgm:pt>
    <dgm:pt modelId="{93B6AC7E-1854-4385-B1D4-DE2DF0A14EFE}">
      <dgm:prSet phldrT="[Szöveg]" custT="1"/>
      <dgm:spPr/>
      <dgm:t>
        <a:bodyPr/>
        <a:lstStyle/>
        <a:p>
          <a:r>
            <a:rPr lang="hu-HU" sz="2400" dirty="0"/>
            <a:t>R=0,435</a:t>
          </a:r>
          <a:endParaRPr lang="en-US" sz="2400" dirty="0"/>
        </a:p>
      </dgm:t>
    </dgm:pt>
    <dgm:pt modelId="{47DA85F0-9394-4DF0-B9F0-525108AA41E3}" type="sibTrans" cxnId="{35D7E1B9-6DAE-4B2F-9583-8CC1701ADF84}">
      <dgm:prSet/>
      <dgm:spPr/>
      <dgm:t>
        <a:bodyPr/>
        <a:lstStyle/>
        <a:p>
          <a:endParaRPr lang="en-US"/>
        </a:p>
      </dgm:t>
    </dgm:pt>
    <dgm:pt modelId="{D9E55A6B-8019-49B6-8169-FA8DA3C506BA}" type="parTrans" cxnId="{35D7E1B9-6DAE-4B2F-9583-8CC1701ADF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35065D9-DA2E-425E-8D61-8DE8573FD76B}">
          <dgm:prSet phldrT="[Szöveg]" custT="1"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hu-HU" sz="240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hu-HU" sz="2400" dirty="0"/>
                <a:t>=7,102+0,861*x</a:t>
              </a:r>
              <a:endParaRPr lang="en-US" sz="2400" dirty="0"/>
            </a:p>
          </dgm:t>
        </dgm:pt>
      </mc:Choice>
      <mc:Fallback xmlns="">
        <dgm:pt modelId="{235065D9-DA2E-425E-8D61-8DE8573FD76B}">
          <dgm:prSet phldrT="[Szöveg]" custT="1"/>
          <dgm:spPr/>
          <dgm:t>
            <a:bodyPr/>
            <a:lstStyle/>
            <a:p>
              <a:r>
                <a:rPr lang="hu-HU" sz="2400" i="0">
                  <a:latin typeface="Cambria Math" panose="02040503050406030204" pitchFamily="18" charset="0"/>
                </a:rPr>
                <a:t>𝑦</a:t>
              </a:r>
              <a:r>
                <a:rPr lang="en-US" sz="2400" i="0">
                  <a:latin typeface="Cambria Math" panose="02040503050406030204" pitchFamily="18" charset="0"/>
                </a:rPr>
                <a:t> ̂</a:t>
              </a:r>
              <a:r>
                <a:rPr lang="hu-HU" sz="2400" dirty="0"/>
                <a:t>=7,102+0,861*x</a:t>
              </a:r>
              <a:endParaRPr lang="en-US" sz="2400" dirty="0"/>
            </a:p>
          </dgm:t>
        </dgm:pt>
      </mc:Fallback>
    </mc:AlternateContent>
    <dgm:pt modelId="{6E7D8961-4A4C-4F36-A230-FD06173D84B4}" type="sibTrans" cxnId="{1D257D0D-401A-4F40-9959-F517F5663D07}">
      <dgm:prSet/>
      <dgm:spPr/>
      <dgm:t>
        <a:bodyPr/>
        <a:lstStyle/>
        <a:p>
          <a:endParaRPr lang="en-US"/>
        </a:p>
      </dgm:t>
    </dgm:pt>
    <dgm:pt modelId="{441DCDB5-A40B-4308-A8A5-97C9AAE28FC3}" type="parTrans" cxnId="{1D257D0D-401A-4F40-9959-F517F5663D07}">
      <dgm:prSet/>
      <dgm:spPr/>
      <dgm:t>
        <a:bodyPr/>
        <a:lstStyle/>
        <a:p>
          <a:endParaRPr lang="en-US"/>
        </a:p>
      </dgm:t>
    </dgm:pt>
    <dgm:pt modelId="{FEDBEBB2-D4F5-4939-AF4E-8156F3DF8A69}">
      <dgm:prSet phldrT="[Szöveg]" custT="1"/>
      <dgm:spPr/>
      <dgm:t>
        <a:bodyPr/>
        <a:lstStyle/>
        <a:p>
          <a:endParaRPr lang="en-US" sz="2400" dirty="0"/>
        </a:p>
      </dgm:t>
    </dgm:pt>
    <dgm:pt modelId="{2ABA15F0-B3B5-4298-9D87-100FDEB363C5}" type="parTrans" cxnId="{4140225A-D683-4B33-815B-7DB0F96DE56B}">
      <dgm:prSet/>
      <dgm:spPr/>
      <dgm:t>
        <a:bodyPr/>
        <a:lstStyle/>
        <a:p>
          <a:endParaRPr lang="en-US"/>
        </a:p>
      </dgm:t>
    </dgm:pt>
    <dgm:pt modelId="{459246F6-B693-484C-85CC-A031875DC623}" type="sibTrans" cxnId="{4140225A-D683-4B33-815B-7DB0F96DE56B}">
      <dgm:prSet/>
      <dgm:spPr/>
      <dgm:t>
        <a:bodyPr/>
        <a:lstStyle/>
        <a:p>
          <a:endParaRPr lang="en-US"/>
        </a:p>
      </dgm:t>
    </dgm:pt>
    <dgm:pt modelId="{01288425-BDF5-4FC0-8426-30ED63BC2329}">
      <dgm:prSet phldrT="[Szöveg]"/>
      <dgm:spPr/>
      <dgm:t>
        <a:bodyPr/>
        <a:lstStyle/>
        <a:p>
          <a:r>
            <a:rPr lang="hu-HU" dirty="0"/>
            <a:t>R=</a:t>
          </a:r>
          <a:r>
            <a:rPr lang="en-US" dirty="0"/>
            <a:t>-</a:t>
          </a:r>
          <a:r>
            <a:rPr lang="hu-HU" dirty="0"/>
            <a:t>0</a:t>
          </a:r>
          <a:r>
            <a:rPr lang="en-US" dirty="0"/>
            <a:t>.493</a:t>
          </a:r>
        </a:p>
      </dgm:t>
    </dgm:pt>
    <dgm:pt modelId="{3C0559D3-252E-4B4C-8686-0255428D90A0}" type="parTrans" cxnId="{E147DA6A-098A-4C2F-9476-B4D580B40564}">
      <dgm:prSet/>
      <dgm:spPr/>
      <dgm:t>
        <a:bodyPr/>
        <a:lstStyle/>
        <a:p>
          <a:endParaRPr lang="en-US"/>
        </a:p>
      </dgm:t>
    </dgm:pt>
    <dgm:pt modelId="{7F12418A-0A9D-4DFB-9526-6F88DC9E7983}" type="sibTrans" cxnId="{E147DA6A-098A-4C2F-9476-B4D580B40564}">
      <dgm:prSet/>
      <dgm:spPr/>
      <dgm:t>
        <a:bodyPr/>
        <a:lstStyle/>
        <a:p>
          <a:endParaRPr lang="en-US"/>
        </a:p>
      </dgm:t>
    </dgm:pt>
    <dgm:pt modelId="{47DC8ADC-1883-4A0C-8C39-88E9B97A0237}" type="pres">
      <dgm:prSet presAssocID="{52A67134-0A6E-469C-A5C4-1B5C14766D5D}" presName="Name0" presStyleCnt="0">
        <dgm:presLayoutVars>
          <dgm:dir/>
          <dgm:resizeHandles val="exact"/>
        </dgm:presLayoutVars>
      </dgm:prSet>
      <dgm:spPr/>
    </dgm:pt>
    <dgm:pt modelId="{B88AD14D-77ED-4FC9-99A5-7BD222730248}" type="pres">
      <dgm:prSet presAssocID="{3990CD8F-48D3-41D6-9CAA-BC3F3B910694}" presName="node" presStyleLbl="node1" presStyleIdx="0" presStyleCnt="3" custScaleX="84007" custLinFactNeighborX="-513" custLinFactNeighborY="2025">
        <dgm:presLayoutVars>
          <dgm:bulletEnabled val="1"/>
        </dgm:presLayoutVars>
      </dgm:prSet>
      <dgm:spPr/>
    </dgm:pt>
    <dgm:pt modelId="{B35273C1-583F-48D6-B438-FF1AB2FC7D47}" type="pres">
      <dgm:prSet presAssocID="{4D07D7C6-C09C-4847-88F4-7FEFC11943FC}" presName="sibTrans" presStyleCnt="0"/>
      <dgm:spPr/>
    </dgm:pt>
    <dgm:pt modelId="{3FD734BA-257C-421E-842E-227FEF80FCF1}" type="pres">
      <dgm:prSet presAssocID="{DCBE837A-7650-421F-A93B-F65B91293C2D}" presName="node" presStyleLbl="node1" presStyleIdx="1" presStyleCnt="3" custScaleX="96689">
        <dgm:presLayoutVars>
          <dgm:bulletEnabled val="1"/>
        </dgm:presLayoutVars>
      </dgm:prSet>
      <dgm:spPr/>
    </dgm:pt>
    <dgm:pt modelId="{66DC6F89-E33E-4D6C-93DD-7A04AF2C119A}" type="pres">
      <dgm:prSet presAssocID="{37FC7CF4-7E24-4925-B714-2D8FA431A493}" presName="sibTrans" presStyleCnt="0"/>
      <dgm:spPr/>
    </dgm:pt>
    <dgm:pt modelId="{772B0C8B-612A-49C2-8AF6-78E2F2000F21}" type="pres">
      <dgm:prSet presAssocID="{2D416915-6154-4E64-8603-86B8527F8F42}" presName="node" presStyleLbl="node1" presStyleIdx="2" presStyleCnt="3" custScaleX="101475">
        <dgm:presLayoutVars>
          <dgm:bulletEnabled val="1"/>
        </dgm:presLayoutVars>
      </dgm:prSet>
      <dgm:spPr/>
    </dgm:pt>
  </dgm:ptLst>
  <dgm:cxnLst>
    <dgm:cxn modelId="{1D257D0D-401A-4F40-9959-F517F5663D07}" srcId="{DCBE837A-7650-421F-A93B-F65B91293C2D}" destId="{235065D9-DA2E-425E-8D61-8DE8573FD76B}" srcOrd="2" destOrd="0" parTransId="{441DCDB5-A40B-4308-A8A5-97C9AAE28FC3}" sibTransId="{6E7D8961-4A4C-4F36-A230-FD06173D84B4}"/>
    <dgm:cxn modelId="{8FDEE50D-027A-47D5-A10F-B81C9CFCC0A0}" srcId="{3990CD8F-48D3-41D6-9CAA-BC3F3B910694}" destId="{E80AC0E5-484A-462C-AC0D-5E07FC0A3480}" srcOrd="2" destOrd="0" parTransId="{CF044BAC-89E8-4A1E-9C26-BD217B702223}" sibTransId="{C9231A6B-0166-4371-B72A-1D8E52DE77A7}"/>
    <dgm:cxn modelId="{1465850F-1C08-456C-A64D-431FBF8E8476}" type="presOf" srcId="{3990CD8F-48D3-41D6-9CAA-BC3F3B910694}" destId="{B88AD14D-77ED-4FC9-99A5-7BD222730248}" srcOrd="0" destOrd="0" presId="urn:microsoft.com/office/officeart/2005/8/layout/hList6"/>
    <dgm:cxn modelId="{18B02322-F86B-48E8-83AE-B0A1B3F80DC3}" srcId="{2D416915-6154-4E64-8603-86B8527F8F42}" destId="{D3042140-4878-4C9C-9253-691A2A3DEA3A}" srcOrd="1" destOrd="0" parTransId="{5E0D204E-C49B-4732-8ABD-486B11855C70}" sibTransId="{5891AFEE-33EE-4E43-A147-121431AC1E9F}"/>
    <dgm:cxn modelId="{0195E734-46CD-4E70-AEFA-2EE6A3DA7420}" srcId="{52A67134-0A6E-469C-A5C4-1B5C14766D5D}" destId="{2D416915-6154-4E64-8603-86B8527F8F42}" srcOrd="2" destOrd="0" parTransId="{2C5CD6AC-00E4-4187-B043-CE8B402DBB26}" sibTransId="{6E8228C7-FAC0-4083-9605-91098B9DC233}"/>
    <dgm:cxn modelId="{DF29D138-2D57-4D8C-B516-EE1095719903}" type="presOf" srcId="{C5483C16-AF4F-427B-A12F-2F8BDA3E1878}" destId="{772B0C8B-612A-49C2-8AF6-78E2F2000F21}" srcOrd="0" destOrd="1" presId="urn:microsoft.com/office/officeart/2005/8/layout/hList6"/>
    <dgm:cxn modelId="{6B1E8E6A-B017-4DC1-8851-128CA96A7538}" type="presOf" srcId="{52A67134-0A6E-469C-A5C4-1B5C14766D5D}" destId="{47DC8ADC-1883-4A0C-8C39-88E9B97A0237}" srcOrd="0" destOrd="0" presId="urn:microsoft.com/office/officeart/2005/8/layout/hList6"/>
    <dgm:cxn modelId="{E147DA6A-098A-4C2F-9476-B4D580B40564}" srcId="{2D416915-6154-4E64-8603-86B8527F8F42}" destId="{01288425-BDF5-4FC0-8426-30ED63BC2329}" srcOrd="2" destOrd="0" parTransId="{3C0559D3-252E-4B4C-8686-0255428D90A0}" sibTransId="{7F12418A-0A9D-4DFB-9526-6F88DC9E7983}"/>
    <dgm:cxn modelId="{68E6DD4D-29BE-4432-BBFA-77764D35BCEB}" type="presOf" srcId="{DCBE837A-7650-421F-A93B-F65B91293C2D}" destId="{3FD734BA-257C-421E-842E-227FEF80FCF1}" srcOrd="0" destOrd="0" presId="urn:microsoft.com/office/officeart/2005/8/layout/hList6"/>
    <dgm:cxn modelId="{914F726E-7A27-4E6E-9EAA-E67AFFCCBE16}" srcId="{52A67134-0A6E-469C-A5C4-1B5C14766D5D}" destId="{DCBE837A-7650-421F-A93B-F65B91293C2D}" srcOrd="1" destOrd="0" parTransId="{761DF6C8-CA51-408E-8101-919C0E0A473D}" sibTransId="{37FC7CF4-7E24-4925-B714-2D8FA431A493}"/>
    <dgm:cxn modelId="{3A7B2278-E382-4406-9E13-EA626AF7449F}" type="presOf" srcId="{FEDBEBB2-D4F5-4939-AF4E-8156F3DF8A69}" destId="{3FD734BA-257C-421E-842E-227FEF80FCF1}" srcOrd="0" destOrd="1" presId="urn:microsoft.com/office/officeart/2005/8/layout/hList6"/>
    <dgm:cxn modelId="{4140225A-D683-4B33-815B-7DB0F96DE56B}" srcId="{DCBE837A-7650-421F-A93B-F65B91293C2D}" destId="{FEDBEBB2-D4F5-4939-AF4E-8156F3DF8A69}" srcOrd="0" destOrd="0" parTransId="{2ABA15F0-B3B5-4298-9D87-100FDEB363C5}" sibTransId="{459246F6-B693-484C-85CC-A031875DC623}"/>
    <dgm:cxn modelId="{C1B3408C-DECE-45C6-A146-3E92A105933D}" srcId="{2D416915-6154-4E64-8603-86B8527F8F42}" destId="{C5483C16-AF4F-427B-A12F-2F8BDA3E1878}" srcOrd="0" destOrd="0" parTransId="{27346E1F-F0AE-400F-8786-0EF96A905E03}" sibTransId="{CF6AB0CF-43CE-44B7-9D4F-43B036852BCA}"/>
    <dgm:cxn modelId="{F458798E-C239-43CC-A839-CE2039875ABB}" type="presOf" srcId="{E80AC0E5-484A-462C-AC0D-5E07FC0A3480}" destId="{B88AD14D-77ED-4FC9-99A5-7BD222730248}" srcOrd="0" destOrd="3" presId="urn:microsoft.com/office/officeart/2005/8/layout/hList6"/>
    <dgm:cxn modelId="{2D2D4692-835B-4B29-B658-51FC89B57028}" type="presOf" srcId="{93B6AC7E-1854-4385-B1D4-DE2DF0A14EFE}" destId="{3FD734BA-257C-421E-842E-227FEF80FCF1}" srcOrd="0" destOrd="2" presId="urn:microsoft.com/office/officeart/2005/8/layout/hList6"/>
    <dgm:cxn modelId="{C9F88893-84FB-4F9A-BEB8-D45E13C5FDCF}" srcId="{3990CD8F-48D3-41D6-9CAA-BC3F3B910694}" destId="{B165CAC9-1C98-475A-9C6F-150FFEACB544}" srcOrd="1" destOrd="0" parTransId="{D184D9C7-A51D-4D3F-8EBD-45E0EB5AB902}" sibTransId="{980084A5-31AC-457E-81E4-9357260E661A}"/>
    <dgm:cxn modelId="{D8DE749D-E06F-46BC-B114-F043912C53DC}" type="presOf" srcId="{235065D9-DA2E-425E-8D61-8DE8573FD76B}" destId="{3FD734BA-257C-421E-842E-227FEF80FCF1}" srcOrd="0" destOrd="3" presId="urn:microsoft.com/office/officeart/2005/8/layout/hList6"/>
    <dgm:cxn modelId="{62954EA0-097F-4BBB-A035-062DD798CCDE}" srcId="{52A67134-0A6E-469C-A5C4-1B5C14766D5D}" destId="{3990CD8F-48D3-41D6-9CAA-BC3F3B910694}" srcOrd="0" destOrd="0" parTransId="{0989092F-B08B-494A-81AA-163E7F89D4BD}" sibTransId="{4D07D7C6-C09C-4847-88F4-7FEFC11943FC}"/>
    <dgm:cxn modelId="{4F2F58A8-B2C3-4D1B-92D4-0EFF4536CFBF}" type="presOf" srcId="{DC543697-5BB0-4AA5-9043-8D32F33CBF53}" destId="{B88AD14D-77ED-4FC9-99A5-7BD222730248}" srcOrd="0" destOrd="1" presId="urn:microsoft.com/office/officeart/2005/8/layout/hList6"/>
    <dgm:cxn modelId="{35D7E1B9-6DAE-4B2F-9583-8CC1701ADF84}" srcId="{DCBE837A-7650-421F-A93B-F65B91293C2D}" destId="{93B6AC7E-1854-4385-B1D4-DE2DF0A14EFE}" srcOrd="1" destOrd="0" parTransId="{D9E55A6B-8019-49B6-8169-FA8DA3C506BA}" sibTransId="{47DA85F0-9394-4DF0-B9F0-525108AA41E3}"/>
    <dgm:cxn modelId="{37B544C4-3757-42E6-9F49-8146BECDE71C}" type="presOf" srcId="{01288425-BDF5-4FC0-8426-30ED63BC2329}" destId="{772B0C8B-612A-49C2-8AF6-78E2F2000F21}" srcOrd="0" destOrd="3" presId="urn:microsoft.com/office/officeart/2005/8/layout/hList6"/>
    <dgm:cxn modelId="{E4B5F6CA-7D3C-4B7C-BE5F-A3A6A972F903}" type="presOf" srcId="{D3042140-4878-4C9C-9253-691A2A3DEA3A}" destId="{772B0C8B-612A-49C2-8AF6-78E2F2000F21}" srcOrd="0" destOrd="2" presId="urn:microsoft.com/office/officeart/2005/8/layout/hList6"/>
    <dgm:cxn modelId="{960E53CB-C93C-425A-BB04-FBDD076DBCA1}" type="presOf" srcId="{B165CAC9-1C98-475A-9C6F-150FFEACB544}" destId="{B88AD14D-77ED-4FC9-99A5-7BD222730248}" srcOrd="0" destOrd="2" presId="urn:microsoft.com/office/officeart/2005/8/layout/hList6"/>
    <dgm:cxn modelId="{3234ACE2-D7CE-4335-973C-CB25E80BA5CE}" type="presOf" srcId="{2D416915-6154-4E64-8603-86B8527F8F42}" destId="{772B0C8B-612A-49C2-8AF6-78E2F2000F21}" srcOrd="0" destOrd="0" presId="urn:microsoft.com/office/officeart/2005/8/layout/hList6"/>
    <dgm:cxn modelId="{B5A7C5EC-4B68-46E5-9FC7-B1D32247F26F}" srcId="{3990CD8F-48D3-41D6-9CAA-BC3F3B910694}" destId="{DC543697-5BB0-4AA5-9043-8D32F33CBF53}" srcOrd="0" destOrd="0" parTransId="{EEA24B7D-834A-4857-862A-8C02C8016A29}" sibTransId="{9AA0AA29-51C8-4B7D-9750-125F77200466}"/>
    <dgm:cxn modelId="{857D4216-8DC5-49FD-91ED-E819B84B3E84}" type="presParOf" srcId="{47DC8ADC-1883-4A0C-8C39-88E9B97A0237}" destId="{B88AD14D-77ED-4FC9-99A5-7BD222730248}" srcOrd="0" destOrd="0" presId="urn:microsoft.com/office/officeart/2005/8/layout/hList6"/>
    <dgm:cxn modelId="{8ED9ACBC-FB18-4DFF-A522-71E67D8BB7DB}" type="presParOf" srcId="{47DC8ADC-1883-4A0C-8C39-88E9B97A0237}" destId="{B35273C1-583F-48D6-B438-FF1AB2FC7D47}" srcOrd="1" destOrd="0" presId="urn:microsoft.com/office/officeart/2005/8/layout/hList6"/>
    <dgm:cxn modelId="{BF0F9CA2-B9A4-481C-8851-8210A43DEC19}" type="presParOf" srcId="{47DC8ADC-1883-4A0C-8C39-88E9B97A0237}" destId="{3FD734BA-257C-421E-842E-227FEF80FCF1}" srcOrd="2" destOrd="0" presId="urn:microsoft.com/office/officeart/2005/8/layout/hList6"/>
    <dgm:cxn modelId="{42F169B2-99A9-41A4-BF5F-676A124A175A}" type="presParOf" srcId="{47DC8ADC-1883-4A0C-8C39-88E9B97A0237}" destId="{66DC6F89-E33E-4D6C-93DD-7A04AF2C119A}" srcOrd="3" destOrd="0" presId="urn:microsoft.com/office/officeart/2005/8/layout/hList6"/>
    <dgm:cxn modelId="{6FD201EA-FE1C-48E2-A80F-04DFB8C40230}" type="presParOf" srcId="{47DC8ADC-1883-4A0C-8C39-88E9B97A0237}" destId="{772B0C8B-612A-49C2-8AF6-78E2F2000F2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A67134-0A6E-469C-A5C4-1B5C14766D5D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0CD8F-48D3-41D6-9CAA-BC3F3B910694}">
      <dgm:prSet phldrT="[Szöveg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89092F-B08B-494A-81AA-163E7F89D4BD}" type="parTrans" cxnId="{62954EA0-097F-4BBB-A035-062DD798CCDE}">
      <dgm:prSet/>
      <dgm:spPr/>
      <dgm:t>
        <a:bodyPr/>
        <a:lstStyle/>
        <a:p>
          <a:endParaRPr lang="en-US"/>
        </a:p>
      </dgm:t>
    </dgm:pt>
    <dgm:pt modelId="{4D07D7C6-C09C-4847-88F4-7FEFC11943FC}" type="sibTrans" cxnId="{62954EA0-097F-4BBB-A035-062DD798CCDE}">
      <dgm:prSet/>
      <dgm:spPr/>
      <dgm:t>
        <a:bodyPr/>
        <a:lstStyle/>
        <a:p>
          <a:endParaRPr lang="en-US"/>
        </a:p>
      </dgm:t>
    </dgm:pt>
    <dgm:pt modelId="{B165CAC9-1C98-475A-9C6F-150FFEACB544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184D9C7-A51D-4D3F-8EBD-45E0EB5AB902}" type="parTrans" cxnId="{C9F88893-84FB-4F9A-BEB8-D45E13C5FDCF}">
      <dgm:prSet/>
      <dgm:spPr/>
      <dgm:t>
        <a:bodyPr/>
        <a:lstStyle/>
        <a:p>
          <a:endParaRPr lang="en-US"/>
        </a:p>
      </dgm:t>
    </dgm:pt>
    <dgm:pt modelId="{980084A5-31AC-457E-81E4-9357260E661A}" type="sibTrans" cxnId="{C9F88893-84FB-4F9A-BEB8-D45E13C5FDCF}">
      <dgm:prSet/>
      <dgm:spPr/>
      <dgm:t>
        <a:bodyPr/>
        <a:lstStyle/>
        <a:p>
          <a:endParaRPr lang="en-US"/>
        </a:p>
      </dgm:t>
    </dgm:pt>
    <dgm:pt modelId="{E80AC0E5-484A-462C-AC0D-5E07FC0A3480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F044BAC-89E8-4A1E-9C26-BD217B702223}" type="parTrans" cxnId="{8FDEE50D-027A-47D5-A10F-B81C9CFCC0A0}">
      <dgm:prSet/>
      <dgm:spPr/>
      <dgm:t>
        <a:bodyPr/>
        <a:lstStyle/>
        <a:p>
          <a:endParaRPr lang="en-US"/>
        </a:p>
      </dgm:t>
    </dgm:pt>
    <dgm:pt modelId="{C9231A6B-0166-4371-B72A-1D8E52DE77A7}" type="sibTrans" cxnId="{8FDEE50D-027A-47D5-A10F-B81C9CFCC0A0}">
      <dgm:prSet/>
      <dgm:spPr/>
      <dgm:t>
        <a:bodyPr/>
        <a:lstStyle/>
        <a:p>
          <a:endParaRPr lang="en-US"/>
        </a:p>
      </dgm:t>
    </dgm:pt>
    <dgm:pt modelId="{DCBE837A-7650-421F-A93B-F65B91293C2D}">
      <dgm:prSet phldrT="[Szöveg]"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61DF6C8-CA51-408E-8101-919C0E0A473D}" type="parTrans" cxnId="{914F726E-7A27-4E6E-9EAA-E67AFFCCBE16}">
      <dgm:prSet/>
      <dgm:spPr/>
      <dgm:t>
        <a:bodyPr/>
        <a:lstStyle/>
        <a:p>
          <a:endParaRPr lang="en-US"/>
        </a:p>
      </dgm:t>
    </dgm:pt>
    <dgm:pt modelId="{37FC7CF4-7E24-4925-B714-2D8FA431A493}" type="sibTrans" cxnId="{914F726E-7A27-4E6E-9EAA-E67AFFCCBE16}">
      <dgm:prSet/>
      <dgm:spPr/>
      <dgm:t>
        <a:bodyPr/>
        <a:lstStyle/>
        <a:p>
          <a:endParaRPr lang="en-US"/>
        </a:p>
      </dgm:t>
    </dgm:pt>
    <dgm:pt modelId="{2D416915-6154-4E64-8603-86B8527F8F42}">
      <dgm:prSet phldrT="[Szöveg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C5CD6AC-00E4-4187-B043-CE8B402DBB26}" type="parTrans" cxnId="{0195E734-46CD-4E70-AEFA-2EE6A3DA7420}">
      <dgm:prSet/>
      <dgm:spPr/>
      <dgm:t>
        <a:bodyPr/>
        <a:lstStyle/>
        <a:p>
          <a:endParaRPr lang="en-US"/>
        </a:p>
      </dgm:t>
    </dgm:pt>
    <dgm:pt modelId="{6E8228C7-FAC0-4083-9605-91098B9DC233}" type="sibTrans" cxnId="{0195E734-46CD-4E70-AEFA-2EE6A3DA7420}">
      <dgm:prSet/>
      <dgm:spPr/>
      <dgm:t>
        <a:bodyPr/>
        <a:lstStyle/>
        <a:p>
          <a:endParaRPr lang="en-US"/>
        </a:p>
      </dgm:t>
    </dgm:pt>
    <dgm:pt modelId="{C5483C16-AF4F-427B-A12F-2F8BDA3E1878}">
      <dgm:prSet phldrT="[Szöveg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7346E1F-F0AE-400F-8786-0EF96A905E03}" type="parTrans" cxnId="{C1B3408C-DECE-45C6-A146-3E92A105933D}">
      <dgm:prSet/>
      <dgm:spPr/>
      <dgm:t>
        <a:bodyPr/>
        <a:lstStyle/>
        <a:p>
          <a:endParaRPr lang="en-US"/>
        </a:p>
      </dgm:t>
    </dgm:pt>
    <dgm:pt modelId="{CF6AB0CF-43CE-44B7-9D4F-43B036852BCA}" type="sibTrans" cxnId="{C1B3408C-DECE-45C6-A146-3E92A105933D}">
      <dgm:prSet/>
      <dgm:spPr/>
      <dgm:t>
        <a:bodyPr/>
        <a:lstStyle/>
        <a:p>
          <a:endParaRPr lang="en-US"/>
        </a:p>
      </dgm:t>
    </dgm:pt>
    <dgm:pt modelId="{D3042140-4878-4C9C-9253-691A2A3DEA3A}">
      <dgm:prSet phldrT="[Szöveg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E0D204E-C49B-4732-8ABD-486B11855C70}" type="parTrans" cxnId="{18B02322-F86B-48E8-83AE-B0A1B3F80DC3}">
      <dgm:prSet/>
      <dgm:spPr/>
      <dgm:t>
        <a:bodyPr/>
        <a:lstStyle/>
        <a:p>
          <a:endParaRPr lang="en-US"/>
        </a:p>
      </dgm:t>
    </dgm:pt>
    <dgm:pt modelId="{5891AFEE-33EE-4E43-A147-121431AC1E9F}" type="sibTrans" cxnId="{18B02322-F86B-48E8-83AE-B0A1B3F80DC3}">
      <dgm:prSet/>
      <dgm:spPr/>
      <dgm:t>
        <a:bodyPr/>
        <a:lstStyle/>
        <a:p>
          <a:endParaRPr lang="en-US"/>
        </a:p>
      </dgm:t>
    </dgm:pt>
    <dgm:pt modelId="{DC543697-5BB0-4AA5-9043-8D32F33CBF53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EA24B7D-834A-4857-862A-8C02C8016A29}" type="parTrans" cxnId="{B5A7C5EC-4B68-46E5-9FC7-B1D32247F26F}">
      <dgm:prSet/>
      <dgm:spPr/>
      <dgm:t>
        <a:bodyPr/>
        <a:lstStyle/>
        <a:p>
          <a:endParaRPr lang="en-US"/>
        </a:p>
      </dgm:t>
    </dgm:pt>
    <dgm:pt modelId="{9AA0AA29-51C8-4B7D-9750-125F77200466}" type="sibTrans" cxnId="{B5A7C5EC-4B68-46E5-9FC7-B1D32247F26F}">
      <dgm:prSet/>
      <dgm:spPr/>
      <dgm:t>
        <a:bodyPr/>
        <a:lstStyle/>
        <a:p>
          <a:endParaRPr lang="en-US"/>
        </a:p>
      </dgm:t>
    </dgm:pt>
    <dgm:pt modelId="{93B6AC7E-1854-4385-B1D4-DE2DF0A14EFE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7DA85F0-9394-4DF0-B9F0-525108AA41E3}" type="sibTrans" cxnId="{35D7E1B9-6DAE-4B2F-9583-8CC1701ADF84}">
      <dgm:prSet/>
      <dgm:spPr/>
      <dgm:t>
        <a:bodyPr/>
        <a:lstStyle/>
        <a:p>
          <a:endParaRPr lang="en-US"/>
        </a:p>
      </dgm:t>
    </dgm:pt>
    <dgm:pt modelId="{D9E55A6B-8019-49B6-8169-FA8DA3C506BA}" type="parTrans" cxnId="{35D7E1B9-6DAE-4B2F-9583-8CC1701ADF84}">
      <dgm:prSet/>
      <dgm:spPr/>
      <dgm:t>
        <a:bodyPr/>
        <a:lstStyle/>
        <a:p>
          <a:endParaRPr lang="en-US"/>
        </a:p>
      </dgm:t>
    </dgm:pt>
    <dgm:pt modelId="{235065D9-DA2E-425E-8D61-8DE8573FD76B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E7D8961-4A4C-4F36-A230-FD06173D84B4}" type="sibTrans" cxnId="{1D257D0D-401A-4F40-9959-F517F5663D07}">
      <dgm:prSet/>
      <dgm:spPr/>
      <dgm:t>
        <a:bodyPr/>
        <a:lstStyle/>
        <a:p>
          <a:endParaRPr lang="en-US"/>
        </a:p>
      </dgm:t>
    </dgm:pt>
    <dgm:pt modelId="{441DCDB5-A40B-4308-A8A5-97C9AAE28FC3}" type="parTrans" cxnId="{1D257D0D-401A-4F40-9959-F517F5663D07}">
      <dgm:prSet/>
      <dgm:spPr/>
      <dgm:t>
        <a:bodyPr/>
        <a:lstStyle/>
        <a:p>
          <a:endParaRPr lang="en-US"/>
        </a:p>
      </dgm:t>
    </dgm:pt>
    <dgm:pt modelId="{FEDBEBB2-D4F5-4939-AF4E-8156F3DF8A69}">
      <dgm:prSet phldrT="[Szöveg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ABA15F0-B3B5-4298-9D87-100FDEB363C5}" type="parTrans" cxnId="{4140225A-D683-4B33-815B-7DB0F96DE56B}">
      <dgm:prSet/>
      <dgm:spPr/>
      <dgm:t>
        <a:bodyPr/>
        <a:lstStyle/>
        <a:p>
          <a:endParaRPr lang="en-US"/>
        </a:p>
      </dgm:t>
    </dgm:pt>
    <dgm:pt modelId="{459246F6-B693-484C-85CC-A031875DC623}" type="sibTrans" cxnId="{4140225A-D683-4B33-815B-7DB0F96DE56B}">
      <dgm:prSet/>
      <dgm:spPr/>
      <dgm:t>
        <a:bodyPr/>
        <a:lstStyle/>
        <a:p>
          <a:endParaRPr lang="en-US"/>
        </a:p>
      </dgm:t>
    </dgm:pt>
    <dgm:pt modelId="{01288425-BDF5-4FC0-8426-30ED63BC2329}">
      <dgm:prSet phldrT="[Szöveg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C0559D3-252E-4B4C-8686-0255428D90A0}" type="parTrans" cxnId="{E147DA6A-098A-4C2F-9476-B4D580B40564}">
      <dgm:prSet/>
      <dgm:spPr/>
      <dgm:t>
        <a:bodyPr/>
        <a:lstStyle/>
        <a:p>
          <a:endParaRPr lang="en-US"/>
        </a:p>
      </dgm:t>
    </dgm:pt>
    <dgm:pt modelId="{7F12418A-0A9D-4DFB-9526-6F88DC9E7983}" type="sibTrans" cxnId="{E147DA6A-098A-4C2F-9476-B4D580B40564}">
      <dgm:prSet/>
      <dgm:spPr/>
      <dgm:t>
        <a:bodyPr/>
        <a:lstStyle/>
        <a:p>
          <a:endParaRPr lang="en-US"/>
        </a:p>
      </dgm:t>
    </dgm:pt>
    <dgm:pt modelId="{47DC8ADC-1883-4A0C-8C39-88E9B97A0237}" type="pres">
      <dgm:prSet presAssocID="{52A67134-0A6E-469C-A5C4-1B5C14766D5D}" presName="Name0" presStyleCnt="0">
        <dgm:presLayoutVars>
          <dgm:dir/>
          <dgm:resizeHandles val="exact"/>
        </dgm:presLayoutVars>
      </dgm:prSet>
      <dgm:spPr/>
    </dgm:pt>
    <dgm:pt modelId="{B88AD14D-77ED-4FC9-99A5-7BD222730248}" type="pres">
      <dgm:prSet presAssocID="{3990CD8F-48D3-41D6-9CAA-BC3F3B910694}" presName="node" presStyleLbl="node1" presStyleIdx="0" presStyleCnt="3" custScaleX="84007" custLinFactNeighborX="-513" custLinFactNeighborY="2025">
        <dgm:presLayoutVars>
          <dgm:bulletEnabled val="1"/>
        </dgm:presLayoutVars>
      </dgm:prSet>
      <dgm:spPr/>
    </dgm:pt>
    <dgm:pt modelId="{B35273C1-583F-48D6-B438-FF1AB2FC7D47}" type="pres">
      <dgm:prSet presAssocID="{4D07D7C6-C09C-4847-88F4-7FEFC11943FC}" presName="sibTrans" presStyleCnt="0"/>
      <dgm:spPr/>
    </dgm:pt>
    <dgm:pt modelId="{3FD734BA-257C-421E-842E-227FEF80FCF1}" type="pres">
      <dgm:prSet presAssocID="{DCBE837A-7650-421F-A93B-F65B91293C2D}" presName="node" presStyleLbl="node1" presStyleIdx="1" presStyleCnt="3" custScaleX="96689">
        <dgm:presLayoutVars>
          <dgm:bulletEnabled val="1"/>
        </dgm:presLayoutVars>
      </dgm:prSet>
      <dgm:spPr/>
    </dgm:pt>
    <dgm:pt modelId="{66DC6F89-E33E-4D6C-93DD-7A04AF2C119A}" type="pres">
      <dgm:prSet presAssocID="{37FC7CF4-7E24-4925-B714-2D8FA431A493}" presName="sibTrans" presStyleCnt="0"/>
      <dgm:spPr/>
    </dgm:pt>
    <dgm:pt modelId="{772B0C8B-612A-49C2-8AF6-78E2F2000F21}" type="pres">
      <dgm:prSet presAssocID="{2D416915-6154-4E64-8603-86B8527F8F42}" presName="node" presStyleLbl="node1" presStyleIdx="2" presStyleCnt="3" custScaleX="101475">
        <dgm:presLayoutVars>
          <dgm:bulletEnabled val="1"/>
        </dgm:presLayoutVars>
      </dgm:prSet>
      <dgm:spPr/>
    </dgm:pt>
  </dgm:ptLst>
  <dgm:cxnLst>
    <dgm:cxn modelId="{1D257D0D-401A-4F40-9959-F517F5663D07}" srcId="{DCBE837A-7650-421F-A93B-F65B91293C2D}" destId="{235065D9-DA2E-425E-8D61-8DE8573FD76B}" srcOrd="2" destOrd="0" parTransId="{441DCDB5-A40B-4308-A8A5-97C9AAE28FC3}" sibTransId="{6E7D8961-4A4C-4F36-A230-FD06173D84B4}"/>
    <dgm:cxn modelId="{8FDEE50D-027A-47D5-A10F-B81C9CFCC0A0}" srcId="{3990CD8F-48D3-41D6-9CAA-BC3F3B910694}" destId="{E80AC0E5-484A-462C-AC0D-5E07FC0A3480}" srcOrd="2" destOrd="0" parTransId="{CF044BAC-89E8-4A1E-9C26-BD217B702223}" sibTransId="{C9231A6B-0166-4371-B72A-1D8E52DE77A7}"/>
    <dgm:cxn modelId="{1465850F-1C08-456C-A64D-431FBF8E8476}" type="presOf" srcId="{3990CD8F-48D3-41D6-9CAA-BC3F3B910694}" destId="{B88AD14D-77ED-4FC9-99A5-7BD222730248}" srcOrd="0" destOrd="0" presId="urn:microsoft.com/office/officeart/2005/8/layout/hList6"/>
    <dgm:cxn modelId="{18B02322-F86B-48E8-83AE-B0A1B3F80DC3}" srcId="{2D416915-6154-4E64-8603-86B8527F8F42}" destId="{D3042140-4878-4C9C-9253-691A2A3DEA3A}" srcOrd="1" destOrd="0" parTransId="{5E0D204E-C49B-4732-8ABD-486B11855C70}" sibTransId="{5891AFEE-33EE-4E43-A147-121431AC1E9F}"/>
    <dgm:cxn modelId="{0195E734-46CD-4E70-AEFA-2EE6A3DA7420}" srcId="{52A67134-0A6E-469C-A5C4-1B5C14766D5D}" destId="{2D416915-6154-4E64-8603-86B8527F8F42}" srcOrd="2" destOrd="0" parTransId="{2C5CD6AC-00E4-4187-B043-CE8B402DBB26}" sibTransId="{6E8228C7-FAC0-4083-9605-91098B9DC233}"/>
    <dgm:cxn modelId="{DF29D138-2D57-4D8C-B516-EE1095719903}" type="presOf" srcId="{C5483C16-AF4F-427B-A12F-2F8BDA3E1878}" destId="{772B0C8B-612A-49C2-8AF6-78E2F2000F21}" srcOrd="0" destOrd="1" presId="urn:microsoft.com/office/officeart/2005/8/layout/hList6"/>
    <dgm:cxn modelId="{6B1E8E6A-B017-4DC1-8851-128CA96A7538}" type="presOf" srcId="{52A67134-0A6E-469C-A5C4-1B5C14766D5D}" destId="{47DC8ADC-1883-4A0C-8C39-88E9B97A0237}" srcOrd="0" destOrd="0" presId="urn:microsoft.com/office/officeart/2005/8/layout/hList6"/>
    <dgm:cxn modelId="{E147DA6A-098A-4C2F-9476-B4D580B40564}" srcId="{2D416915-6154-4E64-8603-86B8527F8F42}" destId="{01288425-BDF5-4FC0-8426-30ED63BC2329}" srcOrd="2" destOrd="0" parTransId="{3C0559D3-252E-4B4C-8686-0255428D90A0}" sibTransId="{7F12418A-0A9D-4DFB-9526-6F88DC9E7983}"/>
    <dgm:cxn modelId="{68E6DD4D-29BE-4432-BBFA-77764D35BCEB}" type="presOf" srcId="{DCBE837A-7650-421F-A93B-F65B91293C2D}" destId="{3FD734BA-257C-421E-842E-227FEF80FCF1}" srcOrd="0" destOrd="0" presId="urn:microsoft.com/office/officeart/2005/8/layout/hList6"/>
    <dgm:cxn modelId="{914F726E-7A27-4E6E-9EAA-E67AFFCCBE16}" srcId="{52A67134-0A6E-469C-A5C4-1B5C14766D5D}" destId="{DCBE837A-7650-421F-A93B-F65B91293C2D}" srcOrd="1" destOrd="0" parTransId="{761DF6C8-CA51-408E-8101-919C0E0A473D}" sibTransId="{37FC7CF4-7E24-4925-B714-2D8FA431A493}"/>
    <dgm:cxn modelId="{3A7B2278-E382-4406-9E13-EA626AF7449F}" type="presOf" srcId="{FEDBEBB2-D4F5-4939-AF4E-8156F3DF8A69}" destId="{3FD734BA-257C-421E-842E-227FEF80FCF1}" srcOrd="0" destOrd="1" presId="urn:microsoft.com/office/officeart/2005/8/layout/hList6"/>
    <dgm:cxn modelId="{4140225A-D683-4B33-815B-7DB0F96DE56B}" srcId="{DCBE837A-7650-421F-A93B-F65B91293C2D}" destId="{FEDBEBB2-D4F5-4939-AF4E-8156F3DF8A69}" srcOrd="0" destOrd="0" parTransId="{2ABA15F0-B3B5-4298-9D87-100FDEB363C5}" sibTransId="{459246F6-B693-484C-85CC-A031875DC623}"/>
    <dgm:cxn modelId="{C1B3408C-DECE-45C6-A146-3E92A105933D}" srcId="{2D416915-6154-4E64-8603-86B8527F8F42}" destId="{C5483C16-AF4F-427B-A12F-2F8BDA3E1878}" srcOrd="0" destOrd="0" parTransId="{27346E1F-F0AE-400F-8786-0EF96A905E03}" sibTransId="{CF6AB0CF-43CE-44B7-9D4F-43B036852BCA}"/>
    <dgm:cxn modelId="{F458798E-C239-43CC-A839-CE2039875ABB}" type="presOf" srcId="{E80AC0E5-484A-462C-AC0D-5E07FC0A3480}" destId="{B88AD14D-77ED-4FC9-99A5-7BD222730248}" srcOrd="0" destOrd="3" presId="urn:microsoft.com/office/officeart/2005/8/layout/hList6"/>
    <dgm:cxn modelId="{2D2D4692-835B-4B29-B658-51FC89B57028}" type="presOf" srcId="{93B6AC7E-1854-4385-B1D4-DE2DF0A14EFE}" destId="{3FD734BA-257C-421E-842E-227FEF80FCF1}" srcOrd="0" destOrd="2" presId="urn:microsoft.com/office/officeart/2005/8/layout/hList6"/>
    <dgm:cxn modelId="{C9F88893-84FB-4F9A-BEB8-D45E13C5FDCF}" srcId="{3990CD8F-48D3-41D6-9CAA-BC3F3B910694}" destId="{B165CAC9-1C98-475A-9C6F-150FFEACB544}" srcOrd="1" destOrd="0" parTransId="{D184D9C7-A51D-4D3F-8EBD-45E0EB5AB902}" sibTransId="{980084A5-31AC-457E-81E4-9357260E661A}"/>
    <dgm:cxn modelId="{D8DE749D-E06F-46BC-B114-F043912C53DC}" type="presOf" srcId="{235065D9-DA2E-425E-8D61-8DE8573FD76B}" destId="{3FD734BA-257C-421E-842E-227FEF80FCF1}" srcOrd="0" destOrd="3" presId="urn:microsoft.com/office/officeart/2005/8/layout/hList6"/>
    <dgm:cxn modelId="{62954EA0-097F-4BBB-A035-062DD798CCDE}" srcId="{52A67134-0A6E-469C-A5C4-1B5C14766D5D}" destId="{3990CD8F-48D3-41D6-9CAA-BC3F3B910694}" srcOrd="0" destOrd="0" parTransId="{0989092F-B08B-494A-81AA-163E7F89D4BD}" sibTransId="{4D07D7C6-C09C-4847-88F4-7FEFC11943FC}"/>
    <dgm:cxn modelId="{4F2F58A8-B2C3-4D1B-92D4-0EFF4536CFBF}" type="presOf" srcId="{DC543697-5BB0-4AA5-9043-8D32F33CBF53}" destId="{B88AD14D-77ED-4FC9-99A5-7BD222730248}" srcOrd="0" destOrd="1" presId="urn:microsoft.com/office/officeart/2005/8/layout/hList6"/>
    <dgm:cxn modelId="{35D7E1B9-6DAE-4B2F-9583-8CC1701ADF84}" srcId="{DCBE837A-7650-421F-A93B-F65B91293C2D}" destId="{93B6AC7E-1854-4385-B1D4-DE2DF0A14EFE}" srcOrd="1" destOrd="0" parTransId="{D9E55A6B-8019-49B6-8169-FA8DA3C506BA}" sibTransId="{47DA85F0-9394-4DF0-B9F0-525108AA41E3}"/>
    <dgm:cxn modelId="{37B544C4-3757-42E6-9F49-8146BECDE71C}" type="presOf" srcId="{01288425-BDF5-4FC0-8426-30ED63BC2329}" destId="{772B0C8B-612A-49C2-8AF6-78E2F2000F21}" srcOrd="0" destOrd="3" presId="urn:microsoft.com/office/officeart/2005/8/layout/hList6"/>
    <dgm:cxn modelId="{E4B5F6CA-7D3C-4B7C-BE5F-A3A6A972F903}" type="presOf" srcId="{D3042140-4878-4C9C-9253-691A2A3DEA3A}" destId="{772B0C8B-612A-49C2-8AF6-78E2F2000F21}" srcOrd="0" destOrd="2" presId="urn:microsoft.com/office/officeart/2005/8/layout/hList6"/>
    <dgm:cxn modelId="{960E53CB-C93C-425A-BB04-FBDD076DBCA1}" type="presOf" srcId="{B165CAC9-1C98-475A-9C6F-150FFEACB544}" destId="{B88AD14D-77ED-4FC9-99A5-7BD222730248}" srcOrd="0" destOrd="2" presId="urn:microsoft.com/office/officeart/2005/8/layout/hList6"/>
    <dgm:cxn modelId="{3234ACE2-D7CE-4335-973C-CB25E80BA5CE}" type="presOf" srcId="{2D416915-6154-4E64-8603-86B8527F8F42}" destId="{772B0C8B-612A-49C2-8AF6-78E2F2000F21}" srcOrd="0" destOrd="0" presId="urn:microsoft.com/office/officeart/2005/8/layout/hList6"/>
    <dgm:cxn modelId="{B5A7C5EC-4B68-46E5-9FC7-B1D32247F26F}" srcId="{3990CD8F-48D3-41D6-9CAA-BC3F3B910694}" destId="{DC543697-5BB0-4AA5-9043-8D32F33CBF53}" srcOrd="0" destOrd="0" parTransId="{EEA24B7D-834A-4857-862A-8C02C8016A29}" sibTransId="{9AA0AA29-51C8-4B7D-9750-125F77200466}"/>
    <dgm:cxn modelId="{857D4216-8DC5-49FD-91ED-E819B84B3E84}" type="presParOf" srcId="{47DC8ADC-1883-4A0C-8C39-88E9B97A0237}" destId="{B88AD14D-77ED-4FC9-99A5-7BD222730248}" srcOrd="0" destOrd="0" presId="urn:microsoft.com/office/officeart/2005/8/layout/hList6"/>
    <dgm:cxn modelId="{8ED9ACBC-FB18-4DFF-A522-71E67D8BB7DB}" type="presParOf" srcId="{47DC8ADC-1883-4A0C-8C39-88E9B97A0237}" destId="{B35273C1-583F-48D6-B438-FF1AB2FC7D47}" srcOrd="1" destOrd="0" presId="urn:microsoft.com/office/officeart/2005/8/layout/hList6"/>
    <dgm:cxn modelId="{BF0F9CA2-B9A4-481C-8851-8210A43DEC19}" type="presParOf" srcId="{47DC8ADC-1883-4A0C-8C39-88E9B97A0237}" destId="{3FD734BA-257C-421E-842E-227FEF80FCF1}" srcOrd="2" destOrd="0" presId="urn:microsoft.com/office/officeart/2005/8/layout/hList6"/>
    <dgm:cxn modelId="{42F169B2-99A9-41A4-BF5F-676A124A175A}" type="presParOf" srcId="{47DC8ADC-1883-4A0C-8C39-88E9B97A0237}" destId="{66DC6F89-E33E-4D6C-93DD-7A04AF2C119A}" srcOrd="3" destOrd="0" presId="urn:microsoft.com/office/officeart/2005/8/layout/hList6"/>
    <dgm:cxn modelId="{6FD201EA-FE1C-48E2-A80F-04DFB8C40230}" type="presParOf" srcId="{47DC8ADC-1883-4A0C-8C39-88E9B97A0237}" destId="{772B0C8B-612A-49C2-8AF6-78E2F2000F2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EFDDE-C1F7-42C4-AEE2-8598DCC121B0}">
      <dsp:nvSpPr>
        <dsp:cNvPr id="0" name=""/>
        <dsp:cNvSpPr/>
      </dsp:nvSpPr>
      <dsp:spPr>
        <a:xfrm>
          <a:off x="7454" y="212070"/>
          <a:ext cx="3041293" cy="31215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Importköltség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megtakarítás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Saját előállítás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Villamosenergiaárak			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15" y="283331"/>
        <a:ext cx="2898771" cy="3050326"/>
      </dsp:txXfrm>
    </dsp:sp>
    <dsp:sp modelId="{00FD4941-0F3B-4F28-B38D-D85030CEFB17}">
      <dsp:nvSpPr>
        <dsp:cNvPr id="0" name=""/>
        <dsp:cNvSpPr/>
      </dsp:nvSpPr>
      <dsp:spPr>
        <a:xfrm>
          <a:off x="7454" y="2907995"/>
          <a:ext cx="3041293" cy="9762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Gazdasági</a:t>
          </a:r>
          <a:endParaRPr lang="en-US" sz="3500" kern="1200" dirty="0"/>
        </a:p>
      </dsp:txBody>
      <dsp:txXfrm>
        <a:off x="7454" y="2907995"/>
        <a:ext cx="2141756" cy="976212"/>
      </dsp:txXfrm>
    </dsp:sp>
    <dsp:sp modelId="{900924AA-0055-4385-A920-824E77FF4149}">
      <dsp:nvSpPr>
        <dsp:cNvPr id="0" name=""/>
        <dsp:cNvSpPr/>
      </dsp:nvSpPr>
      <dsp:spPr>
        <a:xfrm>
          <a:off x="1966262" y="2916849"/>
          <a:ext cx="1257533" cy="108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F6021-F3EB-4338-A3C2-1125DC48B6FA}">
      <dsp:nvSpPr>
        <dsp:cNvPr id="0" name=""/>
        <dsp:cNvSpPr/>
      </dsp:nvSpPr>
      <dsp:spPr>
        <a:xfrm>
          <a:off x="3659949" y="210491"/>
          <a:ext cx="3041293" cy="315141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Technológiai fejlesztések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Foglalkoztatás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1,2 millió munkavállaló a szektorban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1210" y="281752"/>
        <a:ext cx="2898771" cy="3080157"/>
      </dsp:txXfrm>
    </dsp:sp>
    <dsp:sp modelId="{6CA5502B-86E8-4D2A-B01C-CC83216A8098}">
      <dsp:nvSpPr>
        <dsp:cNvPr id="0" name=""/>
        <dsp:cNvSpPr/>
      </dsp:nvSpPr>
      <dsp:spPr>
        <a:xfrm>
          <a:off x="3659949" y="2921331"/>
          <a:ext cx="3041293" cy="97621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Társadalmi</a:t>
          </a:r>
          <a:endParaRPr lang="en-US" sz="3500" kern="1200" dirty="0"/>
        </a:p>
      </dsp:txBody>
      <dsp:txXfrm>
        <a:off x="3659949" y="2921331"/>
        <a:ext cx="2141756" cy="976212"/>
      </dsp:txXfrm>
    </dsp:sp>
    <dsp:sp modelId="{A20C9EA8-369E-46AA-9871-6AC0F8CFFFCA}">
      <dsp:nvSpPr>
        <dsp:cNvPr id="0" name=""/>
        <dsp:cNvSpPr/>
      </dsp:nvSpPr>
      <dsp:spPr>
        <a:xfrm>
          <a:off x="5887738" y="3076393"/>
          <a:ext cx="1064452" cy="10644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2AE08-58AA-4290-91C1-74C10260A58F}">
      <dsp:nvSpPr>
        <dsp:cNvPr id="0" name=""/>
        <dsp:cNvSpPr/>
      </dsp:nvSpPr>
      <dsp:spPr>
        <a:xfrm>
          <a:off x="7215903" y="205042"/>
          <a:ext cx="3041293" cy="31732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Üvegházhatású gázkibocsátás csökkenése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Fenntarthatóság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Légszennyezés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7164" y="276303"/>
        <a:ext cx="2898771" cy="3101951"/>
      </dsp:txXfrm>
    </dsp:sp>
    <dsp:sp modelId="{F0ACABFB-8968-4D4A-ADC2-13841EC0E67A}">
      <dsp:nvSpPr>
        <dsp:cNvPr id="0" name=""/>
        <dsp:cNvSpPr/>
      </dsp:nvSpPr>
      <dsp:spPr>
        <a:xfrm>
          <a:off x="7215903" y="2926779"/>
          <a:ext cx="3041293" cy="97621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Természeti</a:t>
          </a:r>
          <a:endParaRPr lang="en-US" sz="3500" kern="1200" dirty="0"/>
        </a:p>
      </dsp:txBody>
      <dsp:txXfrm>
        <a:off x="7215903" y="2926779"/>
        <a:ext cx="2141756" cy="976212"/>
      </dsp:txXfrm>
    </dsp:sp>
    <dsp:sp modelId="{45745A2C-5CFA-4B21-8F69-885A74070C95}">
      <dsp:nvSpPr>
        <dsp:cNvPr id="0" name=""/>
        <dsp:cNvSpPr/>
      </dsp:nvSpPr>
      <dsp:spPr>
        <a:xfrm>
          <a:off x="9443692" y="3081842"/>
          <a:ext cx="1064452" cy="10644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089D8-DBC7-45CD-AD11-E6EB868A369B}">
      <dsp:nvSpPr>
        <dsp:cNvPr id="0" name=""/>
        <dsp:cNvSpPr/>
      </dsp:nvSpPr>
      <dsp:spPr>
        <a:xfrm rot="5400000">
          <a:off x="2483664" y="1029773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20%</a:t>
          </a:r>
          <a:endParaRPr lang="en-US" sz="2600" kern="1200" dirty="0"/>
        </a:p>
      </dsp:txBody>
      <dsp:txXfrm rot="-5400000">
        <a:off x="2787696" y="1167459"/>
        <a:ext cx="907741" cy="1043380"/>
      </dsp:txXfrm>
    </dsp:sp>
    <dsp:sp modelId="{BCD0A008-235E-4658-A4D5-0C93A99D47D2}">
      <dsp:nvSpPr>
        <dsp:cNvPr id="0" name=""/>
        <dsp:cNvSpPr/>
      </dsp:nvSpPr>
      <dsp:spPr>
        <a:xfrm>
          <a:off x="3765263" y="1391717"/>
          <a:ext cx="1691639" cy="90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16C1E-4742-441C-8266-91C509BE0585}">
      <dsp:nvSpPr>
        <dsp:cNvPr id="0" name=""/>
        <dsp:cNvSpPr/>
      </dsp:nvSpPr>
      <dsp:spPr>
        <a:xfrm rot="5400000">
          <a:off x="1139368" y="1039610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Statisztikai Transzfer</a:t>
          </a:r>
          <a:endParaRPr lang="en-US" sz="1600" kern="1200" dirty="0"/>
        </a:p>
      </dsp:txBody>
      <dsp:txXfrm rot="-5400000">
        <a:off x="1443400" y="1177296"/>
        <a:ext cx="907741" cy="1043380"/>
      </dsp:txXfrm>
    </dsp:sp>
    <dsp:sp modelId="{D368803F-0343-4BC5-8FD9-1F3B0AD31249}">
      <dsp:nvSpPr>
        <dsp:cNvPr id="0" name=""/>
        <dsp:cNvSpPr/>
      </dsp:nvSpPr>
      <dsp:spPr>
        <a:xfrm rot="5400000">
          <a:off x="1799589" y="2233839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RES</a:t>
          </a:r>
          <a:endParaRPr lang="en-US" sz="2500" kern="1200" dirty="0"/>
        </a:p>
      </dsp:txBody>
      <dsp:txXfrm rot="-5400000">
        <a:off x="2103621" y="2371525"/>
        <a:ext cx="907741" cy="1043380"/>
      </dsp:txXfrm>
    </dsp:sp>
    <dsp:sp modelId="{B800080F-6E1C-4F1E-AD36-73DCA85C0880}">
      <dsp:nvSpPr>
        <dsp:cNvPr id="0" name=""/>
        <dsp:cNvSpPr/>
      </dsp:nvSpPr>
      <dsp:spPr>
        <a:xfrm>
          <a:off x="0" y="2678334"/>
          <a:ext cx="1637070" cy="90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0642-B6ED-496A-AB18-E0514A30A608}">
      <dsp:nvSpPr>
        <dsp:cNvPr id="0" name=""/>
        <dsp:cNvSpPr/>
      </dsp:nvSpPr>
      <dsp:spPr>
        <a:xfrm rot="5400000">
          <a:off x="3133216" y="2228260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CF, ERDF</a:t>
          </a:r>
          <a:endParaRPr lang="en-US" sz="2400" kern="1200" dirty="0"/>
        </a:p>
      </dsp:txBody>
      <dsp:txXfrm rot="-5400000">
        <a:off x="3437248" y="2365946"/>
        <a:ext cx="907741" cy="1043380"/>
      </dsp:txXfrm>
    </dsp:sp>
    <dsp:sp modelId="{1B360D7F-5DD7-4096-BF66-6D7E6141DF86}">
      <dsp:nvSpPr>
        <dsp:cNvPr id="0" name=""/>
        <dsp:cNvSpPr/>
      </dsp:nvSpPr>
      <dsp:spPr>
        <a:xfrm rot="5400000">
          <a:off x="2503326" y="3425080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FIT,FIP</a:t>
          </a:r>
          <a:endParaRPr lang="en-US" sz="2200" kern="1200" dirty="0"/>
        </a:p>
      </dsp:txBody>
      <dsp:txXfrm rot="-5400000">
        <a:off x="2807358" y="3562766"/>
        <a:ext cx="907741" cy="1043380"/>
      </dsp:txXfrm>
    </dsp:sp>
    <dsp:sp modelId="{A741423A-391A-43F8-95BE-A86EE3578BF4}">
      <dsp:nvSpPr>
        <dsp:cNvPr id="0" name=""/>
        <dsp:cNvSpPr/>
      </dsp:nvSpPr>
      <dsp:spPr>
        <a:xfrm>
          <a:off x="3765263" y="3964950"/>
          <a:ext cx="1691639" cy="90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944BC-4A6C-4F3B-9030-3A36D004BD27}">
      <dsp:nvSpPr>
        <dsp:cNvPr id="0" name=""/>
        <dsp:cNvSpPr/>
      </dsp:nvSpPr>
      <dsp:spPr>
        <a:xfrm rot="5400000">
          <a:off x="1172996" y="3444862"/>
          <a:ext cx="1515806" cy="1318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NREAP</a:t>
          </a:r>
          <a:endParaRPr lang="en-US" sz="2500" kern="1200" dirty="0"/>
        </a:p>
      </dsp:txBody>
      <dsp:txXfrm rot="-5400000">
        <a:off x="1477028" y="3582548"/>
        <a:ext cx="907741" cy="1043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4CB4E-3CFA-4D16-8487-AE3AAB69FA92}">
      <dsp:nvSpPr>
        <dsp:cNvPr id="0" name=""/>
        <dsp:cNvSpPr/>
      </dsp:nvSpPr>
      <dsp:spPr>
        <a:xfrm rot="5400000">
          <a:off x="-169451" y="169627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P1</a:t>
          </a:r>
          <a:endParaRPr lang="en-US" sz="2200" kern="1200" dirty="0"/>
        </a:p>
      </dsp:txBody>
      <dsp:txXfrm rot="-5400000">
        <a:off x="2" y="395563"/>
        <a:ext cx="790775" cy="338904"/>
      </dsp:txXfrm>
    </dsp:sp>
    <dsp:sp modelId="{12513FFF-29B4-417D-8440-3840D402EE5F}">
      <dsp:nvSpPr>
        <dsp:cNvPr id="0" name=""/>
        <dsp:cNvSpPr/>
      </dsp:nvSpPr>
      <dsp:spPr>
        <a:xfrm rot="5400000">
          <a:off x="5772145" y="-4981193"/>
          <a:ext cx="734291" cy="1069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Beruházók túlkompenzációja (FIT) </a:t>
          </a:r>
          <a:r>
            <a:rPr lang="hu-HU" sz="2100" kern="1200" dirty="0">
              <a:sym typeface="Wingdings" panose="05000000000000000000" pitchFamily="2" charset="2"/>
            </a:rPr>
            <a:t> magas villamos-energia fogyasztási árak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Költségvetési deficit</a:t>
          </a:r>
          <a:endParaRPr lang="en-US" sz="2100" kern="1200" dirty="0"/>
        </a:p>
      </dsp:txBody>
      <dsp:txXfrm rot="-5400000">
        <a:off x="790776" y="36021"/>
        <a:ext cx="10661186" cy="662601"/>
      </dsp:txXfrm>
    </dsp:sp>
    <dsp:sp modelId="{09BF6900-7C36-4FEF-A0AF-C668A730946F}">
      <dsp:nvSpPr>
        <dsp:cNvPr id="0" name=""/>
        <dsp:cNvSpPr/>
      </dsp:nvSpPr>
      <dsp:spPr>
        <a:xfrm rot="5400000">
          <a:off x="-169451" y="1182519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P2</a:t>
          </a:r>
          <a:endParaRPr lang="en-US" sz="2200" kern="1200" dirty="0"/>
        </a:p>
      </dsp:txBody>
      <dsp:txXfrm rot="-5400000">
        <a:off x="2" y="1408455"/>
        <a:ext cx="790775" cy="338904"/>
      </dsp:txXfrm>
    </dsp:sp>
    <dsp:sp modelId="{0863EACF-868B-440B-9CB1-556EC1FDD152}">
      <dsp:nvSpPr>
        <dsp:cNvPr id="0" name=""/>
        <dsp:cNvSpPr/>
      </dsp:nvSpPr>
      <dsp:spPr>
        <a:xfrm rot="5400000">
          <a:off x="5772145" y="-3999832"/>
          <a:ext cx="734291" cy="1069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FIT megszűntetése, állami támogatások  csökkenése, termelői díjak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Infrastrukturális akadályok </a:t>
          </a:r>
          <a:endParaRPr lang="en-US" sz="2100" kern="1200" dirty="0"/>
        </a:p>
      </dsp:txBody>
      <dsp:txXfrm rot="-5400000">
        <a:off x="790776" y="1017382"/>
        <a:ext cx="10661186" cy="662601"/>
      </dsp:txXfrm>
    </dsp:sp>
    <dsp:sp modelId="{BB839D57-AF00-4BD9-A13A-E42E75B38D1C}">
      <dsp:nvSpPr>
        <dsp:cNvPr id="0" name=""/>
        <dsp:cNvSpPr/>
      </dsp:nvSpPr>
      <dsp:spPr>
        <a:xfrm rot="5400000">
          <a:off x="-169451" y="2195412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P3</a:t>
          </a:r>
          <a:endParaRPr lang="en-US" sz="2200" kern="1200" dirty="0"/>
        </a:p>
      </dsp:txBody>
      <dsp:txXfrm rot="-5400000">
        <a:off x="2" y="2421348"/>
        <a:ext cx="790775" cy="338904"/>
      </dsp:txXfrm>
    </dsp:sp>
    <dsp:sp modelId="{D211B74E-41BF-4F9A-A326-108B3E32F896}">
      <dsp:nvSpPr>
        <dsp:cNvPr id="0" name=""/>
        <dsp:cNvSpPr/>
      </dsp:nvSpPr>
      <dsp:spPr>
        <a:xfrm rot="5400000">
          <a:off x="5772145" y="-2955409"/>
          <a:ext cx="734291" cy="1069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Adminisztrációs problémák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Európai Bizottság késleltetett beavatkozási lehetőségei</a:t>
          </a:r>
          <a:endParaRPr lang="en-US" sz="2100" kern="1200" dirty="0"/>
        </a:p>
      </dsp:txBody>
      <dsp:txXfrm rot="-5400000">
        <a:off x="790776" y="2061805"/>
        <a:ext cx="10661186" cy="662601"/>
      </dsp:txXfrm>
    </dsp:sp>
    <dsp:sp modelId="{8F6499FD-2096-48B7-85A1-10BA3FCC3B59}">
      <dsp:nvSpPr>
        <dsp:cNvPr id="0" name=""/>
        <dsp:cNvSpPr/>
      </dsp:nvSpPr>
      <dsp:spPr>
        <a:xfrm rot="5400000">
          <a:off x="-169451" y="3208304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RED II</a:t>
          </a:r>
          <a:endParaRPr lang="en-US" sz="2200" kern="1200" dirty="0"/>
        </a:p>
      </dsp:txBody>
      <dsp:txXfrm rot="-5400000">
        <a:off x="2" y="3434240"/>
        <a:ext cx="790775" cy="338904"/>
      </dsp:txXfrm>
    </dsp:sp>
    <dsp:sp modelId="{F7FA51D1-FB09-4F71-BEC4-36F9FC361D70}">
      <dsp:nvSpPr>
        <dsp:cNvPr id="0" name=""/>
        <dsp:cNvSpPr/>
      </dsp:nvSpPr>
      <dsp:spPr>
        <a:xfrm rot="5400000">
          <a:off x="5772145" y="-1942517"/>
          <a:ext cx="734291" cy="10697031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”</a:t>
          </a:r>
          <a:r>
            <a:rPr lang="hu-HU" sz="2100" kern="1200" dirty="0" err="1"/>
            <a:t>Clean</a:t>
          </a:r>
          <a:r>
            <a:rPr lang="hu-HU" sz="2100" kern="1200" dirty="0"/>
            <a:t> </a:t>
          </a:r>
          <a:r>
            <a:rPr lang="hu-HU" sz="2100" kern="1200" dirty="0" err="1"/>
            <a:t>Energy</a:t>
          </a:r>
          <a:r>
            <a:rPr lang="hu-HU" sz="2100" kern="1200" dirty="0"/>
            <a:t> </a:t>
          </a:r>
          <a:r>
            <a:rPr lang="hu-HU" sz="2100" kern="1200" dirty="0" err="1"/>
            <a:t>Package</a:t>
          </a:r>
          <a:r>
            <a:rPr lang="hu-HU" sz="2100" kern="1200" dirty="0"/>
            <a:t>” </a:t>
          </a:r>
          <a:r>
            <a:rPr lang="hu-HU" sz="2100" kern="1200" dirty="0">
              <a:sym typeface="Wingdings" panose="05000000000000000000" pitchFamily="2" charset="2"/>
            </a:rPr>
            <a:t> 32% RES – 55% RES-E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 err="1"/>
            <a:t>One</a:t>
          </a:r>
          <a:r>
            <a:rPr lang="hu-HU" sz="2100" kern="1200" dirty="0"/>
            <a:t>-Stop Shop  </a:t>
          </a:r>
          <a:endParaRPr lang="en-US" sz="2100" kern="1200" dirty="0"/>
        </a:p>
      </dsp:txBody>
      <dsp:txXfrm rot="-5400000">
        <a:off x="790776" y="3074697"/>
        <a:ext cx="10661186" cy="662601"/>
      </dsp:txXfrm>
    </dsp:sp>
    <dsp:sp modelId="{614A3B72-F479-46C1-B747-3B28B3ED24A9}">
      <dsp:nvSpPr>
        <dsp:cNvPr id="0" name=""/>
        <dsp:cNvSpPr/>
      </dsp:nvSpPr>
      <dsp:spPr>
        <a:xfrm rot="5400000">
          <a:off x="-169451" y="4221196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RED II</a:t>
          </a:r>
          <a:endParaRPr lang="en-US" sz="2200" kern="1200" dirty="0"/>
        </a:p>
      </dsp:txBody>
      <dsp:txXfrm rot="-5400000">
        <a:off x="2" y="4447132"/>
        <a:ext cx="790775" cy="338904"/>
      </dsp:txXfrm>
    </dsp:sp>
    <dsp:sp modelId="{1D793018-353B-44AC-BFFB-DD0C051A43ED}">
      <dsp:nvSpPr>
        <dsp:cNvPr id="0" name=""/>
        <dsp:cNvSpPr/>
      </dsp:nvSpPr>
      <dsp:spPr>
        <a:xfrm rot="5400000">
          <a:off x="5772145" y="-929625"/>
          <a:ext cx="734291" cy="1069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Vezetékhálózat fejlesztése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Fogyasztói </a:t>
          </a:r>
          <a:r>
            <a:rPr lang="hu-HU" sz="2100" kern="1200" dirty="0" err="1"/>
            <a:t>terhek</a:t>
          </a:r>
          <a:r>
            <a:rPr lang="hu-HU" sz="2100" kern="1200" dirty="0"/>
            <a:t> csökkentése </a:t>
          </a:r>
          <a:endParaRPr lang="en-US" sz="2100" kern="1200" dirty="0"/>
        </a:p>
      </dsp:txBody>
      <dsp:txXfrm rot="-5400000">
        <a:off x="790776" y="4087589"/>
        <a:ext cx="10661186" cy="662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AD14D-77ED-4FC9-99A5-7BD222730248}">
      <dsp:nvSpPr>
        <dsp:cNvPr id="0" name=""/>
        <dsp:cNvSpPr/>
      </dsp:nvSpPr>
      <dsp:spPr>
        <a:xfrm rot="16200000">
          <a:off x="-585083" y="585083"/>
          <a:ext cx="4257201" cy="308703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10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RES és RES-E kapcsolata –Hipotézis I.</a:t>
          </a:r>
          <a:endParaRPr lang="en-US" sz="2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R=0,796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hu-HU" sz="2400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hu-HU" sz="2400" i="1" kern="1200" dirty="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hu-HU" sz="2400" kern="1200" dirty="0"/>
            <a:t>=4,021+0,56*x</a:t>
          </a:r>
          <a:endParaRPr lang="en-US" sz="2400" kern="1200" dirty="0"/>
        </a:p>
      </dsp:txBody>
      <dsp:txXfrm rot="5400000">
        <a:off x="1" y="851439"/>
        <a:ext cx="3087034" cy="2554321"/>
      </dsp:txXfrm>
    </dsp:sp>
    <dsp:sp modelId="{3FD734BA-257C-421E-842E-227FEF80FCF1}">
      <dsp:nvSpPr>
        <dsp:cNvPr id="0" name=""/>
        <dsp:cNvSpPr/>
      </dsp:nvSpPr>
      <dsp:spPr>
        <a:xfrm rot="16200000">
          <a:off x="3011882" y="352068"/>
          <a:ext cx="4257201" cy="355306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RES és földgáz fogyasztói árának (Euro/Gigajoule)  kapcsolata – Hipotézis II.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R=0,435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hu-HU" sz="24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hu-HU" sz="2400" kern="1200" dirty="0"/>
            <a:t>=7,102+0,861*x</a:t>
          </a:r>
          <a:endParaRPr lang="en-US" sz="2400" kern="1200" dirty="0"/>
        </a:p>
      </dsp:txBody>
      <dsp:txXfrm rot="5400000">
        <a:off x="3363951" y="851439"/>
        <a:ext cx="3553064" cy="2554321"/>
      </dsp:txXfrm>
    </dsp:sp>
    <dsp:sp modelId="{772B0C8B-612A-49C2-8AF6-78E2F2000F21}">
      <dsp:nvSpPr>
        <dsp:cNvPr id="0" name=""/>
        <dsp:cNvSpPr/>
      </dsp:nvSpPr>
      <dsp:spPr>
        <a:xfrm rot="16200000">
          <a:off x="6928488" y="264131"/>
          <a:ext cx="4257201" cy="37289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441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RES</a:t>
          </a:r>
          <a:r>
            <a:rPr lang="hu-HU" sz="2200" kern="1200" baseline="0" dirty="0"/>
            <a:t> hatása az energiaimportra – Hipotézis III. 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i="1" kern="1200" dirty="0"/>
            <a:t>az import részesedése az összes energiafelhasználásból meghaladja az 50%-ot tagállamok majdnem két harmadában</a:t>
          </a:r>
          <a:endParaRPr lang="en-US" sz="1700" i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hu-HU" sz="17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hu-HU" sz="1700" kern="1200" dirty="0"/>
            <a:t>=77.057-1.021x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R=</a:t>
          </a:r>
          <a:r>
            <a:rPr lang="en-US" sz="1700" kern="1200" dirty="0"/>
            <a:t>-</a:t>
          </a:r>
          <a:r>
            <a:rPr lang="hu-HU" sz="1700" kern="1200" dirty="0"/>
            <a:t>0</a:t>
          </a:r>
          <a:r>
            <a:rPr lang="en-US" sz="1700" kern="1200" dirty="0"/>
            <a:t>.493</a:t>
          </a:r>
        </a:p>
      </dsp:txBody>
      <dsp:txXfrm rot="5400000">
        <a:off x="7192620" y="851439"/>
        <a:ext cx="3728937" cy="2554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0.03867</cdr:x>
      <cdr:y>0.9444</cdr:y>
    </cdr:from>
    <cdr:to>
      <cdr:x>0.85924</cdr:x>
      <cdr:y>1</cdr:y>
    </cdr:to>
    <cdr:sp macro="" textlink="">
      <cdr:nvSpPr>
        <cdr:cNvPr id="2" name="Szövegdoboz 5">
          <a:extLst xmlns:a="http://schemas.openxmlformats.org/drawingml/2006/main">
            <a:ext uri="{FF2B5EF4-FFF2-40B4-BE49-F238E27FC236}">
              <a16:creationId xmlns:a16="http://schemas.microsoft.com/office/drawing/2014/main" id="{AF4E05B5-5B24-4202-BEEA-B895EB969F7B}"/>
            </a:ext>
          </a:extLst>
        </cdr:cNvPr>
        <cdr:cNvSpPr txBox="1"/>
      </cdr:nvSpPr>
      <cdr:spPr>
        <a:xfrm xmlns:a="http://schemas.openxmlformats.org/drawingml/2006/main">
          <a:off x="355600" y="6387274"/>
          <a:ext cx="7546428" cy="2769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sz="1200" i="1" dirty="0">
              <a:latin typeface="Times New Roman" panose="02020603050405020304" pitchFamily="18" charset="0"/>
              <a:cs typeface="Times New Roman" panose="02020603050405020304" pitchFamily="18" charset="0"/>
            </a:rPr>
            <a:t>Forrás: www.eea.europa.eu 2018 alapján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0.46541</cdr:x>
      <cdr:y>0.64979</cdr:y>
    </cdr:from>
    <cdr:to>
      <cdr:x>0.74948</cdr:x>
      <cdr:y>0.71216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6CA288A-A398-47A1-B52A-5DDABD092D2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656932" y="2921605"/>
          <a:ext cx="1621677" cy="280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0.4323</cdr:x>
      <cdr:y>0.29042</cdr:y>
    </cdr:from>
    <cdr:to>
      <cdr:x>0.70996</cdr:x>
      <cdr:y>0.35279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595C302D-FF60-4F5A-84DB-FA13FF6294A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2467870" y="1305812"/>
          <a:ext cx="1585097" cy="28044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0.15592</cdr:x>
      <cdr:y>0.64409</cdr:y>
    </cdr:from>
    <cdr:to>
      <cdr:x>0.47642</cdr:x>
      <cdr:y>0.77481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5C5777EE-FC1F-4A87-84A1-22BC1D0D8C1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8200" y="2294467"/>
          <a:ext cx="1722968" cy="46566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64E4-94C0-448C-B5DF-098A2F8B024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D0776-B56B-41D3-B4F9-068005A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Természeti jelentőség: A bolygó klímája mindig is ki volt téve a Nap eltérő energiaintenzitásának, az atmoszféra összetételváltozásának, azonban az elmúlt évszázad klímáját egy új erő kezdte el befolyásolni: maga az emberiség.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jelen kor globális felmelegedése többek között az emberi tevékenységek folytán kibocsátott üvegházhatású gázok jelenlétében különbözik a Föld korábbi klímaváltozásaitól. Az 19. Században bekövetkező Ipari forradalom révén beinduló folyamatok indították el a fokozott széndioxid körforgást, mely a mai napig jelentős hatással bír a levegő hőmérsékletére.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fosszilis tüzelőanyagok égetésével keletkező anyagok melegítik a légkört, mely aztán lecsapódik a bolygó felszínére. Ez végül fokozatosan áradásokhoz, sarki felmelegedéshez, sivatagosodáshoz vezet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megújuló energiatermelés nem jár üvegházhatásúgázokibocsátással! A GHG gázok 80%-a nem megújuló energiaforrások égetésével keletkezik </a:t>
            </a: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Gazdasági: Saját termelés, beruházások növelése, energiaimportfüggőség csökkentése</a:t>
            </a: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Társadalmi: A megújuló energiaforrás-felhasználás fejlődése az elmúlt években hozzájárult számos technológiai fejlesztéshez, illetve a foglalkoztatás növekedéséhez. 2015-ben a megújuló energiaipar forgalma 144 milliárd euró volt, ezzel együtt több mint 1,2 millió munkavállaló helyezkedett el a szektorban.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Renewable Energy Agency: ‘Renewable energy and jobs, Annual review 2015</a:t>
            </a:r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Átkötés: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Európai Unió több, mint két évtizede képvisel vezető szerepet a fenntartható fejlődés jegyében létrejövő technológiai fejlesztésekben. Az Unió hosszútávú megújuló energia részesedésre vonatkozó irányelveivel harcol az üvegházhatású gáztermelés csökkentéséért.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energiatermelésre ezen belül a villamos-energia kibocsátására vonatkozó célok konkrétumai a 2009-ben publikált RED I. - Megújuló Energia Irányelvben kerültek bemutatásra (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Renewable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 I –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megfogalmazottak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szerint, 2020-ra a megújuló energiaforrások révén képződő energiafelhasználás 20%-át kell képezze a végső – bruttó energiafogyasztásnak.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2030: 27% : 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//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Bruttó végleges energia-fogyasztás alapja ebben a kontextusban minden olyan forrásból nyert energia, melyet ipari, infrastrukturális, háztartási, szolgáltatási,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mezőgazdaságbeli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erdő és halgazdálkodás szektorok keresletkielégítése végett szállítanak. Tartalmazza továbbá a villamos-energia és hőtermelő ágazat saját villanyáram fogyasztását, valamint az energiaátalakítás következtében keletkező többlet hőt és elektromosságot.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elektromos energia és a hűtés-fűtés részesedésére nem születtek specifikus meghatározások, azonban a megújuló forrásokból származó energia minimum 10%-át üzemanyagként kell felhasználniuk a nemzeteknek a közlekedési szektorban.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 I tagállamokra lebontott kronológiai célkitűzése mellett, az Unió országainak éves szinten is prognosztizálniuk kellett a megújuló energiaforrásfelhasználásuk részesedésének potenciális fejlődését 2005 és 2020 között (szektor szinten is). Ez a célmeghatározás valójában a nemzetek saját megújuló energia részesedésre vonatkozó akció terve: NREAP (National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Renewable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Ezáltal előfordulhat az, hogy a RED I kalkulációja eltér az országos céloktól. 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Ábra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villamos-energiaipar az úgynevezett LCOE (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Levelised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Cost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Electricity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mutató segítségével kalkulálja a megújuló, illetve nem megújuló forrásfelhasználáshoz kapcsolódó kiadásokat. A LCOE valójában az egy megawattórára jutó működtetési, illetve építési költség összegét jellemzi</a:t>
            </a:r>
          </a:p>
          <a:p>
            <a:pPr lvl="0"/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//Forgalmazható zöldbizonyítvány: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zöldbizonyítvány garantált minden olyan termelőnek, aki a villamos-energiát megújuló források átalakítása révén termeli. A tagállamok bizonyos termelőket/áramszolgáltatókat arra kötelezhetnek, hogy az általuk termelt/vásárolt villanyáram meghatározott része megújuló energiaforrások felhasználásából származzon. Amennyiben továbbra is csak fosszilis hordozókból szeretnék előállítani/továbbítani az áramot, a kötelezettségüket kiválthatják zöldbizonyítvány vásárlásával. A megújuló energiaforrást felhasználók köre jogosult a termelésének megfelelő mennyiségű okirat kiállítására, melyet eladhat a fent említett kötelezett villamos-energia piaci szereplőknek. A megújuló energiatermelők/szolgáltatók szempontjából a bizonyítvány eladásából származó összeg az áram eladásán felül képződő árbevétel. A bizonyítvánnyal történő kereskedés révén szerzett közvetett ”támogatás” hátránya azonban, az hogy erősen keresletfüggő. Az egyes tagállamok azonban képesek befolyásolni a szükségletet, hiszen ők határozzák meg a kötelezettek körét is.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megújuló energia kibocsátásának kapcsán felmerülő projekttámogatások szétosztása legnagyobb részben az Európai Regionális Fejlesztési alap (ERDF), valamint a Kohéziós Alap (CF) segítségével történik. A programok keretében mintegy 8,8 milliárd euró került felosztásra a tagállamok között, mely jelentős részét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fotovoltaikus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beruházásokra, illetve mezőgazdaságból származó anyagok energiafelhasználására költötték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Tariff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(FIT): Garantált fix összeg mely egyben minimum megtérülést is jelent a villamos-energia termelőknek az eladást követően.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Premium (FIP): Garantált prémium, melyet az energiakibocsátók adott kereskedelmi ár elérésén felül szerezhetnek meg.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megújuló energiaforrások részesedésének fejlődését illetően hasonló tendencia figyelhető meg Németországban, azonban az egyes évek adatai mindinkább alulmaradnak az európai átlaggal szemben, miközben a nemzet által kitűzött cél aligha tér el az Unió egészére vonatkozóétól.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 I-es célkitűzések kevésbé harmonizálnak az országban elvárt értékekkel (NREAP). A tényleges részesedések tendenciája alapján Németország nem fogja elérni a 2010-ben megfogalmazott közel 19,6%-os RES célt (2020-ig), hiszen a RED I-es 18%-os érték elérése is kérdéses. (Tényezők kifejtése a vízenergia témakörében).</a:t>
            </a:r>
            <a:r>
              <a:rPr lang="hu-H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ábra, valamint a táblázat alapján is jól kivehető, hogy Németország fejlődési szakasza lassul, telítődni látszik. A növekedés mértéke 2005, illetve 2017 év vége között átlagosan 0,6 százalékpont, mely nem elegendő a RED I által kitűzött 18%-os részesedés megszerzéséhez. A 2017-től számított éves átlagos növekedés, azaz 0,8 százalékpont lenne elegendő az Irányelv Németországra vonatkozó célkitűzésének megvalósulásához. 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Szélenergia lineáris tendenciája, Németország esetében jelentősebb szerepet képvisel az energiatermelésben Összességében azonban, ahogy az a korábbi fejezetben kifejtésre került, a megújuló energia részesedése mind a villamos-energia, mind az összes bruttó energiafelhasználás tekintetében az EU28 tagállamában felülmúlja Németországét, mely elsősorban a vízenergia források kihasználatlanságára vezethető vissza Németországban.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Vízenergia: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vízenergia részesedését kifejező egyenes majdnem konstans mind Németország, mind az Európai Unió esetében, azonban a jelentős, kb. 7 százalékpontos eltérés (2017-es adatok alapján) figyelhető meg az EU és a vizsgált tagállam között. A 2004-2017-ig tartó tendencia a fenti ábrán látható.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Jól szemlélteti a vízenergia áramtermelő képességének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kihasználásbeli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különbségét, hogy 2017-es adatok szerint az ezer főre eső vízenergiafelhasználás majdnem háromszoros értéket képvisel az Unióban Németországhoz képest. Ez elsősorban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hidroeletromos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energia tárolók alacsony kapacitására vezethető vissza. A globális felmelegedés miatt az országban, illetve Uniós szinten is várhatóan csökken majd a vízenergiafelhasználás, azonban Németországban korábban is alacsony volt a forráspotenciál kihasználása az előbb említett tárolási problémák miatt. A Németországban domináló szél- és napenergia fogyasztás mértékét az időjárás jelentős mértékben befolyásolja, míg a vízenergiaforrások stabilan elérhetők Európa szinten, ez hozzájárul a megújuló energiafogyasztás részesedésének jelentős eltéréshez az Uniós átlagot, illetve a vizsgált tagállam 2017-es fogyasztását tekintve. 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Problémák: </a:t>
            </a:r>
          </a:p>
          <a:p>
            <a:pPr lvl="0"/>
            <a:r>
              <a:rPr lang="hu-HU" dirty="0"/>
              <a:t>Előzmény: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egy kWh -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jutó támogatás összegét (FIT/FIP) szerződéses keretek között rögzítették, melynek időtávja átlagosan 20 év volt az Unióban, ezáltal a beruházóknak hosszú kockázatmentes minimum megtérülést biztosítottak.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Bár a napelemek/szélturbinák építése jelentős tőkebefektetést igényel(t), az alacsony működtetési költségek révén (mely a foglalkoztatási költségeket is magában fogalja), magas megtérülést ígér a beruházóknak.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P1: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megújuló energiaprojektek kapcsán felmerült jelentős mértékű hozzájárulásokat közvetlenül a fogyasztók, vagy az állami költségvetés finanszírozta. Németországban a villamos-energia fogyasztási ára (adókkal és egyéb járulékkal együtt) 44%-kal magasabb volt 2018-ban az Uniós átlagnál, mely a beruházások során felmerülő állami támogatások kompenzációjához köthető. Súlyosbítja a fogyasztók helyzetét, hogy bizonyos iparágak vállalatai áramfogyasztásuk során mentesülnek a pótdíjak megfizetése alól, ami tovább terheli a többi felhasználót, mintegy 4,8 milliárd euróval.  Azon cégek száma, akik nem rendelkeznek az imént említett pótdíjfizetési kötelezettséggel, 4000-re tehető, mely a fogyasztói kör egy ötödét képezi.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Egyes esetekben a szélenergia részesedése is visszaesett, (pl. Lengyelország), a napenergia termelés szabályozásához hasonlóan, csökkentették az egy megawattórára eső támogatást, növekedtek az adóterhek, illetve a hozzájárulás alapját képező kapacitástartományt is átalakult. A szélerőmű-beruházásokat a fentieken túl visszatartotta az is, hogy a legközelebbi szélturbina létesítése a lakott területektől minimum 2 km-es távolságon túl lehetséges a mai napig.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P2: Az egyik legjelentősebb akadály a nap-, illetve szélenergia villanyáram termelésben betöltött szerepének növelésével kapcsolatban az, hogy az energiatermelés, valamint a vezetékhálózat elhelyezkedése között aligha vannak stabil kapcsolódási pontok. További problémát jelent az is, hogy a szél/-napenergia időszakos energiának tekinthető, ezáltal egy szélcsendes/felhősebb időszakban korlátozott az így termelt villamos-energia mennyisége. Ebből következik az is, hogy Németországban és az Európai Unióban egyaránt nélkülözhetetlen a megújuló energiatárolás technológiai keretének fejlesztése.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hálózat kiterjesztésével kapcsolatos tervezett beruházások mintegy 10%-a valósult meg Németországban (750 km a 7900 km-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ből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2017 végére. Ebből következik, hogy a fennálló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elosztásbeli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problémák Németország határain belül és azon túl is nehezítik a megtermelt energia hasznosítását. Az infrastrukturális korlátok miatt az Észak-Németországban keletkező szélenergia többletet, a jelenlegi vezetékhálózat nem tudja továbbítani az ország déli részére, valamint Ausztriába. Ehelyett rendszerint Lengyelországon és Csehországon keresztül történik az elektromos energia szállítása, melynek következményeképp tekintélyes áramtöbblet érkezik Lengyelországba, ezzel egyidőben a déli területeken továbbra is fennáll a kielégítetlen kereslet. 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2015-ben implementált úgynevezett ”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(Tiszta Energiacsomag) részét képezte a 2021 júliusában hatályba lépő RED II, mely a programperiódusok alatt felmerült problémákból okulva, a RED I-ben meghatározott elemek fejlesztését célozta meg.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irányelv kijelenti,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nemzeti támogatási eszközök kombinációja nem sértheti a megújuló energiakibocsátók jogait (szigorú szabályozások, adminisztrációs túlterhelés, termelés időintervallumának korlátozása stb.), valamint az ösztönzési rendszerben felmerülő változtatások nem alkalmazhatók visszamenő jelleggel. (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Túlkompenzáció, fogyasztók terhelése című fejezetben).</a:t>
            </a:r>
            <a:r>
              <a:rPr lang="hu-H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tagállamoknak továbbra is ösztönözniük kell az úgynevezett ”saját fogyasztást”, azaz támogatniuk kell az Energiaközösségeket,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Prosumereket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 II kötelezővé teszi továbbá minden tagállamban a ’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-Stop Shopok’ bevezetését az adminisztrációs folyamat egyszerűsítése érdekében, emellett pedig korlátozza az engedélyezési procedúra időtartamát, hiszen a túlkomplikált folyamat csökkentette a beruházási kedvet, lassítva ezzel a kívánt részesedések elérését. A fentieken túl az irányelv a tagállamokat a termelők túlkompenzációja helyett, a vezetékhálózat fejlesztésére fordított támogatások nyújtására ösztönzi. Amennyiben ez az újfajta támogatási rendszer megvalósul, a 2030-ra meghatározott 15%-os határon túli átlagos kapacitás megosztás elérhetőbbé válhat.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P3: Többlépcsős engedélyek, jogosítványok, tanúsítványok nélkül, melyek megszerzése évekig is eltarthatott, nem kezdődhetett el az építkezés, ez pedig elvette a befektetők kedvét.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probléma orvoslása érdekében Németországban létrehozták az úgynevezett ’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-stop shop’ rendszert, melynek lényege, hogy a különböző hatóságok által kiadott engedélyeket immár egy központosított iroda szolgáltatta.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szabályozások szerint az országoknak legkésőbb az év végét követő tizenegyedik hónapban kell adatot szolgáltatniuk az energia statisztikájukról az Eurostat számára. További két hónapot követően az adatok validációja után, a statisztikai hivatal jelentést készít a megújuló energiatermelés alakulásáról. Abban az esetben, ha a jelentés alapján az adott tagállam nem éri el a RED I-ben/NREAP-ban foglaltak szerinti részesedést az időszakban, úgy az országnak korrigálnia kell a célkitűzését, valamint ki kell dolgoznia akciótervét a fejlődés beindítása érdekében. 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jelentéseket az Energiaügyi Főigazgatóság publikálja minden második évben. (Eddig kiadott jelentésok: 2013, 2015, 2017, 2019). A 2019-ben kiadott jelentés a 2015 -2017-es időszakról számol be. kérheti az adott tagállamot a korrekciós terv elkészítésére, azt megelőzően nem.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Összességében a Bizottság szerepe az irányelv megalkotásában, fenntartásában és változtatásában jelentős, azonban korlátozott beavatkozási lehetőségei miatt nem tudja aktívan elősegíteni a területen az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országonkénti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előrehaladást.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Mivel az energiatermelés/felhasználás legfőképp  elektromos energián alapszik, az IRENA kalkulációi alapján a 32%-os cél teljesülése a megújuló energia 55%-os villamos-energia részesedése révén valósulhatna meg. Ehhez azonban sürgős infrastrukturális befektetésekre, fejlesztésekre van szükség, mely a 2016-os szabályozásokat követően, illetve az állami költségvetés/fogyasztók újabb túlterhelésének veszélye mellett nehezen kivitelezhető. </a:t>
            </a: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RES-E: A villamos-energiafogyasztás forrásszerkezete nagy mértékben befolyásolja az megújuló energiafelhasználás bruttó energiafogyasztásból kivett részesedését, ezért a korábban kifejtett EU-s célok eléréshez nélkülözhetetlen az alternatív források növelése az elektromosiparban (RES-E). RES-E: a megújuló energiafogyasztás részesedését fejezi ki az összes villamos-energiafelhasználásból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két tényező között közepesnél erősebb/erősen szignifikáns a kapcsolat (0,796). A vizsgálat 5%-os szignifikancia szinten értelmezendő. A regressziós modell szignifikánsnak bizonyult 5%-os szignifikancia szinten.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esetben a RES-E 1 százalékpontos növekedése a megújuló energiafelhasználás összes energia-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felhasználásbeli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részesedésének 0,56 százalékpontos változását idézi elő. Amennyiben a b1 paraméter értékét (0,56) kiegészítem az 55%-os x értékkel, a becsült RES regressziós értéke 34,82 %. Ebből következik, hogy a becslés harmonizál az IRENA kalkulációjával.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  <a:p>
            <a:r>
              <a:rPr lang="hu-HU" dirty="0"/>
              <a:t>Földgázárak: (EUR/gigajoule)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 I és NREAP által meghatározott célok mellett egyéb külső tényezők, mint például a földgáz ára is befolyásolja a megújuló energiafogyasztás mértékét/ népszerűségét a tagállamokban. Az elmúlt évek tapasztalatai szerint, azon országokban, ahol a földgáz ára relatíve magas, magasabb az alternatív energiaforrásfelhasználás aránya.</a:t>
            </a: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Svédországban a legmagasabb a RES (54,78)  értéke, valamint itt számít a legdrágábbnak a földgáz ára (33).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alapján a két változó között pozitív irányú közepes erősségű sztochasztikus kapcsolat áll fenn. A korábbi feltételezésnek megfelelően a földgáz magasabb ára csökkenti a fosszilis forrásfelhasználás mértékét, ezáltal növeli az alternatív energiatermelést, fogyasztást. A kapcsolat azonban nem függvényszerű (R=0,435), az egyes tagállamokban ugyanis eltérő lehet az energiafogyasztásban bekövetkező reakció a fölgáz árának változásakor.</a:t>
            </a: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Energia import felhasználás az összes energiafelhasználás százalékában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IRENA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Minél nagyobb mértékben támaszkodnak a tagállamok az általuk előállított megújuló energiafelhasználásra, annál kisebb mértékben függenek az Unión kívüli országok gazdaságpolitikai helyzetétől.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változók közötti kapcsolat erősségét kifejező korrelációs együttható értéke                           -0,493, tehát közepesen erős negatív irányú sztochasztikus kapcsolat van az energiaimport százalékos értéke, valamint a megújuló energiafelhasználás részesedése között, mely igazolja a korábbi feltevést.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Amennyiben a RES 1 százalékponttal nő úgy az energiaimport 1,021%-kal csökken átlagosan 5%-os szignifikancia szinten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0776-B56B-41D3-B4F9-068005A42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6637F0-A178-4463-A378-38EE18AA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11EC04-436D-4D35-89A2-78F4B5E5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D8FFA5-B395-420D-A5D4-9454234A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784470-B069-4F0D-BC5A-5625D65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EB3676-692B-4DA4-A3C9-ECC1BD9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F5359-5512-4655-B6CF-58E82A86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D495F6-F64C-48DA-BCDB-2DAEE7F1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280797-693F-43EB-A734-9603F564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94B6AD-E692-4A1D-A8CC-7DB2FC09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7108E1-2C3C-47C0-80A3-6D222721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76F8351-AAAD-42F1-974B-29CD9D726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51F164B-1C58-456E-AAE4-9897A0DD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9F86D6-75AA-41E3-9293-4DDCB8FA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F0EAD7-A4AB-40E1-A7CC-5A1B15C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06944-D21B-4EB6-A156-0E7A4A2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7E59B-16D0-492C-A35D-E8DCBAF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522FC-3A66-442C-A6DD-09CA13FB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7660FB-1417-4E70-8782-B95C76F8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0AD39-EC8A-43CE-AF7A-B266A90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5E30DC-1A0C-47C9-B941-EB7711EF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0ABC4-AC83-4B08-B631-8AE953BE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9E258E-372E-4A4E-8361-ABE8FBBE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B84B32-D9A1-4F5B-8D29-E29125E9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2FBE88-D3BD-4A32-B5D6-0FBF802E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0D2664-45A7-47B8-A9F2-12230A4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D44441-7754-4497-9D6F-FF92EFDF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73EC26-45C4-41E5-8BD5-C75AC1CE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EEFB9B-B02C-4A3B-8AB1-608CB0B2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07ADD6-D6BE-46A9-91C2-057C4122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A9D08B-2921-441A-A7DA-B0B82B0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FDDD48-16CB-4FC6-AEDF-1A15E0AB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EAAE1-D0E3-4943-B053-2E1040DD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28E7FE-2A0A-416E-97B0-5057DC3F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7688EE-3B77-46A3-84C3-D72918F0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155491B-044C-43B8-8EC9-069C9C9F9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9938910-1857-466E-88AA-CD32308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A9FAD03-130E-4BE2-B1EB-C12380C1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1409C74-63E9-48CF-BFD9-938FFCF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A4DF339-11D5-4A68-B7B0-CC7380D8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14685-B98D-4BD3-A3A1-E7C0FBFA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CD1705-83B5-4784-94EE-D02BA53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EFEE81-FEEE-4DF6-A885-22CFB64B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5C03CB0-AF58-414B-9A52-03DA3DC5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C24D96-4B98-4FE6-A0B0-9BB8FC84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538B32B-DEB8-43DD-A7CC-FE6B047E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A5EE07C-28DD-4CB2-BC01-847B998A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D51EF9-4000-49A9-88E7-2478D1EB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DCDB3C-0F52-4794-B6B9-E9374C54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F6AFFA0-C3AF-4524-9A3C-C75DEF88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319D39-9D4A-4D75-93DD-538E5A56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F6B683-1238-4B5D-BB9D-0332BF5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7D9FAD-4E48-489A-8375-DD788E17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29031A-B0B6-4472-BA0D-528858F9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DA756EB-DB01-466B-842B-7474D6C9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F39298-76E4-4FDE-8DFB-5AD61A95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7D6BA2-DA83-4D5B-97A7-27852BB1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E1A11D-CD5A-4EF3-90FA-B677E3E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097DF3-507C-4A52-BD33-D86D33C2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D4811B8-5CAD-420B-BFEC-BB35C1A0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DDABA8-D6C0-4AAD-A865-6D8BF4D7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B60B41-1330-4038-BFD7-21C0C52DA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4855-58A3-45AA-8046-69EBF11048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31EDA9-2A01-437C-8DFB-07204C17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EC575F-3BAD-457C-A6E1-7DF424309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1A4C-0D2B-4965-B125-F22488D2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.europa.eu/eurostat" TargetMode="Externa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so.eurostat.ec.europa.eu/nui/show.do?dataset=env_ac_ainah_r2&amp;lang=en" TargetMode="External"/><Relationship Id="rId2" Type="http://schemas.openxmlformats.org/officeDocument/2006/relationships/hyperlink" Target="https://www.eea.europa.eu/data-and-maps/data/estimated-effects-of-increased-res-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hyperlink" Target="http://www.ec.europa.eu/eurosta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.europa.eu/eurostat" TargetMode="Externa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2690C1-760B-4FCC-B600-6B886B39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833" y="1616349"/>
            <a:ext cx="9144000" cy="2387600"/>
          </a:xfrm>
          <a:solidFill>
            <a:schemeClr val="bg1">
              <a:alpha val="88000"/>
            </a:schemeClr>
          </a:solidFill>
        </p:spPr>
        <p:txBody>
          <a:bodyPr anchor="ctr"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megújuló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energiaforrások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jelentőségének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statisztikai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vizsgálata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Németország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Európa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összehasonlításának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keretében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F7F5030-B588-4C79-B6ED-20CF8C93A92F}"/>
              </a:ext>
            </a:extLst>
          </p:cNvPr>
          <p:cNvSpPr txBox="1"/>
          <p:nvPr/>
        </p:nvSpPr>
        <p:spPr>
          <a:xfrm>
            <a:off x="2822027" y="4529959"/>
            <a:ext cx="6547945" cy="1938992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Schlemmer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Adrienn </a:t>
            </a:r>
          </a:p>
          <a:p>
            <a:pPr algn="ctr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Gazdálkodási és Menedzsment Szak </a:t>
            </a:r>
          </a:p>
          <a:p>
            <a:pPr algn="ctr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Statisztikus elemző specializáció</a:t>
            </a:r>
          </a:p>
          <a:p>
            <a:pPr algn="ctr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Nappali tagozat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6E925-1832-4FD9-9883-CA8B7F11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70" y="345157"/>
            <a:ext cx="11215836" cy="1199270"/>
          </a:xfrm>
          <a:solidFill>
            <a:schemeClr val="bg1">
              <a:alpha val="85000"/>
            </a:schemeClr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Európa energiaimportfüggősége, földgázárak tendenciái a megújuló energiatermelés tükrében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rtalom helye 9">
                <a:extLst>
                  <a:ext uri="{FF2B5EF4-FFF2-40B4-BE49-F238E27FC236}">
                    <a16:creationId xmlns:a16="http://schemas.microsoft.com/office/drawing/2014/main" id="{ACE7CE23-7F32-4511-94D4-C79567B61E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0840435"/>
                  </p:ext>
                </p:extLst>
              </p:nvPr>
            </p:nvGraphicFramePr>
            <p:xfrm>
              <a:off x="560070" y="1880709"/>
              <a:ext cx="10922869" cy="4257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Tartalom helye 9">
                <a:extLst>
                  <a:ext uri="{FF2B5EF4-FFF2-40B4-BE49-F238E27FC236}">
                    <a16:creationId xmlns:a16="http://schemas.microsoft.com/office/drawing/2014/main" id="{ACE7CE23-7F32-4511-94D4-C79567B61E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0840435"/>
                  </p:ext>
                </p:extLst>
              </p:nvPr>
            </p:nvGraphicFramePr>
            <p:xfrm>
              <a:off x="560070" y="1880709"/>
              <a:ext cx="10922869" cy="4257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zövegdoboz 2">
            <a:extLst>
              <a:ext uri="{FF2B5EF4-FFF2-40B4-BE49-F238E27FC236}">
                <a16:creationId xmlns:a16="http://schemas.microsoft.com/office/drawing/2014/main" id="{5C2118EE-A8EF-4675-85E4-D63205A7056B}"/>
              </a:ext>
            </a:extLst>
          </p:cNvPr>
          <p:cNvSpPr txBox="1"/>
          <p:nvPr/>
        </p:nvSpPr>
        <p:spPr>
          <a:xfrm>
            <a:off x="560069" y="6137910"/>
            <a:ext cx="8247047" cy="461665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Regressziós modell minden esetben szignifikánsnak bizonyult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4DC77-75EE-4B0F-9257-7704405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6" y="387159"/>
            <a:ext cx="11969823" cy="791646"/>
          </a:xfrm>
          <a:solidFill>
            <a:schemeClr val="bg1">
              <a:alpha val="85000"/>
            </a:schemeClr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Üvegházhatású gázkibocsátás alakulása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B89DDC4-AADD-4355-9932-29DF46B9A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88078"/>
              </p:ext>
            </p:extLst>
          </p:nvPr>
        </p:nvGraphicFramePr>
        <p:xfrm>
          <a:off x="111088" y="1421177"/>
          <a:ext cx="6223611" cy="488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3E906C-2D10-4549-A677-657E4B62F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23723"/>
              </p:ext>
            </p:extLst>
          </p:nvPr>
        </p:nvGraphicFramePr>
        <p:xfrm>
          <a:off x="6426666" y="1421177"/>
          <a:ext cx="5654245" cy="488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CDB73C16-AA2D-46E7-9602-B00C73963A7A}"/>
              </a:ext>
            </a:extLst>
          </p:cNvPr>
          <p:cNvSpPr txBox="1"/>
          <p:nvPr/>
        </p:nvSpPr>
        <p:spPr>
          <a:xfrm>
            <a:off x="111087" y="6301648"/>
            <a:ext cx="11969824" cy="40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B0D601E-C709-46E4-B2CD-C9091FFCA3AE}"/>
              </a:ext>
            </a:extLst>
          </p:cNvPr>
          <p:cNvSpPr txBox="1"/>
          <p:nvPr/>
        </p:nvSpPr>
        <p:spPr>
          <a:xfrm>
            <a:off x="6426666" y="6265844"/>
            <a:ext cx="5654245" cy="276999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www.eea.europa.eu 2018 alapján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5E40831-8D5F-4665-9ABB-980702ECEE43}"/>
              </a:ext>
            </a:extLst>
          </p:cNvPr>
          <p:cNvSpPr txBox="1"/>
          <p:nvPr/>
        </p:nvSpPr>
        <p:spPr>
          <a:xfrm>
            <a:off x="111090" y="6265844"/>
            <a:ext cx="6223609" cy="276999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i="1" dirty="0"/>
              <a:t>Forrás: </a:t>
            </a:r>
            <a:r>
              <a:rPr lang="hu-HU" sz="1200" i="1" dirty="0">
                <a:hlinkClick r:id="rId5"/>
              </a:rPr>
              <a:t>www.ec.europa.eu/eurostat</a:t>
            </a:r>
            <a:r>
              <a:rPr lang="hu-HU" sz="1200" i="1" dirty="0"/>
              <a:t> 2018 adatai alapján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92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FC4A8-E727-4A3D-9F7E-99FC689D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54" y="365125"/>
            <a:ext cx="11732964" cy="1325563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06761-761C-4990-9E44-CF400BB7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4" y="1825624"/>
            <a:ext cx="11732964" cy="4806529"/>
          </a:xfrm>
          <a:solidFill>
            <a:schemeClr val="bg1">
              <a:alpha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European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Auditors (2019):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EU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08, Luxemburg. </a:t>
            </a:r>
          </a:p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European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(2008-2017):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effects of increased RES consumption since 2005 on fossil fuels and GHG emissions.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https://www.eea.europa.eu/data-and-maps/data/estimated-effects-of-increased-res-2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EUROSTAT (2017):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Forrás: https://ec.europa.eu/eurostat/databrowser/view/sdg_07_50/default/table?lang=en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EUROSTAT (2017):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hu-H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Forrás: https://ec.europa.eu/eurostat/databrowser/view/ten00118/default/table?lang=en </a:t>
            </a:r>
          </a:p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EUROSTAT (2008 -2017): GHG kibocsátás az Európai Unióban és Németországban.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Forrás: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://appsso.eurostat.ec.europa.eu/nui/show.do?dataset=env_ac_ainah_r2&amp;lang=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EUROSTAT (2008 -2017): Napenergia, Szélenergia, Vízenergia villamosipari részesedésének tendenciája EU, Németország.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https://ec.europa.eu/eurostat/web/energy/data/shares </a:t>
            </a:r>
          </a:p>
          <a:p>
            <a:pPr marL="0" indent="0">
              <a:buNone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IRENA (2018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2017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Abu Dhabi.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Rainer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Quitzow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Sybille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Röhrkasten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Martin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Jänicke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(2016):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Deutschlands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Energiewende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Treiber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einer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globalen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hu-H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Potsdam</a:t>
            </a:r>
            <a:r>
              <a:rPr lang="hu-HU" dirty="0"/>
              <a:t>.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2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4B9307C-21C5-40EF-82B9-1F21352D6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20" y="1374139"/>
            <a:ext cx="9144000" cy="1655763"/>
          </a:xfrm>
          <a:solidFill>
            <a:schemeClr val="bg1">
              <a:alpha val="72000"/>
            </a:schemeClr>
          </a:solidFill>
        </p:spPr>
        <p:txBody>
          <a:bodyPr anchor="ctr"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6F4548B-4BC1-4BB7-A77D-4475CA240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2"/>
          <a:stretch/>
        </p:blipFill>
        <p:spPr>
          <a:xfrm>
            <a:off x="3691890" y="3224212"/>
            <a:ext cx="4667250" cy="31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A02467-3FE7-43EE-AF4E-696772D8D8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5000"/>
            </a:schemeClr>
          </a:solidFill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Tartalom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05664-7A4B-49E6-A474-4B06636310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Megújuló energiaforrások jelentősége</a:t>
            </a:r>
          </a:p>
          <a:p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Szél-, nap-, vízenergia részesedésének tendenciái 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I felmerülő problémák 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RED II. 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Európa energiaimportfüggősége, földgázárak tendenciái a megújuló energiatermelés tükrében 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Üvegházhatású gázkibocsátás alakulása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C127F-1F3C-422D-96DE-950433EE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98"/>
            <a:ext cx="10515600" cy="1232496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Megújuló energiaforrások jelentősége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4119A99D-068D-4A6F-AE44-90C0442D8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08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2D8AF5B9-73CE-4746-ADD5-893DF0FB0DC8}"/>
              </a:ext>
            </a:extLst>
          </p:cNvPr>
          <p:cNvSpPr/>
          <p:nvPr/>
        </p:nvSpPr>
        <p:spPr>
          <a:xfrm>
            <a:off x="3426373" y="3245069"/>
            <a:ext cx="1639614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441A111B-538B-4975-8DB4-771E41BCA5A3}"/>
              </a:ext>
            </a:extLst>
          </p:cNvPr>
          <p:cNvSpPr/>
          <p:nvPr/>
        </p:nvSpPr>
        <p:spPr>
          <a:xfrm>
            <a:off x="8261131" y="4277711"/>
            <a:ext cx="358508" cy="46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8DE501-76A2-49CC-942D-6B5078C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90179AC-6620-43DA-A95F-29F3EAE15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27510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41222">
                  <a:extLst>
                    <a:ext uri="{9D8B030D-6E8A-4147-A177-3AD203B41FA5}">
                      <a16:colId xmlns:a16="http://schemas.microsoft.com/office/drawing/2014/main" val="875996616"/>
                    </a:ext>
                  </a:extLst>
                </a:gridCol>
                <a:gridCol w="5247755">
                  <a:extLst>
                    <a:ext uri="{9D8B030D-6E8A-4147-A177-3AD203B41FA5}">
                      <a16:colId xmlns:a16="http://schemas.microsoft.com/office/drawing/2014/main" val="2853855742"/>
                    </a:ext>
                  </a:extLst>
                </a:gridCol>
                <a:gridCol w="2803023">
                  <a:extLst>
                    <a:ext uri="{9D8B030D-6E8A-4147-A177-3AD203B41FA5}">
                      <a16:colId xmlns:a16="http://schemas.microsoft.com/office/drawing/2014/main" val="4242350954"/>
                    </a:ext>
                  </a:extLst>
                </a:gridCol>
              </a:tblGrid>
              <a:tr h="691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Megújuló technológia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Energiaátalakítás alapja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Applikáció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extLst>
                  <a:ext uri="{0D108BD9-81ED-4DB2-BD59-A6C34878D82A}">
                    <a16:rowId xmlns:a16="http://schemas.microsoft.com/office/drawing/2014/main" val="226585229"/>
                  </a:ext>
                </a:extLst>
              </a:tr>
              <a:tr h="71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Vízenergia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Vízesés, folyás mechanikus energiája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Villamos-energiaelőállítás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1617032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Szélturbinák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Levegőmozgás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27009"/>
                  </a:ext>
                </a:extLst>
              </a:tr>
              <a:tr h="499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Napenergia (fotovoltaikus energia)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Napsugarak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881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Biomassza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Égetés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88116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Hulladék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Hamvasztás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53183"/>
                  </a:ext>
                </a:extLst>
              </a:tr>
              <a:tr h="71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Geotermikus energia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Hőmérséklet különbségek által felszabaduló energia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56677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Hullám, óceáni energia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Hullámmozgások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46350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 termikus energiája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Napsugarak hőmérséklete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Hűtés-fűtés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8500871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Bioüzemanyag/Biogáz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Biomassza átalakítása folyékony, gáz halmazállapotú anyaggá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03301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Hulladék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Hamvasztás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04810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Geotermikus energia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Hőmérséklet különbségek által felszabaduló energia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02943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Bioüzemanyag/Biogáz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Biomassza átalakítása folyékony, gáz halmazállapotú anyaggá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Közlekedés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20" marR="58620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741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1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635D3-5E93-4FA5-AFCE-0D55A41C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96656"/>
            <a:ext cx="10996448" cy="1211427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I –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(2009)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A433FF5B-A265-4744-945C-9A2090230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33377"/>
              </p:ext>
            </p:extLst>
          </p:nvPr>
        </p:nvGraphicFramePr>
        <p:xfrm>
          <a:off x="357352" y="1681656"/>
          <a:ext cx="9196552" cy="4981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5F35E9-BB13-455D-9B66-63B94A3D6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218263"/>
              </p:ext>
            </p:extLst>
          </p:nvPr>
        </p:nvGraphicFramePr>
        <p:xfrm>
          <a:off x="7354529" y="1484672"/>
          <a:ext cx="5456903" cy="626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274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992EE-E6AF-4671-8B8F-18398CE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169385"/>
          </a:xfrm>
          <a:solidFill>
            <a:schemeClr val="lt1">
              <a:alpha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I –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Németország </a:t>
            </a:r>
            <a:endParaRPr lang="en-US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69E69-E681-4EAA-AF50-A3857609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960653-CAD8-4A80-B719-ABB81C04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96185"/>
              </p:ext>
            </p:extLst>
          </p:nvPr>
        </p:nvGraphicFramePr>
        <p:xfrm>
          <a:off x="304800" y="1825624"/>
          <a:ext cx="7546428" cy="4524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1E37A6AE-D54E-4A44-AA54-17EF34C3810C}"/>
              </a:ext>
            </a:extLst>
          </p:cNvPr>
          <p:cNvSpPr txBox="1"/>
          <p:nvPr/>
        </p:nvSpPr>
        <p:spPr>
          <a:xfrm>
            <a:off x="7935309" y="1825624"/>
            <a:ext cx="4067505" cy="378565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NREAP – RED I célok közötti diszharmonizáció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Éves átlagos RES változás : 0,6% 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Fejlődési szakasz telítődése 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Alacsony vízenergiakapacitás</a:t>
            </a:r>
            <a:r>
              <a:rPr lang="hu-HU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F4E05B5-5B24-4202-BEEA-B895EB969F7B}"/>
              </a:ext>
            </a:extLst>
          </p:cNvPr>
          <p:cNvSpPr txBox="1"/>
          <p:nvPr/>
        </p:nvSpPr>
        <p:spPr>
          <a:xfrm>
            <a:off x="304800" y="6336474"/>
            <a:ext cx="75464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www.eea.europa.eu 2018 alapján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EF28FF-4BB2-4D52-94D4-4F40EE84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0" y="321058"/>
            <a:ext cx="11859660" cy="890798"/>
          </a:xfrm>
          <a:solidFill>
            <a:schemeClr val="bg1">
              <a:alpha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Szél-, nap-, vízenergia részesedésének tendenciái</a:t>
            </a:r>
            <a:b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endParaRPr lang="en-US" sz="3600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1C5C90F3-AB5C-4ACF-9FFA-6C556F1A7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77021"/>
              </p:ext>
            </p:extLst>
          </p:nvPr>
        </p:nvGraphicFramePr>
        <p:xfrm>
          <a:off x="166170" y="1690688"/>
          <a:ext cx="6051749" cy="455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4B7D7C80-C8C3-4667-85CD-FD2898511620}"/>
              </a:ext>
            </a:extLst>
          </p:cNvPr>
          <p:cNvSpPr txBox="1"/>
          <p:nvPr/>
        </p:nvSpPr>
        <p:spPr>
          <a:xfrm>
            <a:off x="166170" y="6229166"/>
            <a:ext cx="6051749" cy="276999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www.ec.europa.eu/eurostat</a:t>
            </a:r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adatai alapján 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F11677-2A2A-42A4-9269-00AF09D05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080853"/>
              </p:ext>
            </p:extLst>
          </p:nvPr>
        </p:nvGraphicFramePr>
        <p:xfrm>
          <a:off x="6317072" y="1732915"/>
          <a:ext cx="5708758" cy="449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1BBDCDE8-AD30-4F96-A197-3AE87F8E93B6}"/>
              </a:ext>
            </a:extLst>
          </p:cNvPr>
          <p:cNvSpPr txBox="1"/>
          <p:nvPr/>
        </p:nvSpPr>
        <p:spPr>
          <a:xfrm>
            <a:off x="6317073" y="6229164"/>
            <a:ext cx="5708758" cy="276999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www.ec.europa.eu/eurostat</a:t>
            </a:r>
            <a:r>
              <a:rPr lang="hu-H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adatai alapján 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2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A031FE-AFA8-48D6-9171-928CAE68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365126"/>
            <a:ext cx="11960772" cy="810583"/>
          </a:xfrm>
          <a:solidFill>
            <a:schemeClr val="bg1">
              <a:alpha val="85000"/>
            </a:schemeClr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Szél-, nap-, vízenergia részesedésének tendenciái</a:t>
            </a:r>
            <a:b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94F39B1F-7619-4341-ADD5-5FD957330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16850"/>
              </p:ext>
            </p:extLst>
          </p:nvPr>
        </p:nvGraphicFramePr>
        <p:xfrm>
          <a:off x="115614" y="1545624"/>
          <a:ext cx="6523421" cy="47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49A6D1-9462-41DB-A081-1DA157562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609516"/>
              </p:ext>
            </p:extLst>
          </p:nvPr>
        </p:nvGraphicFramePr>
        <p:xfrm>
          <a:off x="6691586" y="1545623"/>
          <a:ext cx="5384800" cy="355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068B5474-A31D-4189-82E3-6D457A9E2B2C}"/>
              </a:ext>
            </a:extLst>
          </p:cNvPr>
          <p:cNvSpPr txBox="1"/>
          <p:nvPr/>
        </p:nvSpPr>
        <p:spPr>
          <a:xfrm>
            <a:off x="6691586" y="5097516"/>
            <a:ext cx="5384800" cy="58477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i="1" dirty="0"/>
              <a:t>Forrás: IRENA 2019 alapján</a:t>
            </a:r>
            <a:endParaRPr lang="en-US" sz="1400" dirty="0"/>
          </a:p>
          <a:p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5C0B44-723D-4ED4-B3E2-D2DAD9E19985}"/>
              </a:ext>
            </a:extLst>
          </p:cNvPr>
          <p:cNvSpPr txBox="1"/>
          <p:nvPr/>
        </p:nvSpPr>
        <p:spPr>
          <a:xfrm>
            <a:off x="115613" y="6185123"/>
            <a:ext cx="6523421" cy="307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400" i="1" dirty="0"/>
              <a:t>Forrás: </a:t>
            </a:r>
            <a:r>
              <a:rPr lang="hu-HU" sz="1400" i="1" dirty="0">
                <a:hlinkClick r:id="rId5"/>
              </a:rPr>
              <a:t>www.ec.europa.eu/eurostat</a:t>
            </a:r>
            <a:r>
              <a:rPr lang="hu-HU" sz="1400" i="1" dirty="0"/>
              <a:t> 2018 adatai alapján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0141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CDA39F-37D2-4990-B9CF-9A5B8553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78523"/>
            <a:ext cx="11487807" cy="966383"/>
          </a:xfrm>
          <a:solidFill>
            <a:schemeClr val="bg1">
              <a:alpha val="85000"/>
            </a:schemeClr>
          </a:solidFill>
        </p:spPr>
        <p:txBody>
          <a:bodyPr anchor="t">
            <a:noAutofit/>
          </a:bodyPr>
          <a:lstStyle/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I felmerülő problémák 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RED II. 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sz="3200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4D7FF42A-26BC-4081-906F-4DC110359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178690"/>
              </p:ext>
            </p:extLst>
          </p:nvPr>
        </p:nvGraphicFramePr>
        <p:xfrm>
          <a:off x="283779" y="1397877"/>
          <a:ext cx="1148780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3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3268</Words>
  <Application>Microsoft Office PowerPoint</Application>
  <PresentationFormat>Szélesvásznú</PresentationFormat>
  <Paragraphs>234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Office-téma</vt:lpstr>
      <vt:lpstr>A megújuló energiaforrások jelentőségének statisztikai vizsgálata Németország és Európa összehasonlításának keretében</vt:lpstr>
      <vt:lpstr>Tartalom</vt:lpstr>
      <vt:lpstr>Megújuló energiaforrások jelentősége </vt:lpstr>
      <vt:lpstr>PowerPoint-bemutató</vt:lpstr>
      <vt:lpstr>RED I – Renewable Energy Directive (2009)</vt:lpstr>
      <vt:lpstr>RED I – Renewable Energy Directive Németország </vt:lpstr>
      <vt:lpstr>Szél-, nap-, vízenergia részesedésének tendenciái I. </vt:lpstr>
      <vt:lpstr>Szél-, nap-, vízenergia részesedésének tendenciái II.   </vt:lpstr>
      <vt:lpstr>RED I felmerülő problémák  RED II.  </vt:lpstr>
      <vt:lpstr>Európa energiaimportfüggősége, földgázárak tendenciái a megújuló energiatermelés tükrében </vt:lpstr>
      <vt:lpstr>Üvegházhatású gázkibocsátás alakulása  </vt:lpstr>
      <vt:lpstr>Források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megújuló energiaforrások jelentőségének statisztikai vizsgálata Németország és Európa összehasonlításának keretében</dc:title>
  <dc:creator>Adri</dc:creator>
  <cp:lastModifiedBy>Adri</cp:lastModifiedBy>
  <cp:revision>63</cp:revision>
  <dcterms:created xsi:type="dcterms:W3CDTF">2020-01-23T16:52:57Z</dcterms:created>
  <dcterms:modified xsi:type="dcterms:W3CDTF">2020-01-27T20:06:31Z</dcterms:modified>
</cp:coreProperties>
</file>