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08DC35D-9DB3-4A17-8B74-8D557455AE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745C361-614B-48DF-B278-C78F8C3C1AE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Selection and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685801"/>
            <a:ext cx="72390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181600"/>
            <a:ext cx="8077200" cy="914400"/>
          </a:xfrm>
        </p:spPr>
        <p:txBody>
          <a:bodyPr/>
          <a:lstStyle/>
          <a:p>
            <a:pPr algn="ctr"/>
            <a:r>
              <a:rPr lang="en-US" sz="3200" dirty="0" smtClean="0"/>
              <a:t>Give examples of all of the Boolean Operators.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04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1"/>
            <a:ext cx="75438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876800"/>
            <a:ext cx="8686800" cy="1524000"/>
          </a:xfrm>
        </p:spPr>
        <p:txBody>
          <a:bodyPr/>
          <a:lstStyle/>
          <a:p>
            <a:pPr algn="ctr"/>
            <a:r>
              <a:rPr lang="en-US" sz="3200" dirty="0" smtClean="0"/>
              <a:t>Do all of the Boolean Operators join simple logical expressions to make complex logical expressions?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55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953000"/>
            <a:ext cx="8382000" cy="1295400"/>
          </a:xfrm>
        </p:spPr>
        <p:txBody>
          <a:bodyPr/>
          <a:lstStyle/>
          <a:p>
            <a:pPr algn="ctr"/>
            <a:r>
              <a:rPr lang="en-US" sz="3200" dirty="0" smtClean="0"/>
              <a:t>If you have a compound logical expression will you always have to evaluate every simple expression?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95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685801"/>
            <a:ext cx="71628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953000"/>
            <a:ext cx="7543800" cy="914400"/>
          </a:xfrm>
        </p:spPr>
        <p:txBody>
          <a:bodyPr/>
          <a:lstStyle/>
          <a:p>
            <a:pPr algn="ctr"/>
            <a:r>
              <a:rPr lang="en-US" sz="3200" dirty="0" smtClean="0"/>
              <a:t>Create a simple logical expression that checks if an integer variable is positive.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88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685801"/>
            <a:ext cx="76962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876800"/>
            <a:ext cx="8077200" cy="1600200"/>
          </a:xfrm>
        </p:spPr>
        <p:txBody>
          <a:bodyPr/>
          <a:lstStyle/>
          <a:p>
            <a:pPr algn="ctr"/>
            <a:r>
              <a:rPr lang="en-US" sz="3200" dirty="0" smtClean="0"/>
              <a:t>Create a compound Boolean expression that checks if a integer variable x is between 1 and 100.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78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1"/>
            <a:ext cx="79248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495800"/>
            <a:ext cx="8458200" cy="1828800"/>
          </a:xfrm>
        </p:spPr>
        <p:txBody>
          <a:bodyPr/>
          <a:lstStyle/>
          <a:p>
            <a:pPr algn="ctr"/>
            <a:r>
              <a:rPr lang="en-US" sz="2800" dirty="0" smtClean="0"/>
              <a:t>Assuming that two points are defined by P1(x1, y1) and P2(x2, y2) – write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 that checks if P2 is to the right and above P1.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94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685801"/>
            <a:ext cx="74676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Assuming that an image is defined by an x and y co-ordinate and a width and height.</a:t>
            </a:r>
          </a:p>
          <a:p>
            <a:pPr marL="18288" indent="0">
              <a:buNone/>
            </a:pPr>
            <a:endParaRPr lang="en-US" dirty="0" smtClean="0"/>
          </a:p>
          <a:p>
            <a:r>
              <a:rPr lang="en-US" dirty="0" smtClean="0"/>
              <a:t>The x and y co-ordinate define the top left corner of the image.</a:t>
            </a:r>
          </a:p>
          <a:p>
            <a:pPr marL="18288" indent="0">
              <a:buNone/>
            </a:pPr>
            <a:endParaRPr lang="en-US" dirty="0" smtClean="0"/>
          </a:p>
          <a:p>
            <a:r>
              <a:rPr lang="en-US" dirty="0" smtClean="0"/>
              <a:t>Write a Boolean expression that will check if two images are in contact with each other (overlapping).</a:t>
            </a:r>
          </a:p>
          <a:p>
            <a:pPr marL="18288" indent="0">
              <a:buNone/>
            </a:pPr>
            <a:endParaRPr lang="en-US" dirty="0" smtClean="0"/>
          </a:p>
          <a:p>
            <a:r>
              <a:rPr lang="en-US" dirty="0" smtClean="0"/>
              <a:t>Hint: Draw the situation in which two images are overlapping slightly and label the two images.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1295400"/>
          </a:xfrm>
        </p:spPr>
        <p:txBody>
          <a:bodyPr/>
          <a:lstStyle/>
          <a:p>
            <a:r>
              <a:rPr lang="en-US" dirty="0" smtClean="0"/>
              <a:t>Homework</a:t>
            </a:r>
            <a:r>
              <a:rPr lang="en-US" dirty="0" smtClean="0"/>
              <a:t>: Complete Logic One of Coding 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expression?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685801"/>
            <a:ext cx="74676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29200"/>
            <a:ext cx="8610600" cy="914400"/>
          </a:xfrm>
        </p:spPr>
        <p:txBody>
          <a:bodyPr/>
          <a:lstStyle/>
          <a:p>
            <a:r>
              <a:rPr lang="en-US" sz="3200" dirty="0" smtClean="0"/>
              <a:t>What type of expressions have we used so far?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27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1"/>
            <a:ext cx="75438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029200"/>
            <a:ext cx="8001000" cy="914400"/>
          </a:xfrm>
        </p:spPr>
        <p:txBody>
          <a:bodyPr/>
          <a:lstStyle/>
          <a:p>
            <a:pPr algn="ctr"/>
            <a:r>
              <a:rPr lang="en-US" sz="3200" dirty="0" smtClean="0"/>
              <a:t>When you evaluate these expressions what does it yield?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05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85800"/>
            <a:ext cx="7315200" cy="365759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105400"/>
            <a:ext cx="7924800" cy="914400"/>
          </a:xfrm>
        </p:spPr>
        <p:txBody>
          <a:bodyPr/>
          <a:lstStyle/>
          <a:p>
            <a:pPr algn="ctr"/>
            <a:r>
              <a:rPr lang="en-US" sz="3200" dirty="0">
                <a:effectLst/>
              </a:rPr>
              <a:t>What type of operator do you use to create expressions that </a:t>
            </a:r>
            <a:r>
              <a:rPr lang="en-US" sz="3200" dirty="0" smtClean="0">
                <a:effectLst/>
              </a:rPr>
              <a:t>evaluates </a:t>
            </a:r>
            <a:r>
              <a:rPr lang="en-US" sz="3200" dirty="0">
                <a:effectLst/>
              </a:rPr>
              <a:t>to a </a:t>
            </a:r>
            <a:r>
              <a:rPr lang="en-US" sz="3200" dirty="0" smtClean="0">
                <a:effectLst/>
              </a:rPr>
              <a:t>numeric value?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93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685800"/>
            <a:ext cx="76200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82000" cy="1219200"/>
          </a:xfrm>
        </p:spPr>
        <p:txBody>
          <a:bodyPr/>
          <a:lstStyle/>
          <a:p>
            <a:pPr algn="ctr"/>
            <a:r>
              <a:rPr lang="en-US" sz="3200" dirty="0" smtClean="0"/>
              <a:t>What other types of expressions could we have that do not evaluate to a numeric value?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81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685801"/>
            <a:ext cx="7467600" cy="365759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876800"/>
            <a:ext cx="8382000" cy="1524000"/>
          </a:xfrm>
        </p:spPr>
        <p:txBody>
          <a:bodyPr/>
          <a:lstStyle/>
          <a:p>
            <a:pPr algn="ctr"/>
            <a:r>
              <a:rPr lang="en-US" sz="3200" dirty="0" smtClean="0"/>
              <a:t>What type of operators would we use to create an expression that evaluates to either </a:t>
            </a:r>
            <a:r>
              <a:rPr lang="en-US" sz="3200" i="1" dirty="0" smtClean="0"/>
              <a:t>true</a:t>
            </a:r>
            <a:r>
              <a:rPr lang="en-US" sz="3200" dirty="0" smtClean="0"/>
              <a:t> or </a:t>
            </a:r>
            <a:r>
              <a:rPr lang="en-US" sz="3200" i="1" dirty="0" smtClean="0"/>
              <a:t>false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27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85801"/>
            <a:ext cx="73914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1219200"/>
          </a:xfrm>
        </p:spPr>
        <p:txBody>
          <a:bodyPr/>
          <a:lstStyle/>
          <a:p>
            <a:pPr algn="ctr"/>
            <a:r>
              <a:rPr lang="en-US" sz="3200" dirty="0" smtClean="0"/>
              <a:t>Give an example of an expression that evaluates to </a:t>
            </a:r>
            <a:r>
              <a:rPr lang="en-US" sz="3200" i="1" dirty="0" smtClean="0"/>
              <a:t>true</a:t>
            </a:r>
            <a:r>
              <a:rPr lang="en-US" sz="3200" dirty="0" smtClean="0"/>
              <a:t> or </a:t>
            </a:r>
            <a:r>
              <a:rPr lang="en-US" sz="3200" i="1" dirty="0" smtClean="0"/>
              <a:t> false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09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1"/>
            <a:ext cx="7543800" cy="365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29200"/>
            <a:ext cx="8610600" cy="1219200"/>
          </a:xfrm>
        </p:spPr>
        <p:txBody>
          <a:bodyPr/>
          <a:lstStyle/>
          <a:p>
            <a:pPr algn="ctr"/>
            <a:r>
              <a:rPr lang="en-US" sz="3200" dirty="0" smtClean="0"/>
              <a:t>Is it possible to create larger logical expressions out of smaller logical expressions?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1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28</TotalTime>
  <Words>294</Words>
  <Application>Microsoft Office PowerPoint</Application>
  <PresentationFormat>On-screen Show (4:3)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Palatino Linotype</vt:lpstr>
      <vt:lpstr>Wingdings</vt:lpstr>
      <vt:lpstr>Elemental</vt:lpstr>
      <vt:lpstr>Boolean Expressions</vt:lpstr>
      <vt:lpstr>What is an expression?</vt:lpstr>
      <vt:lpstr>What type of expressions have we used so far?</vt:lpstr>
      <vt:lpstr>When you evaluate these expressions what does it yield?</vt:lpstr>
      <vt:lpstr>What type of operator do you use to create expressions that evaluates to a numeric value?</vt:lpstr>
      <vt:lpstr>What other types of expressions could we have that do not evaluate to a numeric value?</vt:lpstr>
      <vt:lpstr>What type of operators would we use to create an expression that evaluates to either true or false?</vt:lpstr>
      <vt:lpstr>Give an example of an expression that evaluates to true or  false?</vt:lpstr>
      <vt:lpstr>Is it possible to create larger logical expressions out of smaller logical expressions?</vt:lpstr>
      <vt:lpstr>Give examples of all of the Boolean Operators.</vt:lpstr>
      <vt:lpstr>Do all of the Boolean Operators join simple logical expressions to make complex logical expressions?</vt:lpstr>
      <vt:lpstr>If you have a compound logical expression will you always have to evaluate every simple expression?</vt:lpstr>
      <vt:lpstr>Create a simple logical expression that checks if an integer variable is positive.</vt:lpstr>
      <vt:lpstr>Create a compound Boolean expression that checks if a integer variable x is between 1 and 100.</vt:lpstr>
      <vt:lpstr>Assuming that two points are defined by P1(x1, y1) and P2(x2, y2) – write a boolean expression that checks if P2 is to the right and above P1.</vt:lpstr>
      <vt:lpstr>Homework: Complete Logic One of Coding Bat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Expressions</dc:title>
  <dc:creator>bayviewglen</dc:creator>
  <cp:lastModifiedBy>Kevin DesLauriers</cp:lastModifiedBy>
  <cp:revision>4</cp:revision>
  <dcterms:created xsi:type="dcterms:W3CDTF">2010-10-05T17:24:49Z</dcterms:created>
  <dcterms:modified xsi:type="dcterms:W3CDTF">2014-10-27T12:09:46Z</dcterms:modified>
</cp:coreProperties>
</file>