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Eclipse Debugger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Advanced debugging techniques in eclipse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790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Call Stack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143499" cy="2209497"/>
          </a:xfrm>
        </p:spPr>
        <p:txBody>
          <a:bodyPr/>
          <a:lstStyle/>
          <a:p>
            <a:r>
              <a:rPr lang="en-CA" dirty="0"/>
              <a:t>The call stack shows the parts of the program which are currently executed and how they relate to each other. The current stack is displayed in the </a:t>
            </a:r>
            <a:r>
              <a:rPr lang="en-CA" i="1" dirty="0"/>
              <a:t>Debug</a:t>
            </a:r>
            <a:r>
              <a:rPr lang="en-CA" dirty="0"/>
              <a:t> view .</a:t>
            </a:r>
          </a:p>
        </p:txBody>
      </p:sp>
      <p:pic>
        <p:nvPicPr>
          <p:cNvPr id="6146" name="Picture 2" descr="Showing the stack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210" y="3764861"/>
            <a:ext cx="5290003" cy="271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76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Breakpoints view and deactivating </a:t>
            </a:r>
            <a:r>
              <a:rPr lang="en-CA" b="1" dirty="0" smtClean="0"/>
              <a:t>breakpoints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99168"/>
            <a:ext cx="10809513" cy="1940076"/>
          </a:xfrm>
        </p:spPr>
        <p:txBody>
          <a:bodyPr/>
          <a:lstStyle/>
          <a:p>
            <a:r>
              <a:rPr lang="en-CA" dirty="0"/>
              <a:t>The </a:t>
            </a:r>
            <a:r>
              <a:rPr lang="en-CA" i="1" dirty="0"/>
              <a:t>Breakpoints</a:t>
            </a:r>
            <a:r>
              <a:rPr lang="en-CA" dirty="0"/>
              <a:t> view allows you to delete and deactivate </a:t>
            </a:r>
            <a:r>
              <a:rPr lang="en-CA" i="1" dirty="0"/>
              <a:t>stop points</a:t>
            </a:r>
            <a:r>
              <a:rPr lang="en-CA" dirty="0"/>
              <a:t>, i.e. </a:t>
            </a:r>
            <a:r>
              <a:rPr lang="en-CA" i="1" dirty="0"/>
              <a:t>breakpoints</a:t>
            </a:r>
            <a:r>
              <a:rPr lang="en-CA" dirty="0"/>
              <a:t> and </a:t>
            </a:r>
            <a:r>
              <a:rPr lang="en-CA" i="1" dirty="0" err="1"/>
              <a:t>watchpoints</a:t>
            </a:r>
            <a:r>
              <a:rPr lang="en-CA" dirty="0"/>
              <a:t> and to modify their properties.</a:t>
            </a:r>
          </a:p>
          <a:p>
            <a:r>
              <a:rPr lang="en-CA" dirty="0"/>
              <a:t>To deactivate a breakpoint, remove the corresponding checkbox in the </a:t>
            </a:r>
            <a:r>
              <a:rPr lang="en-CA" i="1" dirty="0"/>
              <a:t>Breakpoints</a:t>
            </a:r>
            <a:r>
              <a:rPr lang="en-CA" dirty="0"/>
              <a:t> view . To delete it you can use the corresponding buttons in the view toolbar. These options are depicted in the following screenshot</a:t>
            </a:r>
            <a:r>
              <a:rPr lang="en-CA" dirty="0" smtClean="0"/>
              <a:t>.</a:t>
            </a:r>
            <a:endParaRPr lang="en-CA" dirty="0"/>
          </a:p>
          <a:p>
            <a:endParaRPr lang="en-CA" dirty="0"/>
          </a:p>
        </p:txBody>
      </p:sp>
      <p:pic>
        <p:nvPicPr>
          <p:cNvPr id="7170" name="Picture 2" descr="Breakpoint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889" y="3436711"/>
            <a:ext cx="59721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4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Breakpoints view and deactivating </a:t>
            </a:r>
            <a:r>
              <a:rPr lang="en-CA" b="1" dirty="0" smtClean="0"/>
              <a:t>breakpoints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38844" y="2800348"/>
            <a:ext cx="1071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you want to deactivate all your breakpoints you can press the </a:t>
            </a:r>
            <a:r>
              <a:rPr lang="en-CA" i="1" dirty="0"/>
              <a:t>Skip all breakpoints</a:t>
            </a:r>
            <a:r>
              <a:rPr lang="en-CA" dirty="0"/>
              <a:t> button. If you press it again, your breakpoints are reactivated. This button is highlighted in the following screenshot.</a:t>
            </a:r>
          </a:p>
        </p:txBody>
      </p:sp>
      <p:pic>
        <p:nvPicPr>
          <p:cNvPr id="8196" name="Picture 4" descr="De-activating all break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4" y="4098932"/>
            <a:ext cx="10894784" cy="71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709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Evaluating variables in the </a:t>
            </a:r>
            <a:r>
              <a:rPr lang="en-CA" b="1" dirty="0" smtClean="0"/>
              <a:t>debugger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9715499" cy="1156304"/>
          </a:xfrm>
        </p:spPr>
        <p:txBody>
          <a:bodyPr/>
          <a:lstStyle/>
          <a:p>
            <a:r>
              <a:rPr lang="en-CA" dirty="0"/>
              <a:t>The </a:t>
            </a:r>
            <a:r>
              <a:rPr lang="en-CA" i="1" dirty="0"/>
              <a:t>Variables</a:t>
            </a:r>
            <a:r>
              <a:rPr lang="en-CA" dirty="0"/>
              <a:t> view displays fields and local variables from the current executing stack. Please note you need to run the debugger to see the variables in this view .</a:t>
            </a:r>
          </a:p>
        </p:txBody>
      </p:sp>
      <p:pic>
        <p:nvPicPr>
          <p:cNvPr id="9218" name="Picture 2" descr="Variables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6" y="3690257"/>
            <a:ext cx="6571797" cy="175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27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debugging?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dirty="0"/>
              <a:t>Debugging</a:t>
            </a:r>
            <a:r>
              <a:rPr lang="en-CA" dirty="0"/>
              <a:t> allows you to run a program interactively while watching the source code and the variables during the execution.</a:t>
            </a:r>
          </a:p>
          <a:p>
            <a:r>
              <a:rPr lang="en-CA" dirty="0"/>
              <a:t>By </a:t>
            </a:r>
            <a:r>
              <a:rPr lang="en-CA" i="1" dirty="0"/>
              <a:t>breakpoints</a:t>
            </a:r>
            <a:r>
              <a:rPr lang="en-CA" dirty="0"/>
              <a:t> in the source code you specify where the execution of the program should stop. To stop the execution only if a field is read or modified, you can specify </a:t>
            </a:r>
            <a:r>
              <a:rPr lang="en-CA" i="1" dirty="0" err="1"/>
              <a:t>watchpoints</a:t>
            </a:r>
            <a:r>
              <a:rPr lang="en-CA" dirty="0"/>
              <a:t> .</a:t>
            </a:r>
          </a:p>
          <a:p>
            <a:r>
              <a:rPr lang="en-CA" i="1" dirty="0"/>
              <a:t>Breakpoints</a:t>
            </a:r>
            <a:r>
              <a:rPr lang="en-CA" dirty="0"/>
              <a:t> and </a:t>
            </a:r>
            <a:r>
              <a:rPr lang="en-CA" i="1" dirty="0" err="1"/>
              <a:t>watchpoints</a:t>
            </a:r>
            <a:r>
              <a:rPr lang="en-CA" dirty="0"/>
              <a:t> can be summarized as </a:t>
            </a:r>
            <a:r>
              <a:rPr lang="en-CA" i="1" dirty="0"/>
              <a:t>stop points</a:t>
            </a:r>
            <a:r>
              <a:rPr lang="en-CA" dirty="0"/>
              <a:t>.</a:t>
            </a:r>
          </a:p>
          <a:p>
            <a:r>
              <a:rPr lang="en-CA" dirty="0"/>
              <a:t>Once the program is stopped you can investigate variables, change their content, etc.</a:t>
            </a:r>
          </a:p>
        </p:txBody>
      </p:sp>
    </p:spTree>
    <p:extLst>
      <p:ext uri="{BB962C8B-B14F-4D97-AF65-F5344CB8AC3E}">
        <p14:creationId xmlns:p14="http://schemas.microsoft.com/office/powerpoint/2010/main" val="74180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Debugging support in </a:t>
            </a:r>
            <a:r>
              <a:rPr lang="en-CA" b="1" dirty="0" smtClean="0"/>
              <a:t>Eclipse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Eclipse allows you to start a Java program in </a:t>
            </a:r>
            <a:r>
              <a:rPr lang="en-CA" i="1" dirty="0"/>
              <a:t>Debug mode</a:t>
            </a:r>
            <a:r>
              <a:rPr lang="en-CA" dirty="0"/>
              <a:t>.</a:t>
            </a:r>
          </a:p>
          <a:p>
            <a:r>
              <a:rPr lang="en-CA" dirty="0"/>
              <a:t>Eclipse has a special </a:t>
            </a:r>
            <a:r>
              <a:rPr lang="en-CA" i="1" dirty="0"/>
              <a:t>Debug</a:t>
            </a:r>
            <a:r>
              <a:rPr lang="en-CA" dirty="0"/>
              <a:t> </a:t>
            </a:r>
            <a:r>
              <a:rPr lang="en-CA" i="1" dirty="0"/>
              <a:t>perspective</a:t>
            </a:r>
            <a:r>
              <a:rPr lang="en-CA" dirty="0"/>
              <a:t> which gives you a preconfigured set of </a:t>
            </a:r>
            <a:r>
              <a:rPr lang="en-CA" i="1" dirty="0"/>
              <a:t>views</a:t>
            </a:r>
            <a:r>
              <a:rPr lang="en-CA" dirty="0"/>
              <a:t>. In this </a:t>
            </a:r>
            <a:r>
              <a:rPr lang="en-CA" i="1" dirty="0"/>
              <a:t>perspective</a:t>
            </a:r>
            <a:r>
              <a:rPr lang="en-CA" dirty="0"/>
              <a:t> you control the execution process of your program and can investigate the state of the variables.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33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Setting </a:t>
            </a:r>
            <a:r>
              <a:rPr lang="en-CA" dirty="0" err="1" smtClean="0"/>
              <a:t>BreakPoints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73" y="1831825"/>
            <a:ext cx="10099219" cy="1474712"/>
          </a:xfrm>
        </p:spPr>
        <p:txBody>
          <a:bodyPr/>
          <a:lstStyle/>
          <a:p>
            <a:r>
              <a:rPr lang="en-CA" dirty="0"/>
              <a:t>To set breakpoints in your source code right-click in the small left margin in your source code editor and select </a:t>
            </a:r>
            <a:r>
              <a:rPr lang="en-CA" i="1" dirty="0"/>
              <a:t>Toggle Breakpoint</a:t>
            </a:r>
            <a:r>
              <a:rPr lang="en-CA" dirty="0"/>
              <a:t>. Alternatively you can double-click on this position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28" name="Picture 4" descr="Setting a break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744" y="2797628"/>
            <a:ext cx="5705475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2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Setting </a:t>
            </a:r>
            <a:r>
              <a:rPr lang="en-CA" dirty="0" err="1" smtClean="0"/>
              <a:t>BreakPoints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29" y="4767943"/>
            <a:ext cx="1265463" cy="655864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Breakpoint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46" y="2302479"/>
            <a:ext cx="6876282" cy="332830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314700" y="4294414"/>
            <a:ext cx="1632857" cy="669473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44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Starting the debugger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8"/>
            <a:ext cx="9862456" cy="797076"/>
          </a:xfrm>
        </p:spPr>
        <p:txBody>
          <a:bodyPr/>
          <a:lstStyle/>
          <a:p>
            <a:r>
              <a:rPr lang="en-CA" dirty="0"/>
              <a:t>To debug your application, select a Java file which can be executed, right-click on it and select </a:t>
            </a:r>
            <a:r>
              <a:rPr lang="en-CA" i="1" dirty="0"/>
              <a:t>Debug As</a:t>
            </a:r>
            <a:r>
              <a:rPr lang="en-CA" dirty="0"/>
              <a:t> → </a:t>
            </a:r>
            <a:r>
              <a:rPr lang="en-CA" i="1" dirty="0"/>
              <a:t>Java Application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547" y="2310492"/>
            <a:ext cx="5768068" cy="4028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5609" y="3859419"/>
            <a:ext cx="52795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After you have started the application once via the context menu, you can use the created launch configuration again via the </a:t>
            </a:r>
            <a:r>
              <a:rPr lang="en-CA" i="1" dirty="0"/>
              <a:t>Debug</a:t>
            </a:r>
            <a:r>
              <a:rPr lang="en-CA" dirty="0"/>
              <a:t> button in the Eclipse toolbar</a:t>
            </a:r>
            <a:r>
              <a:rPr lang="en-CA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you have not defined any breakpoints, this will run your program as normal. To debug the program you need to define breakpoints.</a:t>
            </a:r>
          </a:p>
        </p:txBody>
      </p:sp>
      <p:pic>
        <p:nvPicPr>
          <p:cNvPr id="2052" name="Picture 4" descr="Debug butt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17" y="5119658"/>
            <a:ext cx="5010150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54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Debug Perspective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8"/>
            <a:ext cx="9919606" cy="1099154"/>
          </a:xfrm>
        </p:spPr>
        <p:txBody>
          <a:bodyPr/>
          <a:lstStyle/>
          <a:p>
            <a:r>
              <a:rPr lang="en-CA" dirty="0"/>
              <a:t>If you start the debugger, Eclipse asks you if you want to switch to the </a:t>
            </a:r>
            <a:r>
              <a:rPr lang="en-CA" i="1" dirty="0"/>
              <a:t>Debug</a:t>
            </a:r>
            <a:r>
              <a:rPr lang="en-CA" dirty="0"/>
              <a:t> </a:t>
            </a:r>
            <a:r>
              <a:rPr lang="en-CA" i="1" dirty="0"/>
              <a:t>perspective</a:t>
            </a:r>
            <a:r>
              <a:rPr lang="en-CA" dirty="0"/>
              <a:t> once a stop point is reached. Answer </a:t>
            </a:r>
            <a:r>
              <a:rPr lang="en-CA" i="1" dirty="0"/>
              <a:t>Yes</a:t>
            </a:r>
            <a:r>
              <a:rPr lang="en-CA" dirty="0"/>
              <a:t> in the corresponding dialog.</a:t>
            </a:r>
          </a:p>
        </p:txBody>
      </p:sp>
      <p:pic>
        <p:nvPicPr>
          <p:cNvPr id="4098" name="Picture 2" descr="http://www.vogella.com/tutorials/EclipseDebugging/images/xdebugstart08.png.pagespeed.ic.dlok8kRU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3499077"/>
            <a:ext cx="583882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18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Debug Perspective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000251"/>
            <a:ext cx="4196442" cy="3790950"/>
          </a:xfrm>
        </p:spPr>
        <p:txBody>
          <a:bodyPr/>
          <a:lstStyle/>
          <a:p>
            <a:r>
              <a:rPr lang="en-CA" dirty="0"/>
              <a:t>Afterwards Eclipse opens this </a:t>
            </a:r>
            <a:r>
              <a:rPr lang="en-CA" i="1" dirty="0"/>
              <a:t>perspective</a:t>
            </a:r>
            <a:r>
              <a:rPr lang="en-CA" dirty="0"/>
              <a:t>, which looks similar to the following screenshot.</a:t>
            </a:r>
          </a:p>
        </p:txBody>
      </p:sp>
      <p:pic>
        <p:nvPicPr>
          <p:cNvPr id="5122" name="Picture 2" descr="Switch to perspec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53" y="1701117"/>
            <a:ext cx="6784069" cy="509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43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Controlling the program </a:t>
            </a:r>
            <a:r>
              <a:rPr lang="en-CA" b="1" dirty="0" smtClean="0"/>
              <a:t>execution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717902"/>
            <a:ext cx="10896600" cy="3667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297" y="5502729"/>
            <a:ext cx="5650294" cy="12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39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69</TotalTime>
  <Words>182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Eclipse Debugger</vt:lpstr>
      <vt:lpstr>What is debugging?</vt:lpstr>
      <vt:lpstr>Debugging support in Eclipse</vt:lpstr>
      <vt:lpstr>Setting BreakPoints</vt:lpstr>
      <vt:lpstr>Setting BreakPoints</vt:lpstr>
      <vt:lpstr>Starting the debugger</vt:lpstr>
      <vt:lpstr>Debug Perspective</vt:lpstr>
      <vt:lpstr>Debug Perspective</vt:lpstr>
      <vt:lpstr>Controlling the program execution</vt:lpstr>
      <vt:lpstr>The Call Stack</vt:lpstr>
      <vt:lpstr>Breakpoints view and deactivating breakpoints</vt:lpstr>
      <vt:lpstr>Breakpoints view and deactivating breakpoints</vt:lpstr>
      <vt:lpstr>Evaluating variables in the debugger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Debugger</dc:title>
  <dc:creator>Kevin DesLauriers</dc:creator>
  <cp:lastModifiedBy>Kevin DesLauriers</cp:lastModifiedBy>
  <cp:revision>20</cp:revision>
  <dcterms:created xsi:type="dcterms:W3CDTF">2014-09-03T23:45:43Z</dcterms:created>
  <dcterms:modified xsi:type="dcterms:W3CDTF">2014-10-21T04:06:58Z</dcterms:modified>
</cp:coreProperties>
</file>