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clipse.org/egit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Software Collaboration and versioning our code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Using git, eclipse git plugin and </a:t>
            </a:r>
            <a:r>
              <a:rPr lang="en-CA" dirty="0" err="1" smtClean="0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8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Sharing our first project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0" y="1799831"/>
            <a:ext cx="8192181" cy="49370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45929" y="3070845"/>
            <a:ext cx="571500" cy="2775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323614" y="3064891"/>
            <a:ext cx="2392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You will be presented with your default choice and you can now append a folder to it. I added ICS4U.</a:t>
            </a:r>
          </a:p>
          <a:p>
            <a:endParaRPr lang="en-CA" dirty="0"/>
          </a:p>
          <a:p>
            <a:r>
              <a:rPr lang="en-CA" dirty="0" smtClean="0"/>
              <a:t>If you get an issue – try it again.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1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Performing our first commit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2" y="1823575"/>
            <a:ext cx="4125407" cy="132261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can perform our first commit through the Git Staging View.  You can add this view where ever you like within your Java perspective.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63" y="3216908"/>
            <a:ext cx="8484823" cy="3448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0365" y="1709275"/>
            <a:ext cx="57231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When you select a project in the Package explorer it will identify all the files that have changed since the last commit. That would be all of the files on our first commit.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69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Performing our first commit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Move any files that you want to commit from </a:t>
            </a:r>
            <a:r>
              <a:rPr lang="en-CA" dirty="0" err="1" smtClean="0"/>
              <a:t>Unstaged</a:t>
            </a:r>
            <a:r>
              <a:rPr lang="en-CA" dirty="0" smtClean="0"/>
              <a:t> Changes to Staged changes.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72624"/>
            <a:ext cx="9814832" cy="36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Performing our first commit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After you have placed a GOOD comment that anyone can read and understand what makes this snapshot different then the last you can click on the Commit button.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99" y="3262670"/>
            <a:ext cx="9050601" cy="3513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6627" y="3584121"/>
            <a:ext cx="1243259" cy="5470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9663793" y="6381750"/>
            <a:ext cx="889907" cy="2811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27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 ignore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will be files in which you will want to ignore and not be bothered by looking at them each time you perform a commit.</a:t>
            </a:r>
          </a:p>
          <a:p>
            <a:endParaRPr lang="en-CA" dirty="0" smtClean="0"/>
          </a:p>
          <a:p>
            <a:r>
              <a:rPr lang="en-CA" dirty="0" smtClean="0"/>
              <a:t>You can let git know that they should be ignored by selecting them from the </a:t>
            </a:r>
            <a:r>
              <a:rPr lang="en-CA" dirty="0" err="1" smtClean="0"/>
              <a:t>unstaged</a:t>
            </a:r>
            <a:r>
              <a:rPr lang="en-CA" dirty="0" smtClean="0"/>
              <a:t> changes and adding them to the .</a:t>
            </a:r>
            <a:r>
              <a:rPr lang="en-CA" dirty="0" err="1" smtClean="0"/>
              <a:t>gitignore</a:t>
            </a:r>
            <a:r>
              <a:rPr lang="en-CA" dirty="0" smtClean="0"/>
              <a:t> file.</a:t>
            </a:r>
          </a:p>
          <a:p>
            <a:endParaRPr lang="en-CA" dirty="0"/>
          </a:p>
          <a:p>
            <a:r>
              <a:rPr lang="en-CA" dirty="0" smtClean="0"/>
              <a:t>You will also want to ignore the .</a:t>
            </a:r>
            <a:r>
              <a:rPr lang="en-CA" dirty="0" err="1" smtClean="0"/>
              <a:t>gitignore</a:t>
            </a:r>
            <a:r>
              <a:rPr lang="en-CA" dirty="0" smtClean="0"/>
              <a:t> as well since you won’t be committing that to your local repository.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76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changes are made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788658"/>
            <a:ext cx="2976803" cy="259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96" y="1788658"/>
            <a:ext cx="3371380" cy="2595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69" y="1738651"/>
            <a:ext cx="334327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68443" y="2212522"/>
            <a:ext cx="2632125" cy="449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1" y="4585389"/>
            <a:ext cx="10317890" cy="19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6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changes are made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53243"/>
          </a:xfrm>
        </p:spPr>
        <p:txBody>
          <a:bodyPr/>
          <a:lstStyle/>
          <a:p>
            <a:r>
              <a:rPr lang="en-CA" dirty="0" smtClean="0"/>
              <a:t>We have moved the file to the staged changes, added a good comment and selected Commit.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6" y="3648922"/>
            <a:ext cx="10309451" cy="2119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9413" y="5274126"/>
            <a:ext cx="987878" cy="3020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38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Sharing with others using a remote repository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67443"/>
          </a:xfrm>
        </p:spPr>
        <p:txBody>
          <a:bodyPr/>
          <a:lstStyle/>
          <a:p>
            <a:r>
              <a:rPr lang="en-CA" dirty="0" smtClean="0"/>
              <a:t>You can signup for a </a:t>
            </a:r>
            <a:r>
              <a:rPr lang="en-CA" dirty="0" err="1" smtClean="0"/>
              <a:t>github</a:t>
            </a:r>
            <a:r>
              <a:rPr lang="en-CA" dirty="0" smtClean="0"/>
              <a:t> account and then download the desktop interface to store your code remotely so that other can access it.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66" y="3053443"/>
            <a:ext cx="8204315" cy="34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5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Sharing with others using a 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02279"/>
          </a:xfrm>
        </p:spPr>
        <p:txBody>
          <a:bodyPr/>
          <a:lstStyle/>
          <a:p>
            <a:r>
              <a:rPr lang="en-CA" dirty="0" smtClean="0"/>
              <a:t>The Windows desktop application will make your life a whole lot easier by allowing you to interface your local repository with your remote repository on </a:t>
            </a:r>
            <a:r>
              <a:rPr lang="en-CA" dirty="0" err="1" smtClean="0"/>
              <a:t>GitHub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algn="ctr"/>
            <a:r>
              <a:rPr lang="en-CA" dirty="0">
                <a:hlinkClick r:id="rId2"/>
              </a:rPr>
              <a:t>https://windows.github.com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6" y="4587647"/>
            <a:ext cx="92392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3393" y="4530497"/>
            <a:ext cx="8188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Place the icon in a location that makes sense. The application will ask which repositories on your local git you would like </a:t>
            </a:r>
            <a:r>
              <a:rPr lang="en-CA" sz="2200" dirty="0" err="1" smtClean="0"/>
              <a:t>GitHub</a:t>
            </a:r>
            <a:r>
              <a:rPr lang="en-CA" sz="2200" dirty="0" smtClean="0"/>
              <a:t> to access. Remember if you use the free account then everyone has access to your repository.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48169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local repository in </a:t>
            </a:r>
            <a:r>
              <a:rPr lang="en-CA" dirty="0" err="1" smtClean="0"/>
              <a:t>github</a:t>
            </a:r>
            <a:r>
              <a:rPr lang="en-CA" dirty="0" smtClean="0"/>
              <a:t> App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5" y="1822217"/>
            <a:ext cx="11572874" cy="342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986" y="5332820"/>
            <a:ext cx="8188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From this view you can see everything that has happened in your local repository.  We have yet to publish this to </a:t>
            </a:r>
            <a:r>
              <a:rPr lang="en-CA" sz="2200" dirty="0" err="1" smtClean="0"/>
              <a:t>GitHub</a:t>
            </a:r>
            <a:r>
              <a:rPr lang="en-CA" sz="2200" dirty="0" smtClean="0"/>
              <a:t>. So we are only looking at the local repository.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207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version control syste</a:t>
            </a:r>
            <a:r>
              <a:rPr lang="en-CA" dirty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18" y="2449966"/>
            <a:ext cx="8772770" cy="32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Eclipse and </a:t>
            </a:r>
            <a:r>
              <a:rPr lang="en-CA" dirty="0" err="1" smtClean="0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30829"/>
            <a:ext cx="9720073" cy="4023360"/>
          </a:xfrm>
        </p:spPr>
        <p:txBody>
          <a:bodyPr/>
          <a:lstStyle/>
          <a:p>
            <a:r>
              <a:rPr lang="en-CA" dirty="0" smtClean="0"/>
              <a:t>I have </a:t>
            </a:r>
            <a:r>
              <a:rPr lang="en-CA" dirty="0" err="1" smtClean="0"/>
              <a:t>commited</a:t>
            </a:r>
            <a:r>
              <a:rPr lang="en-CA" dirty="0" smtClean="0"/>
              <a:t> another change to my local repository and have decided to finally publish this to </a:t>
            </a:r>
            <a:r>
              <a:rPr lang="en-CA" dirty="0" err="1" smtClean="0"/>
              <a:t>GitHub</a:t>
            </a:r>
            <a:r>
              <a:rPr lang="en-CA" dirty="0" smtClean="0"/>
              <a:t> via the Publish link.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05" y="3154542"/>
            <a:ext cx="6679067" cy="24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Syncing </a:t>
            </a:r>
            <a:r>
              <a:rPr lang="en-CA" dirty="0" err="1" smtClean="0"/>
              <a:t>github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4" y="2027682"/>
            <a:ext cx="11707117" cy="4408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4200" y="2084832"/>
            <a:ext cx="1012371" cy="6093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01854" y="2596786"/>
            <a:ext cx="3945603" cy="8648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77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look like in </a:t>
            </a:r>
            <a:r>
              <a:rPr lang="en-CA" dirty="0" err="1" smtClean="0"/>
              <a:t>github</a:t>
            </a:r>
            <a:r>
              <a:rPr lang="en-CA" dirty="0" smtClean="0"/>
              <a:t> - overview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226" y="2084832"/>
            <a:ext cx="84118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Drilling into a change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55322"/>
            <a:ext cx="9720073" cy="1747157"/>
          </a:xfrm>
        </p:spPr>
        <p:txBody>
          <a:bodyPr/>
          <a:lstStyle/>
          <a:p>
            <a:r>
              <a:rPr lang="en-CA" dirty="0" smtClean="0"/>
              <a:t>You can select a file and then choose to see the history.  </a:t>
            </a:r>
          </a:p>
          <a:p>
            <a:endParaRPr lang="en-CA" dirty="0"/>
          </a:p>
          <a:p>
            <a:r>
              <a:rPr lang="en-CA" dirty="0" smtClean="0"/>
              <a:t>History can be view in Unified or Split view. Below is an example of our most recent change in split view.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502479"/>
            <a:ext cx="11222402" cy="30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4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way GIT works is by storing snapshots of the files that are </a:t>
            </a:r>
            <a:r>
              <a:rPr lang="en-CA" dirty="0" err="1" smtClean="0"/>
              <a:t>commited</a:t>
            </a:r>
            <a:r>
              <a:rPr lang="en-CA" dirty="0" smtClean="0"/>
              <a:t> into the repository.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GIT </a:t>
            </a:r>
            <a:r>
              <a:rPr lang="en-CA" dirty="0" smtClean="0"/>
              <a:t>allows you to revert your code to a previous version (snapshot) or compare your current code with a previous snapshot, or compare to previous snapshots with each other.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12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58915" cy="1499616"/>
          </a:xfrm>
        </p:spPr>
        <p:txBody>
          <a:bodyPr/>
          <a:lstStyle/>
          <a:p>
            <a:r>
              <a:rPr lang="en-CA" dirty="0" smtClean="0"/>
              <a:t>How to add changes to your git repository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66" y="1655585"/>
            <a:ext cx="4501636" cy="28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09" y="4704153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set up a git repository 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obtain </a:t>
            </a:r>
            <a:r>
              <a:rPr lang="en-CA" u="sng" dirty="0" smtClean="0"/>
              <a:t>git for Windows</a:t>
            </a:r>
            <a:r>
              <a:rPr lang="en-CA" dirty="0" smtClean="0"/>
              <a:t> through </a:t>
            </a:r>
            <a:r>
              <a:rPr lang="en-CA" dirty="0"/>
              <a:t>the following link: 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://msysgit.github.io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pPr algn="ctr"/>
            <a:endParaRPr lang="en-CA" u="sng" dirty="0"/>
          </a:p>
          <a:p>
            <a:r>
              <a:rPr lang="en-CA" dirty="0" smtClean="0"/>
              <a:t>Click Download and you can install the application after you have completed the download. The instructions are pretty straight forward.</a:t>
            </a:r>
          </a:p>
          <a:p>
            <a:endParaRPr lang="en-CA" dirty="0"/>
          </a:p>
          <a:p>
            <a:r>
              <a:rPr lang="en-CA" dirty="0" smtClean="0"/>
              <a:t>You can place the install using the default settings. You can choose the simplest configuration since we will be using an eclipse plugin to synchronise our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4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Eclipse git plugin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957" y="2008414"/>
            <a:ext cx="5303193" cy="2334986"/>
          </a:xfrm>
        </p:spPr>
        <p:txBody>
          <a:bodyPr/>
          <a:lstStyle/>
          <a:p>
            <a:r>
              <a:rPr lang="en-CA" dirty="0" smtClean="0"/>
              <a:t>If you have installed the latest version of eclipse you will also have the E-git plugin.</a:t>
            </a:r>
            <a:endParaRPr lang="en-CA" dirty="0"/>
          </a:p>
          <a:p>
            <a:r>
              <a:rPr lang="en-CA" dirty="0" smtClean="0"/>
              <a:t>For any reason you do not have the plugin you can obtain it from the following sight:</a:t>
            </a:r>
            <a:endParaRPr lang="en-CA" dirty="0"/>
          </a:p>
          <a:p>
            <a:pPr algn="ctr"/>
            <a:r>
              <a:rPr lang="en-CA" dirty="0">
                <a:hlinkClick r:id="rId2"/>
              </a:rPr>
              <a:t>http://www.eclipse.org/egit/download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pPr algn="ctr"/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50" y="1227581"/>
            <a:ext cx="5431079" cy="50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3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eclipse git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1" y="1861458"/>
            <a:ext cx="5824495" cy="4499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114" y="2318657"/>
            <a:ext cx="37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You will need to create two property entries under for user.</a:t>
            </a:r>
          </a:p>
          <a:p>
            <a:endParaRPr lang="en-CA" dirty="0"/>
          </a:p>
          <a:p>
            <a:r>
              <a:rPr lang="en-CA" dirty="0" smtClean="0"/>
              <a:t>user.name =&gt; the name you want displayed when you commit code to the repository</a:t>
            </a:r>
          </a:p>
          <a:p>
            <a:endParaRPr lang="en-CA" dirty="0"/>
          </a:p>
          <a:p>
            <a:r>
              <a:rPr lang="en-CA" dirty="0" err="1" smtClean="0"/>
              <a:t>user.email</a:t>
            </a:r>
            <a:r>
              <a:rPr lang="en-CA" dirty="0" smtClean="0"/>
              <a:t> =&gt; the email you want associated with your user.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13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eclipse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556786" cy="922564"/>
          </a:xfrm>
        </p:spPr>
        <p:txBody>
          <a:bodyPr/>
          <a:lstStyle/>
          <a:p>
            <a:r>
              <a:rPr lang="en-CA" dirty="0" smtClean="0"/>
              <a:t>We also want to make our life easier when we create our repositories so we should choose a good default directory for git.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0" y="3305854"/>
            <a:ext cx="10292443" cy="3105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8814" y="3967843"/>
            <a:ext cx="4122965" cy="2530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Sharing our first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485" y="1668454"/>
            <a:ext cx="6380880" cy="1123732"/>
          </a:xfrm>
        </p:spPr>
        <p:txBody>
          <a:bodyPr/>
          <a:lstStyle/>
          <a:p>
            <a:r>
              <a:rPr lang="en-CA" dirty="0" smtClean="0"/>
              <a:t>We can share our project by right clicking the project in the package explorer and selecting Team -&gt; Share project and choose the option for Git.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741932"/>
            <a:ext cx="2654406" cy="498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85" y="2879272"/>
            <a:ext cx="6015038" cy="36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3205</TotalTime>
  <Words>781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Tw Cen MT</vt:lpstr>
      <vt:lpstr>Tw Cen MT Condensed</vt:lpstr>
      <vt:lpstr>Wingdings 3</vt:lpstr>
      <vt:lpstr>Integral</vt:lpstr>
      <vt:lpstr>Software Collaboration and versioning our code</vt:lpstr>
      <vt:lpstr>What is a version control system</vt:lpstr>
      <vt:lpstr>Introduction to git</vt:lpstr>
      <vt:lpstr>How to add changes to your git repository</vt:lpstr>
      <vt:lpstr>How to set up a git repository  </vt:lpstr>
      <vt:lpstr>Eclipse git plugin</vt:lpstr>
      <vt:lpstr>Setting up eclipse git</vt:lpstr>
      <vt:lpstr>Setting up eclipse git</vt:lpstr>
      <vt:lpstr>Sharing our first project</vt:lpstr>
      <vt:lpstr>Sharing our first project</vt:lpstr>
      <vt:lpstr>Performing our first commit</vt:lpstr>
      <vt:lpstr>Performing our first commit</vt:lpstr>
      <vt:lpstr>Performing our first commit</vt:lpstr>
      <vt:lpstr>Git ignore</vt:lpstr>
      <vt:lpstr>When changes are made </vt:lpstr>
      <vt:lpstr>When changes are made</vt:lpstr>
      <vt:lpstr>Sharing with others using a remote repository</vt:lpstr>
      <vt:lpstr>Sharing with others using a remote repository</vt:lpstr>
      <vt:lpstr>Your local repository in github App</vt:lpstr>
      <vt:lpstr>Eclipse and github</vt:lpstr>
      <vt:lpstr>Syncing github</vt:lpstr>
      <vt:lpstr>What does it look like in github - overview</vt:lpstr>
      <vt:lpstr>Drilling into a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Collaboration and versioning our code</dc:title>
  <dc:creator>Kevin DesLauriers</dc:creator>
  <cp:lastModifiedBy>Kevin DesLauriers</cp:lastModifiedBy>
  <cp:revision>30</cp:revision>
  <dcterms:created xsi:type="dcterms:W3CDTF">2014-09-05T19:10:44Z</dcterms:created>
  <dcterms:modified xsi:type="dcterms:W3CDTF">2014-10-29T12:10:30Z</dcterms:modified>
</cp:coreProperties>
</file>