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A8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ne Etard" userId="5c2858a4c2ad2d71" providerId="LiveId" clId="{250A4E33-555B-400C-8DB4-DD36A3055DA3}"/>
    <pc:docChg chg="modSld">
      <pc:chgData name="Adrienne Etard" userId="5c2858a4c2ad2d71" providerId="LiveId" clId="{250A4E33-555B-400C-8DB4-DD36A3055DA3}" dt="2022-05-12T13:03:42.608" v="78" actId="20577"/>
      <pc:docMkLst>
        <pc:docMk/>
      </pc:docMkLst>
      <pc:sldChg chg="modSp mod">
        <pc:chgData name="Adrienne Etard" userId="5c2858a4c2ad2d71" providerId="LiveId" clId="{250A4E33-555B-400C-8DB4-DD36A3055DA3}" dt="2022-05-12T13:02:16.690" v="38" actId="20577"/>
        <pc:sldMkLst>
          <pc:docMk/>
          <pc:sldMk cId="1605991282" sldId="256"/>
        </pc:sldMkLst>
        <pc:graphicFrameChg chg="modGraphic">
          <ac:chgData name="Adrienne Etard" userId="5c2858a4c2ad2d71" providerId="LiveId" clId="{250A4E33-555B-400C-8DB4-DD36A3055DA3}" dt="2022-05-12T13:02:16.690" v="38" actId="20577"/>
          <ac:graphicFrameMkLst>
            <pc:docMk/>
            <pc:sldMk cId="1605991282" sldId="256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2:34.763" v="53" actId="20577"/>
        <pc:sldMkLst>
          <pc:docMk/>
          <pc:sldMk cId="4156134437" sldId="259"/>
        </pc:sldMkLst>
        <pc:graphicFrameChg chg="modGraphic">
          <ac:chgData name="Adrienne Etard" userId="5c2858a4c2ad2d71" providerId="LiveId" clId="{250A4E33-555B-400C-8DB4-DD36A3055DA3}" dt="2022-05-12T13:02:34.763" v="53" actId="20577"/>
          <ac:graphicFrameMkLst>
            <pc:docMk/>
            <pc:sldMk cId="4156134437" sldId="259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3:42.608" v="78" actId="20577"/>
        <pc:sldMkLst>
          <pc:docMk/>
          <pc:sldMk cId="4076459281" sldId="262"/>
        </pc:sldMkLst>
        <pc:graphicFrameChg chg="modGraphic">
          <ac:chgData name="Adrienne Etard" userId="5c2858a4c2ad2d71" providerId="LiveId" clId="{250A4E33-555B-400C-8DB4-DD36A3055DA3}" dt="2022-05-12T13:03:42.608" v="78" actId="20577"/>
          <ac:graphicFrameMkLst>
            <pc:docMk/>
            <pc:sldMk cId="4076459281" sldId="262"/>
            <ac:graphicFrameMk id="19" creationId="{3B79B90F-BE19-428F-96F2-89755EFACE6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ABD2-B260-4FA9-AD97-7A2C015E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9915-1D79-4EDB-8638-FB2CA50D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160-F9A5-488B-8FCF-790830F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665-EA82-429C-9C2D-729E13F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3609-BD66-46CD-8264-1F93E40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906-ED2F-4F8C-A7B6-040FAC9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04DF-1447-47D0-81A5-3E1734A8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4818-36E5-4821-8771-FCB7E54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ED7F-3F18-42B1-882F-3A9F2F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34EE-1369-4AAD-852C-3A0F537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290D-7579-48A8-8C07-05D2C78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FC40-323D-420D-AD42-EF737977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B12-8550-4164-A7E1-23CAD11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A83-65C4-441D-953A-881AF795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D628-D3F8-4486-BA2D-94A5E3E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902-630C-40E5-91BD-B948F19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62EB-3A2D-4950-BB06-64C2F0F9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62D-57A0-4D32-B8CF-1C448844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2EB-19B9-47E8-AD30-0998AA97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7CC-2CA8-48EA-8B7C-877B923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1F4-D429-4845-962D-D16E2A12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9471-23F8-4BBB-BB03-9A58B99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69E9-B75F-4087-B073-7A48385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8FF5-B92A-492C-97DB-D9967AD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D668-7E08-4A82-9A23-C99C83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C41-80DD-4CD6-8334-02822C2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C6C-6CD9-4599-9A4E-A7967296B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42DC-BEBE-420A-9A39-FDAA3B62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0EEB-27C7-4535-AF8A-79C6469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D086-6351-4F69-92D3-058D3B5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6A9-BFCF-42F5-8A7B-F1AF12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88-21F1-45A8-BAE1-D5CC6389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8FC-D049-4348-A473-818A4B4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79C9-3C12-4B77-A4BD-57D1955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B2A5-7104-42B0-9404-182DD96F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A4D-02EE-4331-8777-1B2B03E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96CAE-4E45-489F-AEDE-5D1C07F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AAE2-CE62-4BA5-B0C0-179612D7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E2A7-51CA-4246-A40D-FF785C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5D1-C115-4A4A-AF53-D257AEA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AFB4-F741-444B-863B-DBB9799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5B24-E813-40D1-813F-AD64D8B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88E9C-1644-49BF-8FDC-FA24FE0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0E6C-DA59-408F-9E0B-2515E2D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FF0F-22FB-4676-8E6A-84ADBAD5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5C92-75F4-43A8-BC67-F24B438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E0C-8D18-4899-BB52-E3DD1E00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826-11AB-4A91-9514-7DF55CE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AC35-BA82-4B02-935E-AFE0D54A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BC3D-78D7-4BEE-A628-79A0499E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0B33-1180-4DF9-83EF-89F2E5D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EA90-4712-4EAB-8F78-4483DC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1D1-D2FF-485C-A84B-701B6CA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AB75-2A50-482F-A95C-F0B5948B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F1FD-428D-4774-81E3-22FEF68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6E51-D59F-4B81-9092-3725C28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C257-A411-4B9A-8E50-2CEA76D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8705-F635-40BF-A12D-183476D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F35C9-23B4-4BE7-ADE1-0D1528E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28DE-BA9D-4242-90E1-ED690F2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57BE-8416-4A1A-815F-D6F252DE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A127-1DDB-4C6C-877C-F568055A756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6A2A-4BED-4848-A10E-A28ACA0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FA1-EA16-4EB8-87D0-8511CAA2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40862"/>
              </p:ext>
            </p:extLst>
          </p:nvPr>
        </p:nvGraphicFramePr>
        <p:xfrm>
          <a:off x="818298" y="471670"/>
          <a:ext cx="10555404" cy="59071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479EFF-1239-4782-9601-2B46046D2955}"/>
              </a:ext>
            </a:extLst>
          </p:cNvPr>
          <p:cNvSpPr txBox="1"/>
          <p:nvPr/>
        </p:nvSpPr>
        <p:spPr>
          <a:xfrm>
            <a:off x="1662546" y="63668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with diet, old version, not updated</a:t>
            </a:r>
          </a:p>
        </p:txBody>
      </p:sp>
    </p:spTree>
    <p:extLst>
      <p:ext uri="{BB962C8B-B14F-4D97-AF65-F5344CB8AC3E}">
        <p14:creationId xmlns:p14="http://schemas.microsoft.com/office/powerpoint/2010/main" val="1605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24407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3000"/>
              </p:ext>
            </p:extLst>
          </p:nvPr>
        </p:nvGraphicFramePr>
        <p:xfrm>
          <a:off x="818298" y="471670"/>
          <a:ext cx="10551207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SI  -- validation on complete data subset.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A9FE1-8F86-4D49-906A-57F5B7E1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840E25-E8F1-4C64-B098-AE6DDE5F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256345-6798-4501-ABC6-D16B1C1F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4396D3-A105-4D32-91CB-067A2D8D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E5487A-FDDC-4972-8394-5D95FB5E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F5AC75-6F51-4CBD-A8F4-F4C0C30F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3B3487-F408-4CB7-B234-71709943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F37B805-C89F-4C37-9C09-CBCFD04B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EFA8F3A-F81C-4923-ADC3-9FA035D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90E6335-9BD4-4C9A-B723-D9CB61C5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A6D5421-2F38-4B07-B8AF-5FFD406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2A8E7BD-8FDC-4E6F-9F19-9C7A391D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1000FA4-A556-4AA6-B083-F1FEEC4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5FD7EE2-D70D-4F5B-BA26-B6A7F0AB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53918F3-317D-454A-B95F-3BB25C9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2872C6A-2479-42A7-85A7-19E83D8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0352E78-27CB-4BD1-90CE-EBC249A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461EC11-499B-4B3A-8790-08329F88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149F0E-3F8C-40CF-818A-C4374346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34055E9-7C8D-484C-A2F4-F66AF2F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05909"/>
              </p:ext>
            </p:extLst>
          </p:nvPr>
        </p:nvGraphicFramePr>
        <p:xfrm>
          <a:off x="818298" y="471670"/>
          <a:ext cx="10555404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Amphibians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F45BA-4F8D-40F8-BB64-15F9F6C282D3}"/>
              </a:ext>
            </a:extLst>
          </p:cNvPr>
          <p:cNvSpPr txBox="1"/>
          <p:nvPr/>
        </p:nvSpPr>
        <p:spPr>
          <a:xfrm>
            <a:off x="2429164" y="5403273"/>
            <a:ext cx="601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manuscript, just different presentation for LU</a:t>
            </a:r>
          </a:p>
        </p:txBody>
      </p:sp>
    </p:spTree>
    <p:extLst>
      <p:ext uri="{BB962C8B-B14F-4D97-AF65-F5344CB8AC3E}">
        <p14:creationId xmlns:p14="http://schemas.microsoft.com/office/powerpoint/2010/main" val="36795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97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of species-level predictors on occurrence probability: within – among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sensitive; 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&lt;=&gt; null effect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r>
                        <a:rPr lang="en-GB" sz="17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3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66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on occurrence probability: validation on complete trait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Microsoft Office PowerPoint</Application>
  <PresentationFormat>Widescreen</PresentationFormat>
  <Paragraphs>1491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Adrienne Etard</cp:lastModifiedBy>
  <cp:revision>41</cp:revision>
  <dcterms:created xsi:type="dcterms:W3CDTF">2022-03-29T14:02:26Z</dcterms:created>
  <dcterms:modified xsi:type="dcterms:W3CDTF">2022-05-12T13:42:17Z</dcterms:modified>
</cp:coreProperties>
</file>