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7DB6A-3E9C-47DF-84C0-79C363EBAA42}" v="1" dt="2022-10-13T13:35:16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ard, Adrienne" userId="b6e72120-0b4f-4d07-b4f0-0bf379bf9763" providerId="ADAL" clId="{98698960-47A8-4B14-A52F-CF1537D56A82}"/>
    <pc:docChg chg="modSld">
      <pc:chgData name="Etard, Adrienne" userId="b6e72120-0b4f-4d07-b4f0-0bf379bf9763" providerId="ADAL" clId="{98698960-47A8-4B14-A52F-CF1537D56A82}" dt="2022-09-05T10:38:21.545" v="13" actId="20577"/>
      <pc:docMkLst>
        <pc:docMk/>
      </pc:docMkLst>
      <pc:sldChg chg="modSp mod">
        <pc:chgData name="Etard, Adrienne" userId="b6e72120-0b4f-4d07-b4f0-0bf379bf9763" providerId="ADAL" clId="{98698960-47A8-4B14-A52F-CF1537D56A82}" dt="2022-09-05T10:38:21.545" v="13" actId="20577"/>
        <pc:sldMkLst>
          <pc:docMk/>
          <pc:sldMk cId="421063347" sldId="258"/>
        </pc:sldMkLst>
        <pc:spChg chg="mod">
          <ac:chgData name="Etard, Adrienne" userId="b6e72120-0b4f-4d07-b4f0-0bf379bf9763" providerId="ADAL" clId="{98698960-47A8-4B14-A52F-CF1537D56A82}" dt="2022-09-05T10:38:07.713" v="0" actId="20577"/>
          <ac:spMkLst>
            <pc:docMk/>
            <pc:sldMk cId="421063347" sldId="258"/>
            <ac:spMk id="84" creationId="{70B5BEB4-ECBE-FA75-C856-493F5956AA33}"/>
          </ac:spMkLst>
        </pc:spChg>
        <pc:spChg chg="mod">
          <ac:chgData name="Etard, Adrienne" userId="b6e72120-0b4f-4d07-b4f0-0bf379bf9763" providerId="ADAL" clId="{98698960-47A8-4B14-A52F-CF1537D56A82}" dt="2022-09-05T10:38:21.545" v="13" actId="20577"/>
          <ac:spMkLst>
            <pc:docMk/>
            <pc:sldMk cId="421063347" sldId="258"/>
            <ac:spMk id="86" creationId="{6CDE69CC-F986-E18E-F3CC-80FD54C0C6D9}"/>
          </ac:spMkLst>
        </pc:spChg>
      </pc:sldChg>
    </pc:docChg>
  </pc:docChgLst>
  <pc:docChgLst>
    <pc:chgData name="Adrienne Etard" userId="5c2858a4c2ad2d71" providerId="LiveId" clId="{4FC7E0BB-614E-45D6-8CD8-1865287C7211}"/>
    <pc:docChg chg="undo custSel addSld delSld modSld">
      <pc:chgData name="Adrienne Etard" userId="5c2858a4c2ad2d71" providerId="LiveId" clId="{4FC7E0BB-614E-45D6-8CD8-1865287C7211}" dt="2022-08-12T14:02:27.204" v="2572" actId="1037"/>
      <pc:docMkLst>
        <pc:docMk/>
      </pc:docMkLst>
      <pc:sldChg chg="addSp delSp modSp mod">
        <pc:chgData name="Adrienne Etard" userId="5c2858a4c2ad2d71" providerId="LiveId" clId="{4FC7E0BB-614E-45D6-8CD8-1865287C7211}" dt="2022-07-28T15:54:27.322" v="1385" actId="1076"/>
        <pc:sldMkLst>
          <pc:docMk/>
          <pc:sldMk cId="1112653778" sldId="256"/>
        </pc:sldMkLst>
        <pc:spChg chg="add del mod">
          <ac:chgData name="Adrienne Etard" userId="5c2858a4c2ad2d71" providerId="LiveId" clId="{4FC7E0BB-614E-45D6-8CD8-1865287C7211}" dt="2022-07-28T15:01:26.072" v="509" actId="478"/>
          <ac:spMkLst>
            <pc:docMk/>
            <pc:sldMk cId="1112653778" sldId="256"/>
            <ac:spMk id="2" creationId="{12DDAF6B-D4B3-2BB3-7CA7-4772B3F1A9CD}"/>
          </ac:spMkLst>
        </pc:spChg>
        <pc:spChg chg="add del mod">
          <ac:chgData name="Adrienne Etard" userId="5c2858a4c2ad2d71" providerId="LiveId" clId="{4FC7E0BB-614E-45D6-8CD8-1865287C7211}" dt="2022-07-28T14:51:28.126" v="383" actId="478"/>
          <ac:spMkLst>
            <pc:docMk/>
            <pc:sldMk cId="1112653778" sldId="256"/>
            <ac:spMk id="6" creationId="{49457D39-6649-F527-BC23-C566006953BC}"/>
          </ac:spMkLst>
        </pc:spChg>
        <pc:spChg chg="add mod ord topLvl">
          <ac:chgData name="Adrienne Etard" userId="5c2858a4c2ad2d71" providerId="LiveId" clId="{4FC7E0BB-614E-45D6-8CD8-1865287C7211}" dt="2022-07-28T15:48:47.041" v="1333" actId="1076"/>
          <ac:spMkLst>
            <pc:docMk/>
            <pc:sldMk cId="1112653778" sldId="256"/>
            <ac:spMk id="8" creationId="{36BE35A6-5559-7E91-6DC3-11FC5F2A4D99}"/>
          </ac:spMkLst>
        </pc:spChg>
        <pc:spChg chg="add del mod">
          <ac:chgData name="Adrienne Etard" userId="5c2858a4c2ad2d71" providerId="LiveId" clId="{4FC7E0BB-614E-45D6-8CD8-1865287C7211}" dt="2022-07-28T14:58:54.955" v="455" actId="478"/>
          <ac:spMkLst>
            <pc:docMk/>
            <pc:sldMk cId="1112653778" sldId="256"/>
            <ac:spMk id="9" creationId="{CE754C41-50AB-D88F-DDC3-8190FC8CD9FC}"/>
          </ac:spMkLst>
        </pc:spChg>
        <pc:spChg chg="add mod ord topLvl">
          <ac:chgData name="Adrienne Etard" userId="5c2858a4c2ad2d71" providerId="LiveId" clId="{4FC7E0BB-614E-45D6-8CD8-1865287C7211}" dt="2022-07-28T15:50:36.630" v="1363" actId="14100"/>
          <ac:spMkLst>
            <pc:docMk/>
            <pc:sldMk cId="1112653778" sldId="256"/>
            <ac:spMk id="10" creationId="{FF300859-5DB7-ECBE-4390-B6FF6A310FAF}"/>
          </ac:spMkLst>
        </pc:spChg>
        <pc:spChg chg="add del mod">
          <ac:chgData name="Adrienne Etard" userId="5c2858a4c2ad2d71" providerId="LiveId" clId="{4FC7E0BB-614E-45D6-8CD8-1865287C7211}" dt="2022-07-28T15:12:09.902" v="626"/>
          <ac:spMkLst>
            <pc:docMk/>
            <pc:sldMk cId="1112653778" sldId="256"/>
            <ac:spMk id="16" creationId="{4C7B7D9C-DE8F-C2DB-1D57-C5ED560D95C7}"/>
          </ac:spMkLst>
        </pc:spChg>
        <pc:spChg chg="add mod topLvl">
          <ac:chgData name="Adrienne Etard" userId="5c2858a4c2ad2d71" providerId="LiveId" clId="{4FC7E0BB-614E-45D6-8CD8-1865287C7211}" dt="2022-07-28T15:49:07.421" v="1337" actId="1076"/>
          <ac:spMkLst>
            <pc:docMk/>
            <pc:sldMk cId="1112653778" sldId="256"/>
            <ac:spMk id="22" creationId="{960B3962-31A2-6199-003D-4B6A6BBC2C5D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5" creationId="{EBE83534-DD76-F954-90AA-86AB6A406404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6" creationId="{3515D4B3-C5A6-2B11-BC6A-1820DE2774F9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8" creationId="{1FCB6A68-AC42-4CAA-78C9-D812C72BE4DE}"/>
          </ac:spMkLst>
        </pc:spChg>
        <pc:spChg chg="add 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29" creationId="{D38DFC47-9AC3-F4E5-2809-C3686824F65A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4" creationId="{8D37EB17-A5EC-9894-D064-62092B3AC5E9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5" creationId="{67D1F820-4F30-4C24-EBF4-FF1CFD2B50BB}"/>
          </ac:spMkLst>
        </pc:spChg>
        <pc:spChg chg="add mod topLvl">
          <ac:chgData name="Adrienne Etard" userId="5c2858a4c2ad2d71" providerId="LiveId" clId="{4FC7E0BB-614E-45D6-8CD8-1865287C7211}" dt="2022-07-28T15:51:26.489" v="1370" actId="1076"/>
          <ac:spMkLst>
            <pc:docMk/>
            <pc:sldMk cId="1112653778" sldId="256"/>
            <ac:spMk id="37" creationId="{454FAE1A-136D-A0FF-B50F-FD9B2BD3F16E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39" creationId="{5EDCFAC5-95FB-FF1A-7854-FB8B128D508E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0" creationId="{848A42F9-F2E4-22AE-3BA6-D89027221492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2" creationId="{4960A543-D5C5-4787-4E52-B5883701A233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3" creationId="{27391DDD-D424-205C-9B3D-28DB8BE38D86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5" creationId="{905B36A0-FF23-D55A-1774-9BD4BCC81B8C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46" creationId="{D9A985F8-8761-8104-5FFC-E4732A456979}"/>
          </ac:spMkLst>
        </pc:spChg>
        <pc:spChg chg="add mod topLvl">
          <ac:chgData name="Adrienne Etard" userId="5c2858a4c2ad2d71" providerId="LiveId" clId="{4FC7E0BB-614E-45D6-8CD8-1865287C7211}" dt="2022-07-28T15:51:35.336" v="1372" actId="1076"/>
          <ac:spMkLst>
            <pc:docMk/>
            <pc:sldMk cId="1112653778" sldId="256"/>
            <ac:spMk id="47" creationId="{C3DAA4DD-F582-29AF-6FF2-85B1DCA11991}"/>
          </ac:spMkLst>
        </pc:spChg>
        <pc:spChg chg="add mod topLvl">
          <ac:chgData name="Adrienne Etard" userId="5c2858a4c2ad2d71" providerId="LiveId" clId="{4FC7E0BB-614E-45D6-8CD8-1865287C7211}" dt="2022-07-28T15:51:21.485" v="1369" actId="1076"/>
          <ac:spMkLst>
            <pc:docMk/>
            <pc:sldMk cId="1112653778" sldId="256"/>
            <ac:spMk id="48" creationId="{FE5C7303-B7F4-123B-A048-52E590438F1A}"/>
          </ac:spMkLst>
        </pc:spChg>
        <pc:spChg chg="mod">
          <ac:chgData name="Adrienne Etard" userId="5c2858a4c2ad2d71" providerId="LiveId" clId="{4FC7E0BB-614E-45D6-8CD8-1865287C7211}" dt="2022-07-28T15:22:01.841" v="936"/>
          <ac:spMkLst>
            <pc:docMk/>
            <pc:sldMk cId="1112653778" sldId="256"/>
            <ac:spMk id="50" creationId="{109BF2F9-9D6D-3360-C623-5600830FBA47}"/>
          </ac:spMkLst>
        </pc:spChg>
        <pc:spChg chg="mod">
          <ac:chgData name="Adrienne Etard" userId="5c2858a4c2ad2d71" providerId="LiveId" clId="{4FC7E0BB-614E-45D6-8CD8-1865287C7211}" dt="2022-07-28T15:22:14.056" v="956" actId="20577"/>
          <ac:spMkLst>
            <pc:docMk/>
            <pc:sldMk cId="1112653778" sldId="256"/>
            <ac:spMk id="51" creationId="{DE412C62-7B31-0C2D-872D-BF1814555863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3" creationId="{57A9E2D0-3B4E-C8D9-F79E-AB9305664D0F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4" creationId="{0D74BC3B-9E57-1A5F-7100-042C94A8C088}"/>
          </ac:spMkLst>
        </pc:spChg>
        <pc:spChg chg="add mod topLvl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5" creationId="{2A5BC283-1CA7-0289-5FEA-2155482005CA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7" creationId="{CD0934C8-8943-2D99-D29F-698363277B3B}"/>
          </ac:spMkLst>
        </pc:spChg>
        <pc:spChg chg="mod">
          <ac:chgData name="Adrienne Etard" userId="5c2858a4c2ad2d71" providerId="LiveId" clId="{4FC7E0BB-614E-45D6-8CD8-1865287C7211}" dt="2022-07-28T15:47:56.417" v="1324" actId="165"/>
          <ac:spMkLst>
            <pc:docMk/>
            <pc:sldMk cId="1112653778" sldId="256"/>
            <ac:spMk id="58" creationId="{40212732-9491-45DC-960F-D0497FEB7114}"/>
          </ac:spMkLst>
        </pc:spChg>
        <pc:spChg chg="add mod">
          <ac:chgData name="Adrienne Etard" userId="5c2858a4c2ad2d71" providerId="LiveId" clId="{4FC7E0BB-614E-45D6-8CD8-1865287C7211}" dt="2022-07-28T15:54:13.887" v="1382" actId="14100"/>
          <ac:spMkLst>
            <pc:docMk/>
            <pc:sldMk cId="1112653778" sldId="256"/>
            <ac:spMk id="123" creationId="{492D9AF7-FE7B-2F4A-5FB7-017AD4C27059}"/>
          </ac:spMkLst>
        </pc:spChg>
        <pc:grpChg chg="add mod ord topLvl">
          <ac:chgData name="Adrienne Etard" userId="5c2858a4c2ad2d71" providerId="LiveId" clId="{4FC7E0BB-614E-45D6-8CD8-1865287C7211}" dt="2022-07-28T15:51:31.237" v="1371" actId="166"/>
          <ac:grpSpMkLst>
            <pc:docMk/>
            <pc:sldMk cId="1112653778" sldId="256"/>
            <ac:grpSpMk id="24" creationId="{A305ACB4-5B64-AED7-257E-DAB0947CFBBB}"/>
          </ac:grpSpMkLst>
        </pc:grpChg>
        <pc:grpChg chg="add mod ord topLvl">
          <ac:chgData name="Adrienne Etard" userId="5c2858a4c2ad2d71" providerId="LiveId" clId="{4FC7E0BB-614E-45D6-8CD8-1865287C7211}" dt="2022-07-28T15:50:00.318" v="1353" actId="1076"/>
          <ac:grpSpMkLst>
            <pc:docMk/>
            <pc:sldMk cId="1112653778" sldId="256"/>
            <ac:grpSpMk id="27" creationId="{C17985A8-D3B2-A0E6-BD3B-886AE1CDC8AF}"/>
          </ac:grpSpMkLst>
        </pc:grpChg>
        <pc:grpChg chg="add mod ord topLvl">
          <ac:chgData name="Adrienne Etard" userId="5c2858a4c2ad2d71" providerId="LiveId" clId="{4FC7E0BB-614E-45D6-8CD8-1865287C7211}" dt="2022-07-28T15:50:17.449" v="1359" actId="1076"/>
          <ac:grpSpMkLst>
            <pc:docMk/>
            <pc:sldMk cId="1112653778" sldId="256"/>
            <ac:grpSpMk id="33" creationId="{971E3E06-35E9-CD8C-B282-E15F6147705F}"/>
          </ac:grpSpMkLst>
        </pc:grpChg>
        <pc:grpChg chg="add mod topLvl">
          <ac:chgData name="Adrienne Etard" userId="5c2858a4c2ad2d71" providerId="LiveId" clId="{4FC7E0BB-614E-45D6-8CD8-1865287C7211}" dt="2022-07-28T15:51:51.773" v="1375" actId="1076"/>
          <ac:grpSpMkLst>
            <pc:docMk/>
            <pc:sldMk cId="1112653778" sldId="256"/>
            <ac:grpSpMk id="38" creationId="{7A389551-2BB6-D48E-642D-8967464636F6}"/>
          </ac:grpSpMkLst>
        </pc:grpChg>
        <pc:grpChg chg="add mod topLvl">
          <ac:chgData name="Adrienne Etard" userId="5c2858a4c2ad2d71" providerId="LiveId" clId="{4FC7E0BB-614E-45D6-8CD8-1865287C7211}" dt="2022-07-28T15:50:26.883" v="1362" actId="1076"/>
          <ac:grpSpMkLst>
            <pc:docMk/>
            <pc:sldMk cId="1112653778" sldId="256"/>
            <ac:grpSpMk id="41" creationId="{52B38E2E-AAED-F753-407B-54C50E1E729A}"/>
          </ac:grpSpMkLst>
        </pc:grpChg>
        <pc:grpChg chg="add mod ord topLvl">
          <ac:chgData name="Adrienne Etard" userId="5c2858a4c2ad2d71" providerId="LiveId" clId="{4FC7E0BB-614E-45D6-8CD8-1865287C7211}" dt="2022-07-28T15:50:21.924" v="1360" actId="1076"/>
          <ac:grpSpMkLst>
            <pc:docMk/>
            <pc:sldMk cId="1112653778" sldId="256"/>
            <ac:grpSpMk id="44" creationId="{FDB9981A-4D95-8FE6-6376-E4D93899C72B}"/>
          </ac:grpSpMkLst>
        </pc:grpChg>
        <pc:grpChg chg="add del mod">
          <ac:chgData name="Adrienne Etard" userId="5c2858a4c2ad2d71" providerId="LiveId" clId="{4FC7E0BB-614E-45D6-8CD8-1865287C7211}" dt="2022-07-28T15:24:48.636" v="1069" actId="478"/>
          <ac:grpSpMkLst>
            <pc:docMk/>
            <pc:sldMk cId="1112653778" sldId="256"/>
            <ac:grpSpMk id="49" creationId="{78EFCD6C-6A25-D02A-6390-97270499E3A2}"/>
          </ac:grpSpMkLst>
        </pc:grpChg>
        <pc:grpChg chg="add mod ord topLvl">
          <ac:chgData name="Adrienne Etard" userId="5c2858a4c2ad2d71" providerId="LiveId" clId="{4FC7E0BB-614E-45D6-8CD8-1865287C7211}" dt="2022-07-28T15:51:40.711" v="1373" actId="1076"/>
          <ac:grpSpMkLst>
            <pc:docMk/>
            <pc:sldMk cId="1112653778" sldId="256"/>
            <ac:grpSpMk id="52" creationId="{3627CBAF-8C31-706A-B0AF-1BCC3F7CA77C}"/>
          </ac:grpSpMkLst>
        </pc:grpChg>
        <pc:grpChg chg="add mod topLvl">
          <ac:chgData name="Adrienne Etard" userId="5c2858a4c2ad2d71" providerId="LiveId" clId="{4FC7E0BB-614E-45D6-8CD8-1865287C7211}" dt="2022-07-28T15:51:43.450" v="1374" actId="1076"/>
          <ac:grpSpMkLst>
            <pc:docMk/>
            <pc:sldMk cId="1112653778" sldId="256"/>
            <ac:grpSpMk id="56" creationId="{82A11397-3380-8D63-D02F-65F64B6465E2}"/>
          </ac:grpSpMkLst>
        </pc:grpChg>
        <pc:grpChg chg="add del mod">
          <ac:chgData name="Adrienne Etard" userId="5c2858a4c2ad2d71" providerId="LiveId" clId="{4FC7E0BB-614E-45D6-8CD8-1865287C7211}" dt="2022-07-28T15:47:56.417" v="1324" actId="165"/>
          <ac:grpSpMkLst>
            <pc:docMk/>
            <pc:sldMk cId="1112653778" sldId="256"/>
            <ac:grpSpMk id="121" creationId="{565AB20B-F016-3210-9E16-862FC99B32C3}"/>
          </ac:grpSpMkLst>
        </pc:grpChg>
        <pc:graphicFrameChg chg="add del mod modGraphic">
          <ac:chgData name="Adrienne Etard" userId="5c2858a4c2ad2d71" providerId="LiveId" clId="{4FC7E0BB-614E-45D6-8CD8-1865287C7211}" dt="2022-07-28T14:28:49.518" v="208" actId="1032"/>
          <ac:graphicFrameMkLst>
            <pc:docMk/>
            <pc:sldMk cId="1112653778" sldId="256"/>
            <ac:graphicFrameMk id="3" creationId="{778948EC-CA14-61C5-64B0-9CB69167EE5E}"/>
          </ac:graphicFrameMkLst>
        </pc:graphicFrameChg>
        <pc:graphicFrameChg chg="del mod">
          <ac:chgData name="Adrienne Etard" userId="5c2858a4c2ad2d71" providerId="LiveId" clId="{4FC7E0BB-614E-45D6-8CD8-1865287C7211}" dt="2022-07-28T15:22:55.970" v="1007" actId="478"/>
          <ac:graphicFrameMkLst>
            <pc:docMk/>
            <pc:sldMk cId="1112653778" sldId="256"/>
            <ac:graphicFrameMk id="4" creationId="{B2302107-83A5-B69A-2F34-61BB9549CF91}"/>
          </ac:graphicFrameMkLst>
        </pc:graphicFrameChg>
        <pc:graphicFrameChg chg="add del mod modGraphic">
          <ac:chgData name="Adrienne Etard" userId="5c2858a4c2ad2d71" providerId="LiveId" clId="{4FC7E0BB-614E-45D6-8CD8-1865287C7211}" dt="2022-07-28T14:30:24.580" v="214" actId="478"/>
          <ac:graphicFrameMkLst>
            <pc:docMk/>
            <pc:sldMk cId="1112653778" sldId="256"/>
            <ac:graphicFrameMk id="5" creationId="{EB5C9658-BF8B-6CD8-F1AB-7F074E989C1D}"/>
          </ac:graphicFrameMkLst>
        </pc:graphicFrameChg>
        <pc:graphicFrameChg chg="add mod topLvl modGraphic">
          <ac:chgData name="Adrienne Etard" userId="5c2858a4c2ad2d71" providerId="LiveId" clId="{4FC7E0BB-614E-45D6-8CD8-1865287C7211}" dt="2022-07-28T15:54:02.637" v="1380" actId="404"/>
          <ac:graphicFrameMkLst>
            <pc:docMk/>
            <pc:sldMk cId="1112653778" sldId="256"/>
            <ac:graphicFrameMk id="7" creationId="{FC9DEC05-E95B-31F5-F01A-BC7C4AF46049}"/>
          </ac:graphicFrameMkLst>
        </pc:graphicFrameChg>
        <pc:graphicFrameChg chg="add del mod">
          <ac:chgData name="Adrienne Etard" userId="5c2858a4c2ad2d71" providerId="LiveId" clId="{4FC7E0BB-614E-45D6-8CD8-1865287C7211}" dt="2022-07-28T15:01:23.518" v="508" actId="478"/>
          <ac:graphicFrameMkLst>
            <pc:docMk/>
            <pc:sldMk cId="1112653778" sldId="256"/>
            <ac:graphicFrameMk id="11" creationId="{D19BC015-CCB9-FE4B-FE26-AB9CC44F4F3C}"/>
          </ac:graphicFrameMkLst>
        </pc:graphicFrameChg>
        <pc:graphicFrameChg chg="add del mod modGraphic">
          <ac:chgData name="Adrienne Etard" userId="5c2858a4c2ad2d71" providerId="LiveId" clId="{4FC7E0BB-614E-45D6-8CD8-1865287C7211}" dt="2022-07-28T15:44:17.676" v="1275" actId="478"/>
          <ac:graphicFrameMkLst>
            <pc:docMk/>
            <pc:sldMk cId="1112653778" sldId="256"/>
            <ac:graphicFrameMk id="12" creationId="{F7C843E2-562D-27DF-D453-DCB41DFFA4CC}"/>
          </ac:graphicFrameMkLst>
        </pc:graphicFrameChg>
        <pc:graphicFrameChg chg="add del mod">
          <ac:chgData name="Adrienne Etard" userId="5c2858a4c2ad2d71" providerId="LiveId" clId="{4FC7E0BB-614E-45D6-8CD8-1865287C7211}" dt="2022-07-28T14:59:35.779" v="466" actId="478"/>
          <ac:graphicFrameMkLst>
            <pc:docMk/>
            <pc:sldMk cId="1112653778" sldId="256"/>
            <ac:graphicFrameMk id="13" creationId="{E1E8DF50-A1AA-960C-E768-3E821E27F0AF}"/>
          </ac:graphicFrameMkLst>
        </pc:graphicFrameChg>
        <pc:graphicFrameChg chg="add mod ord topLvl modGraphic">
          <ac:chgData name="Adrienne Etard" userId="5c2858a4c2ad2d71" providerId="LiveId" clId="{4FC7E0BB-614E-45D6-8CD8-1865287C7211}" dt="2022-07-28T15:54:05.730" v="1381" actId="404"/>
          <ac:graphicFrameMkLst>
            <pc:docMk/>
            <pc:sldMk cId="1112653778" sldId="256"/>
            <ac:graphicFrameMk id="14" creationId="{EEC92197-8148-A503-300E-99CD59F7D689}"/>
          </ac:graphicFrameMkLst>
        </pc:graphicFrameChg>
        <pc:graphicFrameChg chg="add mod topLvl modGraphic">
          <ac:chgData name="Adrienne Etard" userId="5c2858a4c2ad2d71" providerId="LiveId" clId="{4FC7E0BB-614E-45D6-8CD8-1865287C7211}" dt="2022-07-28T15:49:20.104" v="1340" actId="1076"/>
          <ac:graphicFrameMkLst>
            <pc:docMk/>
            <pc:sldMk cId="1112653778" sldId="256"/>
            <ac:graphicFrameMk id="17" creationId="{D1149797-1F27-032E-D989-FD80442D07FD}"/>
          </ac:graphicFrameMkLst>
        </pc:graphicFrameChg>
        <pc:graphicFrameChg chg="add mod topLvl">
          <ac:chgData name="Adrienne Etard" userId="5c2858a4c2ad2d71" providerId="LiveId" clId="{4FC7E0BB-614E-45D6-8CD8-1865287C7211}" dt="2022-07-28T15:49:56.569" v="1351"/>
          <ac:graphicFrameMkLst>
            <pc:docMk/>
            <pc:sldMk cId="1112653778" sldId="256"/>
            <ac:graphicFrameMk id="20" creationId="{3D9BCF9D-A4A6-10AC-D306-47A0234DDBAC}"/>
          </ac:graphicFrameMkLst>
        </pc:graphicFrameChg>
        <pc:graphicFrameChg chg="add mod modGraphic">
          <ac:chgData name="Adrienne Etard" userId="5c2858a4c2ad2d71" providerId="LiveId" clId="{4FC7E0BB-614E-45D6-8CD8-1865287C7211}" dt="2022-07-28T15:54:27.322" v="1385" actId="1076"/>
          <ac:graphicFrameMkLst>
            <pc:docMk/>
            <pc:sldMk cId="1112653778" sldId="256"/>
            <ac:graphicFrameMk id="128" creationId="{F02153FE-BC63-2982-B9B9-E8BF060B8193}"/>
          </ac:graphicFrameMkLst>
        </pc:graphicFrameChg>
        <pc:cxnChg chg="add mod topLvl">
          <ac:chgData name="Adrienne Etard" userId="5c2858a4c2ad2d71" providerId="LiveId" clId="{4FC7E0BB-614E-45D6-8CD8-1865287C7211}" dt="2022-07-28T15:51:21.485" v="1369" actId="1076"/>
          <ac:cxnSpMkLst>
            <pc:docMk/>
            <pc:sldMk cId="1112653778" sldId="256"/>
            <ac:cxnSpMk id="19" creationId="{4C94CFB3-9F29-C24F-1AFD-2806BBE579E2}"/>
          </ac:cxnSpMkLst>
        </pc:cxnChg>
        <pc:cxnChg chg="add del mod">
          <ac:chgData name="Adrienne Etard" userId="5c2858a4c2ad2d71" providerId="LiveId" clId="{4FC7E0BB-614E-45D6-8CD8-1865287C7211}" dt="2022-07-28T15:19:37.168" v="808" actId="478"/>
          <ac:cxnSpMkLst>
            <pc:docMk/>
            <pc:sldMk cId="1112653778" sldId="256"/>
            <ac:cxnSpMk id="30" creationId="{A97EE04B-3A77-D06D-5A6C-5EC9F6814BDA}"/>
          </ac:cxnSpMkLst>
        </pc:cxnChg>
        <pc:cxnChg chg="add del mod">
          <ac:chgData name="Adrienne Etard" userId="5c2858a4c2ad2d71" providerId="LiveId" clId="{4FC7E0BB-614E-45D6-8CD8-1865287C7211}" dt="2022-07-28T15:19:38.706" v="809" actId="478"/>
          <ac:cxnSpMkLst>
            <pc:docMk/>
            <pc:sldMk cId="1112653778" sldId="256"/>
            <ac:cxnSpMk id="31" creationId="{3564A280-0A51-9889-262F-BE5680F0419B}"/>
          </ac:cxnSpMkLst>
        </pc:cxnChg>
        <pc:cxnChg chg="add mod topLvl">
          <ac:chgData name="Adrienne Etard" userId="5c2858a4c2ad2d71" providerId="LiveId" clId="{4FC7E0BB-614E-45D6-8CD8-1865287C7211}" dt="2022-07-28T15:51:26.489" v="1370" actId="1076"/>
          <ac:cxnSpMkLst>
            <pc:docMk/>
            <pc:sldMk cId="1112653778" sldId="256"/>
            <ac:cxnSpMk id="62" creationId="{5A978206-74E9-A3B3-580F-B5F91B17D2D2}"/>
          </ac:cxnSpMkLst>
        </pc:cxnChg>
        <pc:cxnChg chg="add mod topLvl">
          <ac:chgData name="Adrienne Etard" userId="5c2858a4c2ad2d71" providerId="LiveId" clId="{4FC7E0BB-614E-45D6-8CD8-1865287C7211}" dt="2022-07-28T15:51:26.489" v="1370" actId="1076"/>
          <ac:cxnSpMkLst>
            <pc:docMk/>
            <pc:sldMk cId="1112653778" sldId="256"/>
            <ac:cxnSpMk id="65" creationId="{3D9F4088-451E-8516-76CF-3712654222E0}"/>
          </ac:cxnSpMkLst>
        </pc:cxnChg>
        <pc:cxnChg chg="add mod topLvl">
          <ac:chgData name="Adrienne Etard" userId="5c2858a4c2ad2d71" providerId="LiveId" clId="{4FC7E0BB-614E-45D6-8CD8-1865287C7211}" dt="2022-07-28T15:51:35.336" v="1372" actId="1076"/>
          <ac:cxnSpMkLst>
            <pc:docMk/>
            <pc:sldMk cId="1112653778" sldId="256"/>
            <ac:cxnSpMk id="69" creationId="{79EF8391-649F-6120-C28B-071A654BFFE1}"/>
          </ac:cxnSpMkLst>
        </pc:cxnChg>
        <pc:cxnChg chg="add mod topLvl">
          <ac:chgData name="Adrienne Etard" userId="5c2858a4c2ad2d71" providerId="LiveId" clId="{4FC7E0BB-614E-45D6-8CD8-1865287C7211}" dt="2022-07-28T15:51:35.336" v="1372" actId="1076"/>
          <ac:cxnSpMkLst>
            <pc:docMk/>
            <pc:sldMk cId="1112653778" sldId="256"/>
            <ac:cxnSpMk id="72" creationId="{2E9C919D-F231-8866-C651-60A95B5FD1FF}"/>
          </ac:cxnSpMkLst>
        </pc:cxnChg>
        <pc:cxnChg chg="add mod topLvl">
          <ac:chgData name="Adrienne Etard" userId="5c2858a4c2ad2d71" providerId="LiveId" clId="{4FC7E0BB-614E-45D6-8CD8-1865287C7211}" dt="2022-07-28T15:51:51.773" v="1375" actId="1076"/>
          <ac:cxnSpMkLst>
            <pc:docMk/>
            <pc:sldMk cId="1112653778" sldId="256"/>
            <ac:cxnSpMk id="91" creationId="{7FA6E0DC-F48E-4AE9-3301-4951D50FC604}"/>
          </ac:cxnSpMkLst>
        </pc:cxnChg>
        <pc:cxnChg chg="add mod topLvl">
          <ac:chgData name="Adrienne Etard" userId="5c2858a4c2ad2d71" providerId="LiveId" clId="{4FC7E0BB-614E-45D6-8CD8-1865287C7211}" dt="2022-07-28T15:51:40.711" v="1373" actId="1076"/>
          <ac:cxnSpMkLst>
            <pc:docMk/>
            <pc:sldMk cId="1112653778" sldId="256"/>
            <ac:cxnSpMk id="94" creationId="{62F42FD3-D7A8-30F5-E69A-2A20A7BFB174}"/>
          </ac:cxnSpMkLst>
        </pc:cxnChg>
        <pc:cxnChg chg="add mod topLvl">
          <ac:chgData name="Adrienne Etard" userId="5c2858a4c2ad2d71" providerId="LiveId" clId="{4FC7E0BB-614E-45D6-8CD8-1865287C7211}" dt="2022-07-28T15:50:17.449" v="1359" actId="1076"/>
          <ac:cxnSpMkLst>
            <pc:docMk/>
            <pc:sldMk cId="1112653778" sldId="256"/>
            <ac:cxnSpMk id="98" creationId="{715F8519-3167-9B97-5C5A-5DC2A753773D}"/>
          </ac:cxnSpMkLst>
        </pc:cxnChg>
        <pc:cxnChg chg="add mod topLvl">
          <ac:chgData name="Adrienne Etard" userId="5c2858a4c2ad2d71" providerId="LiveId" clId="{4FC7E0BB-614E-45D6-8CD8-1865287C7211}" dt="2022-07-28T15:51:43.450" v="1374" actId="1076"/>
          <ac:cxnSpMkLst>
            <pc:docMk/>
            <pc:sldMk cId="1112653778" sldId="256"/>
            <ac:cxnSpMk id="101" creationId="{580DF1B2-9943-3AB4-7D16-BC6D3A3F78A0}"/>
          </ac:cxnSpMkLst>
        </pc:cxnChg>
        <pc:cxnChg chg="add mod topLvl">
          <ac:chgData name="Adrienne Etard" userId="5c2858a4c2ad2d71" providerId="LiveId" clId="{4FC7E0BB-614E-45D6-8CD8-1865287C7211}" dt="2022-07-28T15:49:07.421" v="1337" actId="1076"/>
          <ac:cxnSpMkLst>
            <pc:docMk/>
            <pc:sldMk cId="1112653778" sldId="256"/>
            <ac:cxnSpMk id="112" creationId="{0F295B2D-F699-4B36-87DC-1D8B5D85A4E6}"/>
          </ac:cxnSpMkLst>
        </pc:cxnChg>
        <pc:cxnChg chg="add mod topLvl">
          <ac:chgData name="Adrienne Etard" userId="5c2858a4c2ad2d71" providerId="LiveId" clId="{4FC7E0BB-614E-45D6-8CD8-1865287C7211}" dt="2022-07-28T15:51:14.664" v="1368" actId="1076"/>
          <ac:cxnSpMkLst>
            <pc:docMk/>
            <pc:sldMk cId="1112653778" sldId="256"/>
            <ac:cxnSpMk id="114" creationId="{B7ACD9B0-517A-6F3B-8469-C0847D41137D}"/>
          </ac:cxnSpMkLst>
        </pc:cxnChg>
        <pc:cxnChg chg="add del">
          <ac:chgData name="Adrienne Etard" userId="5c2858a4c2ad2d71" providerId="LiveId" clId="{4FC7E0BB-614E-45D6-8CD8-1865287C7211}" dt="2022-07-28T15:38:05.176" v="1239" actId="478"/>
          <ac:cxnSpMkLst>
            <pc:docMk/>
            <pc:sldMk cId="1112653778" sldId="256"/>
            <ac:cxnSpMk id="117" creationId="{81E84250-5555-4C5A-D213-41E6EF634401}"/>
          </ac:cxnSpMkLst>
        </pc:cxnChg>
      </pc:sldChg>
      <pc:sldChg chg="addSp delSp modSp add del mod">
        <pc:chgData name="Adrienne Etard" userId="5c2858a4c2ad2d71" providerId="LiveId" clId="{4FC7E0BB-614E-45D6-8CD8-1865287C7211}" dt="2022-07-29T11:37:14.676" v="1982" actId="47"/>
        <pc:sldMkLst>
          <pc:docMk/>
          <pc:sldMk cId="2853333913" sldId="257"/>
        </pc:sldMkLst>
        <pc:spChg chg="del">
          <ac:chgData name="Adrienne Etard" userId="5c2858a4c2ad2d71" providerId="LiveId" clId="{4FC7E0BB-614E-45D6-8CD8-1865287C7211}" dt="2022-07-29T10:46:46.435" v="1389" actId="478"/>
          <ac:spMkLst>
            <pc:docMk/>
            <pc:sldMk cId="2853333913" sldId="257"/>
            <ac:spMk id="8" creationId="{36BE35A6-5559-7E91-6DC3-11FC5F2A4D99}"/>
          </ac:spMkLst>
        </pc:spChg>
        <pc:spChg chg="del">
          <ac:chgData name="Adrienne Etard" userId="5c2858a4c2ad2d71" providerId="LiveId" clId="{4FC7E0BB-614E-45D6-8CD8-1865287C7211}" dt="2022-07-29T10:46:44.158" v="1388" actId="478"/>
          <ac:spMkLst>
            <pc:docMk/>
            <pc:sldMk cId="2853333913" sldId="257"/>
            <ac:spMk id="10" creationId="{FF300859-5DB7-ECBE-4390-B6FF6A310FAF}"/>
          </ac:spMkLst>
        </pc:spChg>
        <pc:spChg chg="add mod">
          <ac:chgData name="Adrienne Etard" userId="5c2858a4c2ad2d71" providerId="LiveId" clId="{4FC7E0BB-614E-45D6-8CD8-1865287C7211}" dt="2022-07-29T10:48:19.204" v="1436" actId="2711"/>
          <ac:spMkLst>
            <pc:docMk/>
            <pc:sldMk cId="2853333913" sldId="257"/>
            <ac:spMk id="11" creationId="{629E262E-9374-1546-D474-8D251E2C2451}"/>
          </ac:spMkLst>
        </pc:spChg>
        <pc:spChg chg="mod">
          <ac:chgData name="Adrienne Etard" userId="5c2858a4c2ad2d71" providerId="LiveId" clId="{4FC7E0BB-614E-45D6-8CD8-1865287C7211}" dt="2022-07-29T10:52:04.815" v="1599" actId="1076"/>
          <ac:spMkLst>
            <pc:docMk/>
            <pc:sldMk cId="2853333913" sldId="257"/>
            <ac:spMk id="22" creationId="{960B3962-31A2-6199-003D-4B6A6BBC2C5D}"/>
          </ac:spMkLst>
        </pc:spChg>
        <pc:spChg chg="del topLvl">
          <ac:chgData name="Adrienne Etard" userId="5c2858a4c2ad2d71" providerId="LiveId" clId="{4FC7E0BB-614E-45D6-8CD8-1865287C7211}" dt="2022-07-29T10:50:49.140" v="1586" actId="478"/>
          <ac:spMkLst>
            <pc:docMk/>
            <pc:sldMk cId="2853333913" sldId="257"/>
            <ac:spMk id="28" creationId="{1FCB6A68-AC42-4CAA-78C9-D812C72BE4DE}"/>
          </ac:spMkLst>
        </pc:spChg>
        <pc:spChg chg="del topLvl">
          <ac:chgData name="Adrienne Etard" userId="5c2858a4c2ad2d71" providerId="LiveId" clId="{4FC7E0BB-614E-45D6-8CD8-1865287C7211}" dt="2022-07-29T10:50:47.962" v="1585" actId="478"/>
          <ac:spMkLst>
            <pc:docMk/>
            <pc:sldMk cId="2853333913" sldId="257"/>
            <ac:spMk id="29" creationId="{D38DFC47-9AC3-F4E5-2809-C3686824F65A}"/>
          </ac:spMkLst>
        </pc:spChg>
        <pc:spChg chg="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37" creationId="{454FAE1A-136D-A0FF-B50F-FD9B2BD3F16E}"/>
          </ac:spMkLst>
        </pc:spChg>
        <pc:spChg chg="mod">
          <ac:chgData name="Adrienne Etard" userId="5c2858a4c2ad2d71" providerId="LiveId" clId="{4FC7E0BB-614E-45D6-8CD8-1865287C7211}" dt="2022-07-29T10:59:32.198" v="1725" actId="1076"/>
          <ac:spMkLst>
            <pc:docMk/>
            <pc:sldMk cId="2853333913" sldId="257"/>
            <ac:spMk id="47" creationId="{C3DAA4DD-F582-29AF-6FF2-85B1DCA11991}"/>
          </ac:spMkLst>
        </pc:spChg>
        <pc:spChg chg="mod">
          <ac:chgData name="Adrienne Etard" userId="5c2858a4c2ad2d71" providerId="LiveId" clId="{4FC7E0BB-614E-45D6-8CD8-1865287C7211}" dt="2022-07-29T10:51:49.118" v="1596" actId="1076"/>
          <ac:spMkLst>
            <pc:docMk/>
            <pc:sldMk cId="2853333913" sldId="257"/>
            <ac:spMk id="48" creationId="{FE5C7303-B7F4-123B-A048-52E590438F1A}"/>
          </ac:spMkLst>
        </pc:spChg>
        <pc:spChg chg="del topLvl">
          <ac:chgData name="Adrienne Etard" userId="5c2858a4c2ad2d71" providerId="LiveId" clId="{4FC7E0BB-614E-45D6-8CD8-1865287C7211}" dt="2022-07-29T10:49:25.588" v="1467" actId="478"/>
          <ac:spMkLst>
            <pc:docMk/>
            <pc:sldMk cId="2853333913" sldId="257"/>
            <ac:spMk id="53" creationId="{57A9E2D0-3B4E-C8D9-F79E-AB9305664D0F}"/>
          </ac:spMkLst>
        </pc:spChg>
        <pc:spChg chg="del mod topLvl">
          <ac:chgData name="Adrienne Etard" userId="5c2858a4c2ad2d71" providerId="LiveId" clId="{4FC7E0BB-614E-45D6-8CD8-1865287C7211}" dt="2022-07-29T10:49:23.707" v="1466" actId="478"/>
          <ac:spMkLst>
            <pc:docMk/>
            <pc:sldMk cId="2853333913" sldId="257"/>
            <ac:spMk id="54" creationId="{0D74BC3B-9E57-1A5F-7100-042C94A8C088}"/>
          </ac:spMkLst>
        </pc:spChg>
        <pc:spChg chg="mod">
          <ac:chgData name="Adrienne Etard" userId="5c2858a4c2ad2d71" providerId="LiveId" clId="{4FC7E0BB-614E-45D6-8CD8-1865287C7211}" dt="2022-07-29T10:59:13.941" v="1721" actId="1076"/>
          <ac:spMkLst>
            <pc:docMk/>
            <pc:sldMk cId="2853333913" sldId="257"/>
            <ac:spMk id="55" creationId="{2A5BC283-1CA7-0289-5FEA-2155482005CA}"/>
          </ac:spMkLst>
        </pc:spChg>
        <pc:spChg chg="add mod">
          <ac:chgData name="Adrienne Etard" userId="5c2858a4c2ad2d71" providerId="LiveId" clId="{4FC7E0BB-614E-45D6-8CD8-1865287C7211}" dt="2022-07-29T10:48:35.822" v="1452" actId="20577"/>
          <ac:spMkLst>
            <pc:docMk/>
            <pc:sldMk cId="2853333913" sldId="257"/>
            <ac:spMk id="59" creationId="{E2FE6FC9-1080-E17F-6A14-3F7185EB8958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0" creationId="{0F996409-3333-88DB-B942-39BE22485A3B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1" creationId="{316E6E53-C3B1-A6A9-1715-574670F9FEE0}"/>
          </ac:spMkLst>
        </pc:spChg>
        <pc:spChg chg="add mod">
          <ac:chgData name="Adrienne Etard" userId="5c2858a4c2ad2d71" providerId="LiveId" clId="{4FC7E0BB-614E-45D6-8CD8-1865287C7211}" dt="2022-07-29T11:10:34.392" v="1866" actId="1076"/>
          <ac:spMkLst>
            <pc:docMk/>
            <pc:sldMk cId="2853333913" sldId="257"/>
            <ac:spMk id="63" creationId="{26B28D63-3815-5954-B7C8-716CE35C0918}"/>
          </ac:spMkLst>
        </pc:spChg>
        <pc:spChg chg="add 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64" creationId="{AD7BBD78-2D1A-6782-F7C4-774A83F2572A}"/>
          </ac:spMkLst>
        </pc:spChg>
        <pc:spChg chg="add mod">
          <ac:chgData name="Adrienne Etard" userId="5c2858a4c2ad2d71" providerId="LiveId" clId="{4FC7E0BB-614E-45D6-8CD8-1865287C7211}" dt="2022-07-29T11:09:38.367" v="1862" actId="255"/>
          <ac:spMkLst>
            <pc:docMk/>
            <pc:sldMk cId="2853333913" sldId="257"/>
            <ac:spMk id="66" creationId="{204CD7B3-A41F-8538-5A3A-B921C6C43D12}"/>
          </ac:spMkLst>
        </pc:spChg>
        <pc:spChg chg="add mod">
          <ac:chgData name="Adrienne Etard" userId="5c2858a4c2ad2d71" providerId="LiveId" clId="{4FC7E0BB-614E-45D6-8CD8-1865287C7211}" dt="2022-07-29T11:17:11.389" v="1909" actId="1076"/>
          <ac:spMkLst>
            <pc:docMk/>
            <pc:sldMk cId="2853333913" sldId="257"/>
            <ac:spMk id="67" creationId="{E392FD93-8944-5AC6-8DF6-BF57D8DF7DE4}"/>
          </ac:spMkLst>
        </pc:spChg>
        <pc:spChg chg="add mod">
          <ac:chgData name="Adrienne Etard" userId="5c2858a4c2ad2d71" providerId="LiveId" clId="{4FC7E0BB-614E-45D6-8CD8-1865287C7211}" dt="2022-07-29T11:16:59.982" v="1908" actId="1076"/>
          <ac:spMkLst>
            <pc:docMk/>
            <pc:sldMk cId="2853333913" sldId="257"/>
            <ac:spMk id="68" creationId="{D17FCC93-AB9B-EC55-A192-9FB8EA482BE5}"/>
          </ac:spMkLst>
        </pc:spChg>
        <pc:spChg chg="add mod">
          <ac:chgData name="Adrienne Etard" userId="5c2858a4c2ad2d71" providerId="LiveId" clId="{4FC7E0BB-614E-45D6-8CD8-1865287C7211}" dt="2022-07-29T11:17:16.889" v="1910" actId="14100"/>
          <ac:spMkLst>
            <pc:docMk/>
            <pc:sldMk cId="2853333913" sldId="257"/>
            <ac:spMk id="70" creationId="{F806FC88-E832-7807-2B3B-7264BCF7B7DE}"/>
          </ac:spMkLst>
        </pc:spChg>
        <pc:spChg chg="del">
          <ac:chgData name="Adrienne Etard" userId="5c2858a4c2ad2d71" providerId="LiveId" clId="{4FC7E0BB-614E-45D6-8CD8-1865287C7211}" dt="2022-07-29T10:46:41.723" v="1387" actId="478"/>
          <ac:spMkLst>
            <pc:docMk/>
            <pc:sldMk cId="2853333913" sldId="257"/>
            <ac:spMk id="123" creationId="{492D9AF7-FE7B-2F4A-5FB7-017AD4C27059}"/>
          </ac:spMkLst>
        </pc:spChg>
        <pc:grpChg chg="del mod">
          <ac:chgData name="Adrienne Etard" userId="5c2858a4c2ad2d71" providerId="LiveId" clId="{4FC7E0BB-614E-45D6-8CD8-1865287C7211}" dt="2022-07-29T10:50:50.707" v="1587" actId="478"/>
          <ac:grpSpMkLst>
            <pc:docMk/>
            <pc:sldMk cId="2853333913" sldId="257"/>
            <ac:grpSpMk id="24" creationId="{A305ACB4-5B64-AED7-257E-DAB0947CFBBB}"/>
          </ac:grpSpMkLst>
        </pc:grpChg>
        <pc:grpChg chg="del mod">
          <ac:chgData name="Adrienne Etard" userId="5c2858a4c2ad2d71" providerId="LiveId" clId="{4FC7E0BB-614E-45D6-8CD8-1865287C7211}" dt="2022-07-29T10:50:47.962" v="1585" actId="478"/>
          <ac:grpSpMkLst>
            <pc:docMk/>
            <pc:sldMk cId="2853333913" sldId="257"/>
            <ac:grpSpMk id="27" creationId="{C17985A8-D3B2-A0E6-BD3B-886AE1CDC8AF}"/>
          </ac:grpSpMkLst>
        </pc:grpChg>
        <pc:grpChg chg="del mod">
          <ac:chgData name="Adrienne Etard" userId="5c2858a4c2ad2d71" providerId="LiveId" clId="{4FC7E0BB-614E-45D6-8CD8-1865287C7211}" dt="2022-07-29T10:49:43.226" v="1504" actId="478"/>
          <ac:grpSpMkLst>
            <pc:docMk/>
            <pc:sldMk cId="2853333913" sldId="257"/>
            <ac:grpSpMk id="33" creationId="{971E3E06-35E9-CD8C-B282-E15F6147705F}"/>
          </ac:grpSpMkLst>
        </pc:grpChg>
        <pc:grpChg chg="del mod">
          <ac:chgData name="Adrienne Etard" userId="5c2858a4c2ad2d71" providerId="LiveId" clId="{4FC7E0BB-614E-45D6-8CD8-1865287C7211}" dt="2022-07-29T10:54:03.710" v="1632" actId="478"/>
          <ac:grpSpMkLst>
            <pc:docMk/>
            <pc:sldMk cId="2853333913" sldId="257"/>
            <ac:grpSpMk id="38" creationId="{7A389551-2BB6-D48E-642D-8967464636F6}"/>
          </ac:grpSpMkLst>
        </pc:grpChg>
        <pc:grpChg chg="del mod">
          <ac:chgData name="Adrienne Etard" userId="5c2858a4c2ad2d71" providerId="LiveId" clId="{4FC7E0BB-614E-45D6-8CD8-1865287C7211}" dt="2022-07-29T10:54:05.592" v="1633" actId="478"/>
          <ac:grpSpMkLst>
            <pc:docMk/>
            <pc:sldMk cId="2853333913" sldId="257"/>
            <ac:grpSpMk id="41" creationId="{52B38E2E-AAED-F753-407B-54C50E1E729A}"/>
          </ac:grpSpMkLst>
        </pc:grpChg>
        <pc:grpChg chg="del mod">
          <ac:chgData name="Adrienne Etard" userId="5c2858a4c2ad2d71" providerId="LiveId" clId="{4FC7E0BB-614E-45D6-8CD8-1865287C7211}" dt="2022-07-29T10:54:29.092" v="1670" actId="478"/>
          <ac:grpSpMkLst>
            <pc:docMk/>
            <pc:sldMk cId="2853333913" sldId="257"/>
            <ac:grpSpMk id="44" creationId="{FDB9981A-4D95-8FE6-6376-E4D93899C72B}"/>
          </ac:grpSpMkLst>
        </pc:grpChg>
        <pc:grpChg chg="del">
          <ac:chgData name="Adrienne Etard" userId="5c2858a4c2ad2d71" providerId="LiveId" clId="{4FC7E0BB-614E-45D6-8CD8-1865287C7211}" dt="2022-07-29T10:49:23.707" v="1466" actId="478"/>
          <ac:grpSpMkLst>
            <pc:docMk/>
            <pc:sldMk cId="2853333913" sldId="257"/>
            <ac:grpSpMk id="52" creationId="{3627CBAF-8C31-706A-B0AF-1BCC3F7CA77C}"/>
          </ac:grpSpMkLst>
        </pc:grpChg>
        <pc:grpChg chg="del mod">
          <ac:chgData name="Adrienne Etard" userId="5c2858a4c2ad2d71" providerId="LiveId" clId="{4FC7E0BB-614E-45D6-8CD8-1865287C7211}" dt="2022-07-29T10:50:12.187" v="1540" actId="478"/>
          <ac:grpSpMkLst>
            <pc:docMk/>
            <pc:sldMk cId="2853333913" sldId="257"/>
            <ac:grpSpMk id="56" creationId="{82A11397-3380-8D63-D02F-65F64B6465E2}"/>
          </ac:grpSpMkLst>
        </pc:grpChg>
        <pc:graphicFrameChg chg="mod">
          <ac:chgData name="Adrienne Etard" userId="5c2858a4c2ad2d71" providerId="LiveId" clId="{4FC7E0BB-614E-45D6-8CD8-1865287C7211}" dt="2022-07-29T10:46:50.799" v="1390" actId="1076"/>
          <ac:graphicFrameMkLst>
            <pc:docMk/>
            <pc:sldMk cId="2853333913" sldId="257"/>
            <ac:graphicFrameMk id="7" creationId="{FC9DEC05-E95B-31F5-F01A-BC7C4AF46049}"/>
          </ac:graphicFrameMkLst>
        </pc:graphicFrameChg>
        <pc:graphicFrameChg chg="mod">
          <ac:chgData name="Adrienne Etard" userId="5c2858a4c2ad2d71" providerId="LiveId" clId="{4FC7E0BB-614E-45D6-8CD8-1865287C7211}" dt="2022-07-29T10:46:54.271" v="1391" actId="1076"/>
          <ac:graphicFrameMkLst>
            <pc:docMk/>
            <pc:sldMk cId="2853333913" sldId="257"/>
            <ac:graphicFrameMk id="14" creationId="{EEC92197-8148-A503-300E-99CD59F7D689}"/>
          </ac:graphicFrameMkLst>
        </pc:graphicFrameChg>
        <pc:graphicFrameChg chg="del mod">
          <ac:chgData name="Adrienne Etard" userId="5c2858a4c2ad2d71" providerId="LiveId" clId="{4FC7E0BB-614E-45D6-8CD8-1865287C7211}" dt="2022-07-29T10:48:23.852" v="1437" actId="478"/>
          <ac:graphicFrameMkLst>
            <pc:docMk/>
            <pc:sldMk cId="2853333913" sldId="257"/>
            <ac:graphicFrameMk id="17" creationId="{D1149797-1F27-032E-D989-FD80442D07FD}"/>
          </ac:graphicFrameMkLst>
        </pc:graphicFrameChg>
        <pc:graphicFrameChg chg="del mod">
          <ac:chgData name="Adrienne Etard" userId="5c2858a4c2ad2d71" providerId="LiveId" clId="{4FC7E0BB-614E-45D6-8CD8-1865287C7211}" dt="2022-07-29T10:48:40.199" v="1454" actId="478"/>
          <ac:graphicFrameMkLst>
            <pc:docMk/>
            <pc:sldMk cId="2853333913" sldId="257"/>
            <ac:graphicFrameMk id="20" creationId="{3D9BCF9D-A4A6-10AC-D306-47A0234DDBAC}"/>
          </ac:graphicFrameMkLst>
        </pc:graphicFrameChg>
        <pc:graphicFrameChg chg="mod">
          <ac:chgData name="Adrienne Etard" userId="5c2858a4c2ad2d71" providerId="LiveId" clId="{4FC7E0BB-614E-45D6-8CD8-1865287C7211}" dt="2022-07-29T10:46:57.295" v="1392" actId="1076"/>
          <ac:graphicFrameMkLst>
            <pc:docMk/>
            <pc:sldMk cId="2853333913" sldId="257"/>
            <ac:graphicFrameMk id="128" creationId="{F02153FE-BC63-2982-B9B9-E8BF060B8193}"/>
          </ac:graphicFrameMkLst>
        </pc:graphicFrameChg>
        <pc:cxnChg chg="add mod">
          <ac:chgData name="Adrienne Etard" userId="5c2858a4c2ad2d71" providerId="LiveId" clId="{4FC7E0BB-614E-45D6-8CD8-1865287C7211}" dt="2022-07-29T11:09:38.367" v="1862" actId="255"/>
          <ac:cxnSpMkLst>
            <pc:docMk/>
            <pc:sldMk cId="2853333913" sldId="257"/>
            <ac:cxnSpMk id="13" creationId="{E115B2A8-5B86-571A-2DBA-5689FD94852B}"/>
          </ac:cxnSpMkLst>
        </pc:cxnChg>
        <pc:cxnChg chg="del mod">
          <ac:chgData name="Adrienne Etard" userId="5c2858a4c2ad2d71" providerId="LiveId" clId="{4FC7E0BB-614E-45D6-8CD8-1865287C7211}" dt="2022-07-29T10:47:24.179" v="1403" actId="478"/>
          <ac:cxnSpMkLst>
            <pc:docMk/>
            <pc:sldMk cId="2853333913" sldId="257"/>
            <ac:cxnSpMk id="19" creationId="{4C94CFB3-9F29-C24F-1AFD-2806BBE579E2}"/>
          </ac:cxnSpMkLst>
        </pc:cxnChg>
        <pc:cxnChg chg="del mod">
          <ac:chgData name="Adrienne Etard" userId="5c2858a4c2ad2d71" providerId="LiveId" clId="{4FC7E0BB-614E-45D6-8CD8-1865287C7211}" dt="2022-07-29T10:47:15.670" v="1401" actId="478"/>
          <ac:cxnSpMkLst>
            <pc:docMk/>
            <pc:sldMk cId="2853333913" sldId="257"/>
            <ac:cxnSpMk id="62" creationId="{5A978206-74E9-A3B3-580F-B5F91B17D2D2}"/>
          </ac:cxnSpMkLst>
        </pc:cxnChg>
        <pc:cxnChg chg="del mod">
          <ac:chgData name="Adrienne Etard" userId="5c2858a4c2ad2d71" providerId="LiveId" clId="{4FC7E0BB-614E-45D6-8CD8-1865287C7211}" dt="2022-07-29T10:47:17.271" v="1402" actId="478"/>
          <ac:cxnSpMkLst>
            <pc:docMk/>
            <pc:sldMk cId="2853333913" sldId="257"/>
            <ac:cxnSpMk id="65" creationId="{3D9F4088-451E-8516-76CF-3712654222E0}"/>
          </ac:cxnSpMkLst>
        </pc:cxnChg>
        <pc:cxnChg chg="del mod">
          <ac:chgData name="Adrienne Etard" userId="5c2858a4c2ad2d71" providerId="LiveId" clId="{4FC7E0BB-614E-45D6-8CD8-1865287C7211}" dt="2022-07-29T10:47:14.221" v="1400" actId="478"/>
          <ac:cxnSpMkLst>
            <pc:docMk/>
            <pc:sldMk cId="2853333913" sldId="257"/>
            <ac:cxnSpMk id="69" creationId="{79EF8391-649F-6120-C28B-071A654BFFE1}"/>
          </ac:cxnSpMkLst>
        </pc:cxnChg>
        <pc:cxnChg chg="add mod">
          <ac:chgData name="Adrienne Etard" userId="5c2858a4c2ad2d71" providerId="LiveId" clId="{4FC7E0BB-614E-45D6-8CD8-1865287C7211}" dt="2022-07-29T11:10:34.392" v="1866" actId="1076"/>
          <ac:cxnSpMkLst>
            <pc:docMk/>
            <pc:sldMk cId="2853333913" sldId="257"/>
            <ac:cxnSpMk id="71" creationId="{89F1218C-912C-59AB-F560-FFF77E379596}"/>
          </ac:cxnSpMkLst>
        </pc:cxnChg>
        <pc:cxnChg chg="del mod">
          <ac:chgData name="Adrienne Etard" userId="5c2858a4c2ad2d71" providerId="LiveId" clId="{4FC7E0BB-614E-45D6-8CD8-1865287C7211}" dt="2022-07-29T10:47:12.572" v="1399" actId="478"/>
          <ac:cxnSpMkLst>
            <pc:docMk/>
            <pc:sldMk cId="2853333913" sldId="257"/>
            <ac:cxnSpMk id="72" creationId="{2E9C919D-F231-8866-C651-60A95B5FD1FF}"/>
          </ac:cxnSpMkLst>
        </pc:cxnChg>
        <pc:cxnChg chg="del mod">
          <ac:chgData name="Adrienne Etard" userId="5c2858a4c2ad2d71" providerId="LiveId" clId="{4FC7E0BB-614E-45D6-8CD8-1865287C7211}" dt="2022-07-29T10:47:10.637" v="1398" actId="478"/>
          <ac:cxnSpMkLst>
            <pc:docMk/>
            <pc:sldMk cId="2853333913" sldId="257"/>
            <ac:cxnSpMk id="91" creationId="{7FA6E0DC-F48E-4AE9-3301-4951D50FC604}"/>
          </ac:cxnSpMkLst>
        </pc:cxnChg>
        <pc:cxnChg chg="del mod">
          <ac:chgData name="Adrienne Etard" userId="5c2858a4c2ad2d71" providerId="LiveId" clId="{4FC7E0BB-614E-45D6-8CD8-1865287C7211}" dt="2022-07-29T10:47:28.086" v="1405" actId="478"/>
          <ac:cxnSpMkLst>
            <pc:docMk/>
            <pc:sldMk cId="2853333913" sldId="257"/>
            <ac:cxnSpMk id="94" creationId="{62F42FD3-D7A8-30F5-E69A-2A20A7BFB174}"/>
          </ac:cxnSpMkLst>
        </pc:cxnChg>
        <pc:cxnChg chg="del mod">
          <ac:chgData name="Adrienne Etard" userId="5c2858a4c2ad2d71" providerId="LiveId" clId="{4FC7E0BB-614E-45D6-8CD8-1865287C7211}" dt="2022-07-29T10:47:29.501" v="1406" actId="478"/>
          <ac:cxnSpMkLst>
            <pc:docMk/>
            <pc:sldMk cId="2853333913" sldId="257"/>
            <ac:cxnSpMk id="98" creationId="{715F8519-3167-9B97-5C5A-5DC2A753773D}"/>
          </ac:cxnSpMkLst>
        </pc:cxnChg>
        <pc:cxnChg chg="del mod">
          <ac:chgData name="Adrienne Etard" userId="5c2858a4c2ad2d71" providerId="LiveId" clId="{4FC7E0BB-614E-45D6-8CD8-1865287C7211}" dt="2022-07-29T10:47:26.387" v="1404" actId="478"/>
          <ac:cxnSpMkLst>
            <pc:docMk/>
            <pc:sldMk cId="2853333913" sldId="257"/>
            <ac:cxnSpMk id="101" creationId="{580DF1B2-9943-3AB4-7D16-BC6D3A3F78A0}"/>
          </ac:cxnSpMkLst>
        </pc:cxnChg>
        <pc:cxnChg chg="mod">
          <ac:chgData name="Adrienne Etard" userId="5c2858a4c2ad2d71" providerId="LiveId" clId="{4FC7E0BB-614E-45D6-8CD8-1865287C7211}" dt="2022-07-29T10:52:04.815" v="1599" actId="1076"/>
          <ac:cxnSpMkLst>
            <pc:docMk/>
            <pc:sldMk cId="2853333913" sldId="257"/>
            <ac:cxnSpMk id="112" creationId="{0F295B2D-F699-4B36-87DC-1D8B5D85A4E6}"/>
          </ac:cxnSpMkLst>
        </pc:cxnChg>
        <pc:cxnChg chg="del">
          <ac:chgData name="Adrienne Etard" userId="5c2858a4c2ad2d71" providerId="LiveId" clId="{4FC7E0BB-614E-45D6-8CD8-1865287C7211}" dt="2022-07-29T10:47:01.786" v="1394" actId="478"/>
          <ac:cxnSpMkLst>
            <pc:docMk/>
            <pc:sldMk cId="2853333913" sldId="257"/>
            <ac:cxnSpMk id="114" creationId="{B7ACD9B0-517A-6F3B-8469-C0847D41137D}"/>
          </ac:cxnSpMkLst>
        </pc:cxnChg>
      </pc:sldChg>
      <pc:sldChg chg="addSp delSp modSp add mod">
        <pc:chgData name="Adrienne Etard" userId="5c2858a4c2ad2d71" providerId="LiveId" clId="{4FC7E0BB-614E-45D6-8CD8-1865287C7211}" dt="2022-08-12T14:02:27.204" v="2572" actId="1037"/>
        <pc:sldMkLst>
          <pc:docMk/>
          <pc:sldMk cId="421063347" sldId="258"/>
        </pc:sldMkLst>
        <pc:spChg chg="add mod ord">
          <ac:chgData name="Adrienne Etard" userId="5c2858a4c2ad2d71" providerId="LiveId" clId="{4FC7E0BB-614E-45D6-8CD8-1865287C7211}" dt="2022-07-29T13:42:12.523" v="2528" actId="164"/>
          <ac:spMkLst>
            <pc:docMk/>
            <pc:sldMk cId="421063347" sldId="258"/>
            <ac:spMk id="3" creationId="{49898B30-1AD3-5AE7-BD3A-56841DB9AFDB}"/>
          </ac:spMkLst>
        </pc:spChg>
        <pc:spChg chg="mod or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8" creationId="{36BE35A6-5559-7E91-6DC3-11FC5F2A4D99}"/>
          </ac:spMkLst>
        </pc:spChg>
        <pc:spChg chg="add del mod">
          <ac:chgData name="Adrienne Etard" userId="5c2858a4c2ad2d71" providerId="LiveId" clId="{4FC7E0BB-614E-45D6-8CD8-1865287C7211}" dt="2022-07-29T11:18:54.875" v="1930" actId="478"/>
          <ac:spMkLst>
            <pc:docMk/>
            <pc:sldMk cId="421063347" sldId="258"/>
            <ac:spMk id="10" creationId="{FF300859-5DB7-ECBE-4390-B6FF6A310FAF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22" creationId="{960B3962-31A2-6199-003D-4B6A6BBC2C5D}"/>
          </ac:spMkLst>
        </pc:spChg>
        <pc:spChg chg="del">
          <ac:chgData name="Adrienne Etard" userId="5c2858a4c2ad2d71" providerId="LiveId" clId="{4FC7E0BB-614E-45D6-8CD8-1865287C7211}" dt="2022-07-29T11:08:46.833" v="1856" actId="478"/>
          <ac:spMkLst>
            <pc:docMk/>
            <pc:sldMk cId="421063347" sldId="258"/>
            <ac:spMk id="37" creationId="{454FAE1A-136D-A0FF-B50F-FD9B2BD3F16E}"/>
          </ac:spMkLst>
        </pc:spChg>
        <pc:spChg chg="del">
          <ac:chgData name="Adrienne Etard" userId="5c2858a4c2ad2d71" providerId="LiveId" clId="{4FC7E0BB-614E-45D6-8CD8-1865287C7211}" dt="2022-07-29T11:13:03.895" v="1901" actId="478"/>
          <ac:spMkLst>
            <pc:docMk/>
            <pc:sldMk cId="421063347" sldId="258"/>
            <ac:spMk id="47" creationId="{C3DAA4DD-F582-29AF-6FF2-85B1DCA11991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48" creationId="{FE5C7303-B7F4-123B-A048-52E590438F1A}"/>
          </ac:spMkLst>
        </pc:spChg>
        <pc:spChg chg="add mod ord">
          <ac:chgData name="Adrienne Etard" userId="5c2858a4c2ad2d71" providerId="LiveId" clId="{4FC7E0BB-614E-45D6-8CD8-1865287C7211}" dt="2022-07-29T13:18:33.270" v="2355" actId="1076"/>
          <ac:spMkLst>
            <pc:docMk/>
            <pc:sldMk cId="421063347" sldId="258"/>
            <ac:spMk id="49" creationId="{B8DF61F5-D390-4D65-B423-6474FD29E3F3}"/>
          </ac:spMkLst>
        </pc:spChg>
        <pc:spChg chg="add del mod">
          <ac:chgData name="Adrienne Etard" userId="5c2858a4c2ad2d71" providerId="LiveId" clId="{4FC7E0BB-614E-45D6-8CD8-1865287C7211}" dt="2022-07-29T13:04:40.406" v="1994" actId="478"/>
          <ac:spMkLst>
            <pc:docMk/>
            <pc:sldMk cId="421063347" sldId="258"/>
            <ac:spMk id="50" creationId="{B5F78E61-C20C-94E9-AFC4-77DA77C2E099}"/>
          </ac:spMkLst>
        </pc:spChg>
        <pc:spChg chg="add del mod ord">
          <ac:chgData name="Adrienne Etard" userId="5c2858a4c2ad2d71" providerId="LiveId" clId="{4FC7E0BB-614E-45D6-8CD8-1865287C7211}" dt="2022-07-29T13:07:12.679" v="2041" actId="478"/>
          <ac:spMkLst>
            <pc:docMk/>
            <pc:sldMk cId="421063347" sldId="258"/>
            <ac:spMk id="51" creationId="{7FF91120-53D9-18A3-71BD-6C88D6CDBB09}"/>
          </ac:spMkLst>
        </pc:spChg>
        <pc:spChg chg="del">
          <ac:chgData name="Adrienne Etard" userId="5c2858a4c2ad2d71" providerId="LiveId" clId="{4FC7E0BB-614E-45D6-8CD8-1865287C7211}" dt="2022-07-29T11:10:53.766" v="1873" actId="478"/>
          <ac:spMkLst>
            <pc:docMk/>
            <pc:sldMk cId="421063347" sldId="258"/>
            <ac:spMk id="55" creationId="{2A5BC283-1CA7-0289-5FEA-2155482005CA}"/>
          </ac:spMkLst>
        </pc:spChg>
        <pc:spChg chg="add del mod ord">
          <ac:chgData name="Adrienne Etard" userId="5c2858a4c2ad2d71" providerId="LiveId" clId="{4FC7E0BB-614E-45D6-8CD8-1865287C7211}" dt="2022-07-29T13:07:45.507" v="2061" actId="478"/>
          <ac:spMkLst>
            <pc:docMk/>
            <pc:sldMk cId="421063347" sldId="258"/>
            <ac:spMk id="59" creationId="{74D0A10D-6242-E259-A553-8EF2D0C926FF}"/>
          </ac:spMkLst>
        </pc:spChg>
        <pc:spChg chg="add mod ord">
          <ac:chgData name="Adrienne Etard" userId="5c2858a4c2ad2d71" providerId="LiveId" clId="{4FC7E0BB-614E-45D6-8CD8-1865287C7211}" dt="2022-07-29T13:18:02.152" v="2349" actId="164"/>
          <ac:spMkLst>
            <pc:docMk/>
            <pc:sldMk cId="421063347" sldId="258"/>
            <ac:spMk id="61" creationId="{FD94CFCC-9C72-A141-C093-37559DCCC8B5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64" creationId="{F849CE91-E657-25FF-9CC5-8E7CA02BEC9F}"/>
          </ac:spMkLst>
        </pc:spChg>
        <pc:spChg chg="add del mod">
          <ac:chgData name="Adrienne Etard" userId="5c2858a4c2ad2d71" providerId="LiveId" clId="{4FC7E0BB-614E-45D6-8CD8-1865287C7211}" dt="2022-07-29T13:09:30.392" v="2122" actId="478"/>
          <ac:spMkLst>
            <pc:docMk/>
            <pc:sldMk cId="421063347" sldId="258"/>
            <ac:spMk id="66" creationId="{DDA5E351-D703-DCC4-6EB9-2C714C3F3F10}"/>
          </ac:spMkLst>
        </pc:spChg>
        <pc:spChg chg="add del mod">
          <ac:chgData name="Adrienne Etard" userId="5c2858a4c2ad2d71" providerId="LiveId" clId="{4FC7E0BB-614E-45D6-8CD8-1865287C7211}" dt="2022-07-29T13:09:44.824" v="2153" actId="478"/>
          <ac:spMkLst>
            <pc:docMk/>
            <pc:sldMk cId="421063347" sldId="258"/>
            <ac:spMk id="67" creationId="{6CD34108-0E59-B6B0-1170-CC84B2A4A16A}"/>
          </ac:spMkLst>
        </pc:spChg>
        <pc:spChg chg="add del mod">
          <ac:chgData name="Adrienne Etard" userId="5c2858a4c2ad2d71" providerId="LiveId" clId="{4FC7E0BB-614E-45D6-8CD8-1865287C7211}" dt="2022-07-29T13:09:15.622" v="2099" actId="478"/>
          <ac:spMkLst>
            <pc:docMk/>
            <pc:sldMk cId="421063347" sldId="258"/>
            <ac:spMk id="68" creationId="{FE808C92-40CA-5397-785D-0D38E747AC34}"/>
          </ac:spMkLst>
        </pc:spChg>
        <pc:spChg chg="add del mod">
          <ac:chgData name="Adrienne Etard" userId="5c2858a4c2ad2d71" providerId="LiveId" clId="{4FC7E0BB-614E-45D6-8CD8-1865287C7211}" dt="2022-07-29T13:11:51.555" v="2285" actId="478"/>
          <ac:spMkLst>
            <pc:docMk/>
            <pc:sldMk cId="421063347" sldId="258"/>
            <ac:spMk id="71" creationId="{FCFA8E95-3D0F-0AEC-26CE-753CC3999D44}"/>
          </ac:spMkLst>
        </pc:spChg>
        <pc:spChg chg="add del mod">
          <ac:chgData name="Adrienne Etard" userId="5c2858a4c2ad2d71" providerId="LiveId" clId="{4FC7E0BB-614E-45D6-8CD8-1865287C7211}" dt="2022-07-29T13:10:52.439" v="2198" actId="478"/>
          <ac:spMkLst>
            <pc:docMk/>
            <pc:sldMk cId="421063347" sldId="258"/>
            <ac:spMk id="73" creationId="{D04ECE64-0C96-2456-86E5-FF59AE4A5A11}"/>
          </ac:spMkLst>
        </pc:spChg>
        <pc:spChg chg="add del mod">
          <ac:chgData name="Adrienne Etard" userId="5c2858a4c2ad2d71" providerId="LiveId" clId="{4FC7E0BB-614E-45D6-8CD8-1865287C7211}" dt="2022-07-29T13:11:38.268" v="2263" actId="478"/>
          <ac:spMkLst>
            <pc:docMk/>
            <pc:sldMk cId="421063347" sldId="258"/>
            <ac:spMk id="74" creationId="{ABF9E914-0826-8B2C-F7F1-44CAE9CD2C78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76" creationId="{3817F7A7-DFF6-84EC-8642-FEAD7E8A0814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77" creationId="{0464A06F-8464-DF72-9910-FB06C6A922E5}"/>
          </ac:spMkLst>
        </pc:spChg>
        <pc:spChg chg="add mod ord">
          <ac:chgData name="Adrienne Etard" userId="5c2858a4c2ad2d71" providerId="LiveId" clId="{4FC7E0BB-614E-45D6-8CD8-1865287C7211}" dt="2022-07-29T13:18:02.152" v="2349" actId="164"/>
          <ac:spMkLst>
            <pc:docMk/>
            <pc:sldMk cId="421063347" sldId="258"/>
            <ac:spMk id="78" creationId="{98CE00C8-4406-FC92-EE15-30297BFE2A52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79" creationId="{8C6B7169-37AE-7E12-A89D-131764483AF5}"/>
          </ac:spMkLst>
        </pc:spChg>
        <pc:spChg chg="add 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80" creationId="{1D6612FD-BF2C-2F54-9730-6137125FDF08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1" creationId="{FAF6D2DD-8BAE-669E-CAC9-F413E2E9481A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2" creationId="{89115199-92FD-DD09-3527-652E7B9AEEEF}"/>
          </ac:spMkLst>
        </pc:spChg>
        <pc:spChg chg="add mod">
          <ac:chgData name="Adrienne Etard" userId="5c2858a4c2ad2d71" providerId="LiveId" clId="{4FC7E0BB-614E-45D6-8CD8-1865287C7211}" dt="2022-07-29T13:24:24.458" v="2492" actId="164"/>
          <ac:spMkLst>
            <pc:docMk/>
            <pc:sldMk cId="421063347" sldId="258"/>
            <ac:spMk id="83" creationId="{97833E28-AC22-AAC3-0ED5-D73DC30C6199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84" creationId="{70B5BEB4-ECBE-FA75-C856-493F5956AA33}"/>
          </ac:spMkLst>
        </pc:spChg>
        <pc:spChg chg="add mod">
          <ac:chgData name="Adrienne Etard" userId="5c2858a4c2ad2d71" providerId="LiveId" clId="{4FC7E0BB-614E-45D6-8CD8-1865287C7211}" dt="2022-08-12T14:02:27.204" v="2572" actId="1037"/>
          <ac:spMkLst>
            <pc:docMk/>
            <pc:sldMk cId="421063347" sldId="258"/>
            <ac:spMk id="85" creationId="{5084973B-197D-5CCF-B060-DB961075E457}"/>
          </ac:spMkLst>
        </pc:spChg>
        <pc:spChg chg="add mod">
          <ac:chgData name="Adrienne Etard" userId="5c2858a4c2ad2d71" providerId="LiveId" clId="{4FC7E0BB-614E-45D6-8CD8-1865287C7211}" dt="2022-07-29T13:24:01.487" v="2449" actId="164"/>
          <ac:spMkLst>
            <pc:docMk/>
            <pc:sldMk cId="421063347" sldId="258"/>
            <ac:spMk id="86" creationId="{6CDE69CC-F986-E18E-F3CC-80FD54C0C6D9}"/>
          </ac:spMkLst>
        </pc:spChg>
        <pc:spChg chg="mod">
          <ac:chgData name="Adrienne Etard" userId="5c2858a4c2ad2d71" providerId="LiveId" clId="{4FC7E0BB-614E-45D6-8CD8-1865287C7211}" dt="2022-07-29T13:40:56.995" v="2524" actId="164"/>
          <ac:spMkLst>
            <pc:docMk/>
            <pc:sldMk cId="421063347" sldId="258"/>
            <ac:spMk id="123" creationId="{492D9AF7-FE7B-2F4A-5FB7-017AD4C27059}"/>
          </ac:spMkLst>
        </pc:spChg>
        <pc:grpChg chg="add mod">
          <ac:chgData name="Adrienne Etard" userId="5c2858a4c2ad2d71" providerId="LiveId" clId="{4FC7E0BB-614E-45D6-8CD8-1865287C7211}" dt="2022-07-29T13:42:12.523" v="2528" actId="164"/>
          <ac:grpSpMkLst>
            <pc:docMk/>
            <pc:sldMk cId="421063347" sldId="258"/>
            <ac:grpSpMk id="2" creationId="{400C27D4-EF74-E6FB-DBC5-A2FE7B335AFB}"/>
          </ac:grpSpMkLst>
        </pc:grpChg>
        <pc:grpChg chg="add mod">
          <ac:chgData name="Adrienne Etard" userId="5c2858a4c2ad2d71" providerId="LiveId" clId="{4FC7E0BB-614E-45D6-8CD8-1865287C7211}" dt="2022-07-29T13:42:21.177" v="2567" actId="1076"/>
          <ac:grpSpMkLst>
            <pc:docMk/>
            <pc:sldMk cId="421063347" sldId="258"/>
            <ac:grpSpMk id="4" creationId="{B0BE58AC-A364-FD02-AAA6-B9F59B30960A}"/>
          </ac:grpSpMkLst>
        </pc:grpChg>
        <pc:grpChg chg="del">
          <ac:chgData name="Adrienne Etard" userId="5c2858a4c2ad2d71" providerId="LiveId" clId="{4FC7E0BB-614E-45D6-8CD8-1865287C7211}" dt="2022-07-29T11:08:44.296" v="1855" actId="478"/>
          <ac:grpSpMkLst>
            <pc:docMk/>
            <pc:sldMk cId="421063347" sldId="258"/>
            <ac:grpSpMk id="24" creationId="{A305ACB4-5B64-AED7-257E-DAB0947CFBBB}"/>
          </ac:grpSpMkLst>
        </pc:grpChg>
        <pc:grpChg chg="add mod ord">
          <ac:chgData name="Adrienne Etard" userId="5c2858a4c2ad2d71" providerId="LiveId" clId="{4FC7E0BB-614E-45D6-8CD8-1865287C7211}" dt="2022-07-29T13:19:05.574" v="2409" actId="164"/>
          <ac:grpSpMkLst>
            <pc:docMk/>
            <pc:sldMk cId="421063347" sldId="258"/>
            <ac:grpSpMk id="27" creationId="{269F1D7B-EC9A-320C-3AA5-7E172A2E970F}"/>
          </ac:grpSpMkLst>
        </pc:grpChg>
        <pc:grpChg chg="del">
          <ac:chgData name="Adrienne Etard" userId="5c2858a4c2ad2d71" providerId="LiveId" clId="{4FC7E0BB-614E-45D6-8CD8-1865287C7211}" dt="2022-07-29T11:08:48.198" v="1857" actId="478"/>
          <ac:grpSpMkLst>
            <pc:docMk/>
            <pc:sldMk cId="421063347" sldId="258"/>
            <ac:grpSpMk id="27" creationId="{C17985A8-D3B2-A0E6-BD3B-886AE1CDC8AF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30" creationId="{4AD88455-BEB8-05EA-0415-1714A5313C18}"/>
          </ac:grpSpMkLst>
        </pc:grpChg>
        <pc:grpChg chg="del">
          <ac:chgData name="Adrienne Etard" userId="5c2858a4c2ad2d71" providerId="LiveId" clId="{4FC7E0BB-614E-45D6-8CD8-1865287C7211}" dt="2022-07-29T11:10:40.654" v="1867" actId="478"/>
          <ac:grpSpMkLst>
            <pc:docMk/>
            <pc:sldMk cId="421063347" sldId="258"/>
            <ac:grpSpMk id="33" creationId="{971E3E06-35E9-CD8C-B282-E15F6147705F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37" creationId="{D96CCE43-56C6-F022-96BC-DEE538B3B0AC}"/>
          </ac:grpSpMkLst>
        </pc:grpChg>
        <pc:grpChg chg="del">
          <ac:chgData name="Adrienne Etard" userId="5c2858a4c2ad2d71" providerId="LiveId" clId="{4FC7E0BB-614E-45D6-8CD8-1865287C7211}" dt="2022-07-29T11:12:54.442" v="1896" actId="478"/>
          <ac:grpSpMkLst>
            <pc:docMk/>
            <pc:sldMk cId="421063347" sldId="258"/>
            <ac:grpSpMk id="38" creationId="{7A389551-2BB6-D48E-642D-8967464636F6}"/>
          </ac:grpSpMkLst>
        </pc:grpChg>
        <pc:grpChg chg="del mod">
          <ac:chgData name="Adrienne Etard" userId="5c2858a4c2ad2d71" providerId="LiveId" clId="{4FC7E0BB-614E-45D6-8CD8-1865287C7211}" dt="2022-07-29T11:12:52.499" v="1895" actId="478"/>
          <ac:grpSpMkLst>
            <pc:docMk/>
            <pc:sldMk cId="421063347" sldId="258"/>
            <ac:grpSpMk id="41" creationId="{52B38E2E-AAED-F753-407B-54C50E1E729A}"/>
          </ac:grpSpMkLst>
        </pc:grpChg>
        <pc:grpChg chg="del">
          <ac:chgData name="Adrienne Etard" userId="5c2858a4c2ad2d71" providerId="LiveId" clId="{4FC7E0BB-614E-45D6-8CD8-1865287C7211}" dt="2022-07-29T11:12:57.522" v="1897" actId="478"/>
          <ac:grpSpMkLst>
            <pc:docMk/>
            <pc:sldMk cId="421063347" sldId="258"/>
            <ac:grpSpMk id="44" creationId="{FDB9981A-4D95-8FE6-6376-E4D93899C72B}"/>
          </ac:grpSpMkLst>
        </pc:grpChg>
        <pc:grpChg chg="del">
          <ac:chgData name="Adrienne Etard" userId="5c2858a4c2ad2d71" providerId="LiveId" clId="{4FC7E0BB-614E-45D6-8CD8-1865287C7211}" dt="2022-07-29T11:10:45.508" v="1868" actId="478"/>
          <ac:grpSpMkLst>
            <pc:docMk/>
            <pc:sldMk cId="421063347" sldId="258"/>
            <ac:grpSpMk id="52" creationId="{3627CBAF-8C31-706A-B0AF-1BCC3F7CA77C}"/>
          </ac:grpSpMkLst>
        </pc:grpChg>
        <pc:grpChg chg="del">
          <ac:chgData name="Adrienne Etard" userId="5c2858a4c2ad2d71" providerId="LiveId" clId="{4FC7E0BB-614E-45D6-8CD8-1865287C7211}" dt="2022-07-29T11:10:47.391" v="1869" actId="478"/>
          <ac:grpSpMkLst>
            <pc:docMk/>
            <pc:sldMk cId="421063347" sldId="258"/>
            <ac:grpSpMk id="56" creationId="{82A11397-3380-8D63-D02F-65F64B6465E2}"/>
          </ac:grpSpMkLst>
        </pc:grpChg>
        <pc:grpChg chg="add mod">
          <ac:chgData name="Adrienne Etard" userId="5c2858a4c2ad2d71" providerId="LiveId" clId="{4FC7E0BB-614E-45D6-8CD8-1865287C7211}" dt="2022-07-29T13:40:56.995" v="2524" actId="164"/>
          <ac:grpSpMkLst>
            <pc:docMk/>
            <pc:sldMk cId="421063347" sldId="258"/>
            <ac:grpSpMk id="87" creationId="{19F6E8E3-79C0-C218-1146-E07513E14C9A}"/>
          </ac:grpSpMkLst>
        </pc:grpChg>
        <pc:graphicFrameChg chg="mod ord modGraphic">
          <ac:chgData name="Adrienne Etard" userId="5c2858a4c2ad2d71" providerId="LiveId" clId="{4FC7E0BB-614E-45D6-8CD8-1865287C7211}" dt="2022-07-29T13:40:56.995" v="2524" actId="164"/>
          <ac:graphicFrameMkLst>
            <pc:docMk/>
            <pc:sldMk cId="421063347" sldId="258"/>
            <ac:graphicFrameMk id="7" creationId="{FC9DEC05-E95B-31F5-F01A-BC7C4AF46049}"/>
          </ac:graphicFrameMkLst>
        </pc:graphicFrameChg>
        <pc:graphicFrameChg chg="mod ord modGraphic">
          <ac:chgData name="Adrienne Etard" userId="5c2858a4c2ad2d71" providerId="LiveId" clId="{4FC7E0BB-614E-45D6-8CD8-1865287C7211}" dt="2022-07-29T13:40:56.995" v="2524" actId="164"/>
          <ac:graphicFrameMkLst>
            <pc:docMk/>
            <pc:sldMk cId="421063347" sldId="258"/>
            <ac:graphicFrameMk id="14" creationId="{EEC92197-8148-A503-300E-99CD59F7D689}"/>
          </ac:graphicFrameMkLst>
        </pc:graphicFrameChg>
        <pc:graphicFrameChg chg="del mod">
          <ac:chgData name="Adrienne Etard" userId="5c2858a4c2ad2d71" providerId="LiveId" clId="{4FC7E0BB-614E-45D6-8CD8-1865287C7211}" dt="2022-07-29T11:02:11.133" v="1781" actId="478"/>
          <ac:graphicFrameMkLst>
            <pc:docMk/>
            <pc:sldMk cId="421063347" sldId="258"/>
            <ac:graphicFrameMk id="17" creationId="{D1149797-1F27-032E-D989-FD80442D07FD}"/>
          </ac:graphicFrameMkLst>
        </pc:graphicFrameChg>
        <pc:graphicFrameChg chg="del mod">
          <ac:chgData name="Adrienne Etard" userId="5c2858a4c2ad2d71" providerId="LiveId" clId="{4FC7E0BB-614E-45D6-8CD8-1865287C7211}" dt="2022-07-29T11:00:59.925" v="1734" actId="478"/>
          <ac:graphicFrameMkLst>
            <pc:docMk/>
            <pc:sldMk cId="421063347" sldId="258"/>
            <ac:graphicFrameMk id="20" creationId="{3D9BCF9D-A4A6-10AC-D306-47A0234DDBAC}"/>
          </ac:graphicFrameMkLst>
        </pc:graphicFrameChg>
        <pc:graphicFrameChg chg="mod">
          <ac:chgData name="Adrienne Etard" userId="5c2858a4c2ad2d71" providerId="LiveId" clId="{4FC7E0BB-614E-45D6-8CD8-1865287C7211}" dt="2022-08-12T14:01:48.535" v="2569" actId="20577"/>
          <ac:graphicFrameMkLst>
            <pc:docMk/>
            <pc:sldMk cId="421063347" sldId="258"/>
            <ac:graphicFrameMk id="128" creationId="{F02153FE-BC63-2982-B9B9-E8BF060B8193}"/>
          </ac:graphicFrameMkLst>
        </pc:graphicFrameChg>
        <pc:cxnChg chg="mod">
          <ac:chgData name="Adrienne Etard" userId="5c2858a4c2ad2d71" providerId="LiveId" clId="{4FC7E0BB-614E-45D6-8CD8-1865287C7211}" dt="2022-07-29T13:40:56.995" v="2524" actId="164"/>
          <ac:cxnSpMkLst>
            <pc:docMk/>
            <pc:sldMk cId="421063347" sldId="258"/>
            <ac:cxnSpMk id="19" creationId="{4C94CFB3-9F29-C24F-1AFD-2806BBE579E2}"/>
          </ac:cxnSpMkLst>
        </pc:cxnChg>
        <pc:cxnChg chg="add mod ord">
          <ac:chgData name="Adrienne Etard" userId="5c2858a4c2ad2d71" providerId="LiveId" clId="{4FC7E0BB-614E-45D6-8CD8-1865287C7211}" dt="2022-07-29T13:40:56.995" v="2524" actId="164"/>
          <ac:cxnSpMkLst>
            <pc:docMk/>
            <pc:sldMk cId="421063347" sldId="258"/>
            <ac:cxnSpMk id="60" creationId="{39E43BE3-D0B6-88DA-FECD-3739F6DA6C05}"/>
          </ac:cxnSpMkLst>
        </pc:cxnChg>
        <pc:cxnChg chg="del mod">
          <ac:chgData name="Adrienne Etard" userId="5c2858a4c2ad2d71" providerId="LiveId" clId="{4FC7E0BB-614E-45D6-8CD8-1865287C7211}" dt="2022-07-29T11:09:28.665" v="1861" actId="478"/>
          <ac:cxnSpMkLst>
            <pc:docMk/>
            <pc:sldMk cId="421063347" sldId="258"/>
            <ac:cxnSpMk id="62" creationId="{5A978206-74E9-A3B3-580F-B5F91B17D2D2}"/>
          </ac:cxnSpMkLst>
        </pc:cxnChg>
        <pc:cxnChg chg="add mod ord">
          <ac:chgData name="Adrienne Etard" userId="5c2858a4c2ad2d71" providerId="LiveId" clId="{4FC7E0BB-614E-45D6-8CD8-1865287C7211}" dt="2022-07-29T13:19:05.574" v="2409" actId="164"/>
          <ac:cxnSpMkLst>
            <pc:docMk/>
            <pc:sldMk cId="421063347" sldId="258"/>
            <ac:cxnSpMk id="63" creationId="{FD2259D7-E304-64D6-8E46-98136B4E595E}"/>
          </ac:cxnSpMkLst>
        </pc:cxnChg>
        <pc:cxnChg chg="del mod">
          <ac:chgData name="Adrienne Etard" userId="5c2858a4c2ad2d71" providerId="LiveId" clId="{4FC7E0BB-614E-45D6-8CD8-1865287C7211}" dt="2022-07-29T11:09:27.900" v="1860" actId="478"/>
          <ac:cxnSpMkLst>
            <pc:docMk/>
            <pc:sldMk cId="421063347" sldId="258"/>
            <ac:cxnSpMk id="65" creationId="{3D9F4088-451E-8516-76CF-3712654222E0}"/>
          </ac:cxnSpMkLst>
        </pc:cxnChg>
        <pc:cxnChg chg="del mod">
          <ac:chgData name="Adrienne Etard" userId="5c2858a4c2ad2d71" providerId="LiveId" clId="{4FC7E0BB-614E-45D6-8CD8-1865287C7211}" dt="2022-07-29T11:13:01.686" v="1900" actId="478"/>
          <ac:cxnSpMkLst>
            <pc:docMk/>
            <pc:sldMk cId="421063347" sldId="258"/>
            <ac:cxnSpMk id="69" creationId="{79EF8391-649F-6120-C28B-071A654BFFE1}"/>
          </ac:cxnSpMkLst>
        </pc:cxnChg>
        <pc:cxnChg chg="add mod ord">
          <ac:chgData name="Adrienne Etard" userId="5c2858a4c2ad2d71" providerId="LiveId" clId="{4FC7E0BB-614E-45D6-8CD8-1865287C7211}" dt="2022-07-29T13:24:24.458" v="2492" actId="164"/>
          <ac:cxnSpMkLst>
            <pc:docMk/>
            <pc:sldMk cId="421063347" sldId="258"/>
            <ac:cxnSpMk id="70" creationId="{E5910984-D41B-B4A9-1BEA-C06429FACFCC}"/>
          </ac:cxnSpMkLst>
        </pc:cxnChg>
        <pc:cxnChg chg="del mod">
          <ac:chgData name="Adrienne Etard" userId="5c2858a4c2ad2d71" providerId="LiveId" clId="{4FC7E0BB-614E-45D6-8CD8-1865287C7211}" dt="2022-07-29T11:13:00.234" v="1899" actId="478"/>
          <ac:cxnSpMkLst>
            <pc:docMk/>
            <pc:sldMk cId="421063347" sldId="258"/>
            <ac:cxnSpMk id="72" creationId="{2E9C919D-F231-8866-C651-60A95B5FD1FF}"/>
          </ac:cxnSpMkLst>
        </pc:cxnChg>
        <pc:cxnChg chg="add mod ord">
          <ac:chgData name="Adrienne Etard" userId="5c2858a4c2ad2d71" providerId="LiveId" clId="{4FC7E0BB-614E-45D6-8CD8-1865287C7211}" dt="2022-07-29T13:24:01.487" v="2449" actId="164"/>
          <ac:cxnSpMkLst>
            <pc:docMk/>
            <pc:sldMk cId="421063347" sldId="258"/>
            <ac:cxnSpMk id="75" creationId="{D82E5BFA-66C1-B57E-52B0-D685C27A4A5D}"/>
          </ac:cxnSpMkLst>
        </pc:cxnChg>
        <pc:cxnChg chg="del mod">
          <ac:chgData name="Adrienne Etard" userId="5c2858a4c2ad2d71" providerId="LiveId" clId="{4FC7E0BB-614E-45D6-8CD8-1865287C7211}" dt="2022-07-29T11:12:58.725" v="1898" actId="478"/>
          <ac:cxnSpMkLst>
            <pc:docMk/>
            <pc:sldMk cId="421063347" sldId="258"/>
            <ac:cxnSpMk id="91" creationId="{7FA6E0DC-F48E-4AE9-3301-4951D50FC604}"/>
          </ac:cxnSpMkLst>
        </pc:cxnChg>
        <pc:cxnChg chg="del mod">
          <ac:chgData name="Adrienne Etard" userId="5c2858a4c2ad2d71" providerId="LiveId" clId="{4FC7E0BB-614E-45D6-8CD8-1865287C7211}" dt="2022-07-29T11:10:50.745" v="1871" actId="478"/>
          <ac:cxnSpMkLst>
            <pc:docMk/>
            <pc:sldMk cId="421063347" sldId="258"/>
            <ac:cxnSpMk id="94" creationId="{62F42FD3-D7A8-30F5-E69A-2A20A7BFB174}"/>
          </ac:cxnSpMkLst>
        </pc:cxnChg>
        <pc:cxnChg chg="del mod">
          <ac:chgData name="Adrienne Etard" userId="5c2858a4c2ad2d71" providerId="LiveId" clId="{4FC7E0BB-614E-45D6-8CD8-1865287C7211}" dt="2022-07-29T11:10:49.178" v="1870" actId="478"/>
          <ac:cxnSpMkLst>
            <pc:docMk/>
            <pc:sldMk cId="421063347" sldId="258"/>
            <ac:cxnSpMk id="98" creationId="{715F8519-3167-9B97-5C5A-5DC2A753773D}"/>
          </ac:cxnSpMkLst>
        </pc:cxnChg>
        <pc:cxnChg chg="del mod">
          <ac:chgData name="Adrienne Etard" userId="5c2858a4c2ad2d71" providerId="LiveId" clId="{4FC7E0BB-614E-45D6-8CD8-1865287C7211}" dt="2022-07-29T11:10:52.268" v="1872" actId="478"/>
          <ac:cxnSpMkLst>
            <pc:docMk/>
            <pc:sldMk cId="421063347" sldId="258"/>
            <ac:cxnSpMk id="101" creationId="{580DF1B2-9943-3AB4-7D16-BC6D3A3F78A0}"/>
          </ac:cxnSpMkLst>
        </pc:cxnChg>
        <pc:cxnChg chg="del mod">
          <ac:chgData name="Adrienne Etard" userId="5c2858a4c2ad2d71" providerId="LiveId" clId="{4FC7E0BB-614E-45D6-8CD8-1865287C7211}" dt="2022-07-29T11:05:46.987" v="1814" actId="478"/>
          <ac:cxnSpMkLst>
            <pc:docMk/>
            <pc:sldMk cId="421063347" sldId="258"/>
            <ac:cxnSpMk id="112" creationId="{0F295B2D-F699-4B36-87DC-1D8B5D85A4E6}"/>
          </ac:cxnSpMkLst>
        </pc:cxnChg>
        <pc:cxnChg chg="del">
          <ac:chgData name="Adrienne Etard" userId="5c2858a4c2ad2d71" providerId="LiveId" clId="{4FC7E0BB-614E-45D6-8CD8-1865287C7211}" dt="2022-07-29T11:05:49.115" v="1815" actId="478"/>
          <ac:cxnSpMkLst>
            <pc:docMk/>
            <pc:sldMk cId="421063347" sldId="258"/>
            <ac:cxnSpMk id="114" creationId="{B7ACD9B0-517A-6F3B-8469-C0847D41137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94478" custRadScaleInc="-196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resting metabolic rates</a:t>
          </a:r>
          <a:endParaRPr lang="en-GB" sz="16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RadScaleRad="139140" custRadScaleInc="1604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body mass</a:t>
          </a:r>
          <a:endParaRPr lang="en-GB" sz="16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RadScaleRad="104768" custRadScaleInc="0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13778" custRadScaleRad="38346" custRadScaleInc="-98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(Functional) </a:t>
          </a:r>
        </a:p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111968" custRadScaleInc="1657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111968" custRadScaleInc="16575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r>
            <a:rPr lang="en-GB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48621" custRadScaleRad="87108" custRadScaleInc="-589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cycle6" loCatId="relationship" qsTypeId="urn:microsoft.com/office/officeart/2005/8/quickstyle/simple3" qsCatId="simple" csTypeId="urn:microsoft.com/office/officeart/2005/8/colors/accent2_1" csCatId="accent2" phldr="1"/>
      <dgm:spPr/>
    </dgm:pt>
    <dgm:pt modelId="{14874185-DEFE-4C44-8FAE-0FA86E7240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GB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r>
            <a:rPr lang="en-GB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 sz="140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 sz="140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5FDB4-AAE2-4FC7-8234-ADC258262F38}" type="pres">
      <dgm:prSet presAssocID="{77157400-E45B-4694-B9ED-AA6194B4941B}" presName="cycle" presStyleCnt="0">
        <dgm:presLayoutVars>
          <dgm:dir/>
          <dgm:resizeHandles val="exact"/>
        </dgm:presLayoutVars>
      </dgm:prSet>
      <dgm:spPr/>
    </dgm:pt>
    <dgm:pt modelId="{191813AF-6DEF-48BE-89A0-4A95F07B2050}" type="pres">
      <dgm:prSet presAssocID="{14874185-DEFE-4C44-8FAE-0FA86E7240BF}" presName="node" presStyleLbl="node1" presStyleIdx="0" presStyleCnt="1" custScaleX="113778" custRadScaleRad="91778" custRadScaleInc="-37207">
        <dgm:presLayoutVars>
          <dgm:bulletEnabled val="1"/>
        </dgm:presLayoutVars>
      </dgm:prSet>
      <dgm:spPr/>
    </dgm:pt>
  </dgm:ptLst>
  <dgm:cxnLst>
    <dgm:cxn modelId="{B8B3B27F-180A-4F25-A0CC-12A1ADB0E8A7}" type="presOf" srcId="{14874185-DEFE-4C44-8FAE-0FA86E7240BF}" destId="{191813AF-6DEF-48BE-89A0-4A95F07B2050}" srcOrd="0" destOrd="0" presId="urn:microsoft.com/office/officeart/2005/8/layout/cycle6"/>
    <dgm:cxn modelId="{B5BF00AD-8DEA-4AE3-A10E-78E068C8D7EA}" type="presOf" srcId="{77157400-E45B-4694-B9ED-AA6194B4941B}" destId="{36A5FDB4-AAE2-4FC7-8234-ADC258262F38}" srcOrd="0" destOrd="0" presId="urn:microsoft.com/office/officeart/2005/8/layout/cycle6"/>
    <dgm:cxn modelId="{01A809E2-CA5F-4067-AA63-446F6545B2C3}" srcId="{77157400-E45B-4694-B9ED-AA6194B4941B}" destId="{14874185-DEFE-4C44-8FAE-0FA86E7240BF}" srcOrd="0" destOrd="0" parTransId="{539B5059-B58E-4D5B-9717-7D631B8B8060}" sibTransId="{AB51138D-9185-49B7-8591-CEBFC4850E47}"/>
    <dgm:cxn modelId="{773FDE14-2CBA-42DF-A650-50199AC57ACA}" type="presParOf" srcId="{36A5FDB4-AAE2-4FC7-8234-ADC258262F38}" destId="{191813AF-6DEF-48BE-89A0-4A95F07B2050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3" y="86422"/>
          <a:ext cx="2352270" cy="102877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24" y="136643"/>
        <a:ext cx="2251828" cy="928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0" y="0"/>
          <a:ext cx="1059055" cy="68838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resting metabolic rates</a:t>
          </a:r>
          <a:endParaRPr lang="en-GB" sz="16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04" y="33604"/>
        <a:ext cx="991847" cy="621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0" y="0"/>
          <a:ext cx="1059055" cy="68838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body mass</a:t>
          </a:r>
          <a:endParaRPr lang="en-GB" sz="16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04" y="33604"/>
        <a:ext cx="991847" cy="621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161569" y="1185"/>
          <a:ext cx="1803503" cy="10303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865" y="51481"/>
        <a:ext cx="1702911" cy="929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254746" y="0"/>
          <a:ext cx="1739785" cy="7609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(Functional)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890" y="37144"/>
        <a:ext cx="1665497" cy="6866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254746" y="0"/>
          <a:ext cx="1739785" cy="7609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890" y="37144"/>
        <a:ext cx="1665497" cy="686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624771" y="146"/>
          <a:ext cx="1727502" cy="7555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653" y="37028"/>
        <a:ext cx="1653738" cy="681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813AF-6DEF-48BE-89A0-4A95F07B2050}">
      <dsp:nvSpPr>
        <dsp:cNvPr id="0" name=""/>
        <dsp:cNvSpPr/>
      </dsp:nvSpPr>
      <dsp:spPr>
        <a:xfrm>
          <a:off x="576418" y="517"/>
          <a:ext cx="1388654" cy="79332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  <a:headEnd type="none" w="med" len="med"/>
          <a:tailEnd type="none" w="med" len="me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Ecological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traits</a:t>
          </a:r>
          <a:endParaRPr lang="en-GB" sz="2000" i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145" y="39244"/>
        <a:ext cx="1311200" cy="715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0F2-072B-156C-9843-4041725C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EEF5-AFDC-CCB6-DB48-3F1D9BF6C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F30F-990C-8D0A-97CA-E34FF73B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D471-2A17-9497-5C19-0B0536B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D222-D177-83E5-42FF-9FB6052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984D-19F5-509C-7E5A-1F2119FE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B27FB-F954-5520-E724-BB1D33B7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B311-C72A-C649-CAFB-0FFDDC74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E8D1-EF79-3B89-A410-D1ACDEA6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9424-6A11-577C-5196-48D86D2E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F39C-07D1-43D6-683D-910C1B30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71784-8D71-73D8-3A3E-3D126E44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A2FB-9577-B6DE-D018-EBC9EDD5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3D97-8BC3-3624-3A27-47A7B2AF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B5AA-EAF8-E375-7579-783E5C6C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120-F54B-A1CA-6025-12C086BE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4BD1-BE69-024F-1177-7ACC46D0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88D2-9EE9-0E9E-9ADF-2B496AE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D185-0B96-B15F-7A73-4299533E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2D9D-C871-B6EB-AF2C-57F7E8C7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4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9B28-8D8D-2073-F9F6-C0F9A4D4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FC72-5EED-3AD0-1ECD-E9D53738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47EC-2B48-0CA1-18EC-1824E5D5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729E-EFC7-223A-205B-F962B3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C370-F7C4-598A-015A-7DA807CF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1A1C-2F06-7EEF-A553-A15CE0A5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2714-6142-D561-E17F-E3AF8102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93C41-40B3-BFDB-9CDA-5EFB346F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C644-EA3A-95E7-F0FE-40EFC41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1F155-757F-6544-5A8E-011CAA0B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2231B-257C-6957-EE6A-50940E0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4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22E-F63E-3699-9889-8DCC46E6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E89B-89B3-B17D-9AC1-21D6D60F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99DF-5DFD-0BB0-AC9A-F4F5B42B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8E93-214A-5537-D360-726B6374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F381B-75DA-6226-A25F-19CADBDE4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20C1B-AD72-8CD9-8EEC-F145C24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F51C0-F244-1B21-D48C-67B14ECB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52DC6-7782-F342-DDE0-9FE615F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7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63A1-9050-F34C-B44A-2C8BED1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BEDED-2AB4-9BB1-59C6-C385483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1EB10-EF50-5DC9-B968-023BAA03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DA953-6065-A32B-C3E5-15B7F785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6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47A8F-D682-C8BB-149F-666A356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5D9F2-2823-2698-B84E-94CE346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D6641-7C7F-C55E-E31B-F889D267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3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4BFF-89D7-6C6E-FFB1-7871236D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B92-5A26-7B79-53F8-1D556A4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3A25D-1907-8A28-0A7E-47826450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1067-7805-23E9-DE03-8F241C49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B8D1-D4CE-ADAC-EFA5-7C32B2A7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7432-CB81-82ED-6379-8661E247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BD1-9FCE-CFFF-F013-FF6A38B9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1218C-ADEB-FBEE-D7A9-4AACD80EB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9C556-2D9E-9B83-E641-6FD6AB47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FEF4-79BD-0C67-7EFD-196190F4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1DAA-1CD9-5D2E-E588-56285A96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C8E1-4ACB-2C72-9CF0-6BE94BB5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5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83E0-85EE-8F45-21DE-69E5EA6C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9578-0BF9-BD45-51CF-950DA1B1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8248-B7DF-86B7-8638-316C10114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F8F7-9F2B-4647-BECA-FA33B7A3D8A5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3AAD-1353-0B78-C18A-F8ECF2EC7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23B0-22AD-AD7D-7D17-9081447A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F300859-5DB7-ECBE-4390-B6FF6A310FAF}"/>
              </a:ext>
            </a:extLst>
          </p:cNvPr>
          <p:cNvSpPr/>
          <p:nvPr/>
        </p:nvSpPr>
        <p:spPr>
          <a:xfrm>
            <a:off x="4013210" y="894182"/>
            <a:ext cx="5227557" cy="527658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BE35A6-5559-7E91-6DC3-11FC5F2A4D99}"/>
              </a:ext>
            </a:extLst>
          </p:cNvPr>
          <p:cNvSpPr/>
          <p:nvPr/>
        </p:nvSpPr>
        <p:spPr>
          <a:xfrm>
            <a:off x="1394121" y="1949912"/>
            <a:ext cx="2214370" cy="22974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C9DEC05-E95B-31F5-F01A-BC7C4AF46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281897"/>
              </p:ext>
            </p:extLst>
          </p:nvPr>
        </p:nvGraphicFramePr>
        <p:xfrm>
          <a:off x="808181" y="2231719"/>
          <a:ext cx="2352274" cy="112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1149797-1F27-032E-D989-FD80442D0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810731"/>
              </p:ext>
            </p:extLst>
          </p:nvPr>
        </p:nvGraphicFramePr>
        <p:xfrm>
          <a:off x="2000459" y="3352709"/>
          <a:ext cx="1064252" cy="68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94CFB3-9F29-C24F-1AFD-2806BBE579E2}"/>
              </a:ext>
            </a:extLst>
          </p:cNvPr>
          <p:cNvCxnSpPr>
            <a:cxnSpLocks/>
            <a:stCxn id="20" idx="0"/>
            <a:endCxn id="48" idx="2"/>
          </p:cNvCxnSpPr>
          <p:nvPr/>
        </p:nvCxnSpPr>
        <p:spPr>
          <a:xfrm flipH="1" flipV="1">
            <a:off x="5327362" y="1032721"/>
            <a:ext cx="439084" cy="4268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D9BCF9D-A4A6-10AC-D306-47A0234DD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47468"/>
              </p:ext>
            </p:extLst>
          </p:nvPr>
        </p:nvGraphicFramePr>
        <p:xfrm>
          <a:off x="5234320" y="1459579"/>
          <a:ext cx="1064252" cy="68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60B3962-31A2-6199-003D-4B6A6BBC2C5D}"/>
              </a:ext>
            </a:extLst>
          </p:cNvPr>
          <p:cNvSpPr txBox="1"/>
          <p:nvPr/>
        </p:nvSpPr>
        <p:spPr>
          <a:xfrm>
            <a:off x="3315398" y="1359346"/>
            <a:ext cx="166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use</a:t>
            </a:r>
            <a:endParaRPr lang="en-GB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EC92197-8148-A503-300E-99CD59F7D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311635"/>
              </p:ext>
            </p:extLst>
          </p:nvPr>
        </p:nvGraphicFramePr>
        <p:xfrm>
          <a:off x="3654631" y="2330801"/>
          <a:ext cx="1965073" cy="1031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4FAE1A-136D-A0FF-B50F-FD9B2BD3F16E}"/>
              </a:ext>
            </a:extLst>
          </p:cNvPr>
          <p:cNvSpPr txBox="1"/>
          <p:nvPr/>
        </p:nvSpPr>
        <p:spPr>
          <a:xfrm>
            <a:off x="6906197" y="572953"/>
            <a:ext cx="132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Life-history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389551-2BB6-D48E-642D-8967464636F6}"/>
              </a:ext>
            </a:extLst>
          </p:cNvPr>
          <p:cNvGrpSpPr/>
          <p:nvPr/>
        </p:nvGrpSpPr>
        <p:grpSpPr>
          <a:xfrm>
            <a:off x="5946450" y="3292406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EDCFAC5-95FB-FF1A-7854-FB8B128D508E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848A42F9-F2E4-22AE-3BA6-D89027221492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rophic level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B38E2E-AAED-F753-407B-54C50E1E729A}"/>
              </a:ext>
            </a:extLst>
          </p:cNvPr>
          <p:cNvGrpSpPr/>
          <p:nvPr/>
        </p:nvGrpSpPr>
        <p:grpSpPr>
          <a:xfrm>
            <a:off x="6961763" y="4206384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960A543-D5C5-4787-4E52-B5883701A233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27391DDD-D424-205C-9B3D-28DB8BE38D86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diet breadth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3DAA4DD-F582-29AF-6FF2-85B1DCA11991}"/>
              </a:ext>
            </a:extLst>
          </p:cNvPr>
          <p:cNvSpPr txBox="1"/>
          <p:nvPr/>
        </p:nvSpPr>
        <p:spPr>
          <a:xfrm>
            <a:off x="8942148" y="1619106"/>
            <a:ext cx="69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5C7303-B7F4-123B-A048-52E590438F1A}"/>
              </a:ext>
            </a:extLst>
          </p:cNvPr>
          <p:cNvSpPr txBox="1"/>
          <p:nvPr/>
        </p:nvSpPr>
        <p:spPr>
          <a:xfrm>
            <a:off x="4667095" y="663389"/>
            <a:ext cx="132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Morphology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5BC283-1CA7-0289-5FEA-2155482005CA}"/>
              </a:ext>
            </a:extLst>
          </p:cNvPr>
          <p:cNvSpPr txBox="1"/>
          <p:nvPr/>
        </p:nvSpPr>
        <p:spPr>
          <a:xfrm>
            <a:off x="3158979" y="5515614"/>
            <a:ext cx="1864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Habitat affinity</a:t>
            </a:r>
            <a:endParaRPr lang="en-GB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A11397-3380-8D63-D02F-65F64B6465E2}"/>
              </a:ext>
            </a:extLst>
          </p:cNvPr>
          <p:cNvGrpSpPr/>
          <p:nvPr/>
        </p:nvGrpSpPr>
        <p:grpSpPr>
          <a:xfrm>
            <a:off x="6011055" y="5215999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D0934C8-8943-2D99-D29F-698363277B3B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angle: Rounded Corners 4">
              <a:extLst>
                <a:ext uri="{FF2B5EF4-FFF2-40B4-BE49-F238E27FC236}">
                  <a16:creationId xmlns:a16="http://schemas.microsoft.com/office/drawing/2014/main" id="{40212732-9491-45DC-960F-D0497FEB7114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patterns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978206-74E9-A3B3-580F-B5F91B17D2D2}"/>
              </a:ext>
            </a:extLst>
          </p:cNvPr>
          <p:cNvCxnSpPr>
            <a:cxnSpLocks/>
            <a:stCxn id="25" idx="3"/>
            <a:endCxn id="37" idx="2"/>
          </p:cNvCxnSpPr>
          <p:nvPr/>
        </p:nvCxnSpPr>
        <p:spPr>
          <a:xfrm flipH="1" flipV="1">
            <a:off x="7566464" y="942285"/>
            <a:ext cx="86977" cy="63717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9F4088-451E-8516-76CF-3712654222E0}"/>
              </a:ext>
            </a:extLst>
          </p:cNvPr>
          <p:cNvCxnSpPr>
            <a:cxnSpLocks/>
            <a:stCxn id="28" idx="0"/>
            <a:endCxn id="37" idx="2"/>
          </p:cNvCxnSpPr>
          <p:nvPr/>
        </p:nvCxnSpPr>
        <p:spPr>
          <a:xfrm flipV="1">
            <a:off x="7204625" y="942285"/>
            <a:ext cx="361839" cy="12923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EF8391-649F-6120-C28B-071A654BFFE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H="1" flipV="1">
            <a:off x="8942148" y="1803772"/>
            <a:ext cx="154684" cy="170737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9C919D-F231-8866-C651-60A95B5FD1FF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8415902" y="1803772"/>
            <a:ext cx="526246" cy="27468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1E3E06-35E9-CD8C-B282-E15F6147705F}"/>
              </a:ext>
            </a:extLst>
          </p:cNvPr>
          <p:cNvGrpSpPr/>
          <p:nvPr/>
        </p:nvGrpSpPr>
        <p:grpSpPr>
          <a:xfrm>
            <a:off x="4198337" y="3444972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D37EB17-A5EC-9894-D064-62092B3AC5E9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67D1F820-4F30-4C24-EBF4-FF1CFD2B50BB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habitat breadth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FA6E0DC-F48E-4AE9-3301-4951D50FC604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 flipV="1">
            <a:off x="7400589" y="1803772"/>
            <a:ext cx="1541559" cy="183282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7985A8-D3B2-A0E6-BD3B-886AE1CDC8AF}"/>
              </a:ext>
            </a:extLst>
          </p:cNvPr>
          <p:cNvGrpSpPr/>
          <p:nvPr/>
        </p:nvGrpSpPr>
        <p:grpSpPr>
          <a:xfrm>
            <a:off x="6477555" y="2234615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FCB6A68-AC42-4CAA-78C9-D812C72BE4DE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D38DFC47-9AC3-F4E5-2809-C3686824F65A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litter/clutch size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9981A-4D95-8FE6-6376-E4D93899C72B}"/>
              </a:ext>
            </a:extLst>
          </p:cNvPr>
          <p:cNvGrpSpPr/>
          <p:nvPr/>
        </p:nvGrpSpPr>
        <p:grpSpPr>
          <a:xfrm>
            <a:off x="7642693" y="3166950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05B36A0-FF23-D55A-1774-9BD4BCC81B8C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id="{D9A985F8-8761-8104-5FFC-E4732A456979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consumed food items</a:t>
              </a:r>
              <a:endPara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F42FD3-D7A8-30F5-E69A-2A20A7BFB174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4091091" y="5046304"/>
            <a:ext cx="1515245" cy="4693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5F8519-3167-9B97-5C5A-5DC2A753773D}"/>
              </a:ext>
            </a:extLst>
          </p:cNvPr>
          <p:cNvCxnSpPr>
            <a:cxnSpLocks/>
            <a:stCxn id="55" idx="0"/>
            <a:endCxn id="34" idx="1"/>
          </p:cNvCxnSpPr>
          <p:nvPr/>
        </p:nvCxnSpPr>
        <p:spPr>
          <a:xfrm flipV="1">
            <a:off x="4091091" y="3789165"/>
            <a:ext cx="107246" cy="172644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27CBAF-8C31-706A-B0AF-1BCC3F7CA77C}"/>
              </a:ext>
            </a:extLst>
          </p:cNvPr>
          <p:cNvGrpSpPr/>
          <p:nvPr/>
        </p:nvGrpSpPr>
        <p:grpSpPr>
          <a:xfrm>
            <a:off x="4879266" y="4357918"/>
            <a:ext cx="1454139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7A9E2D0-3B4E-C8D9-F79E-AB9305664D0F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0D74BC3B-9E57-1A5F-7100-042C94A8C088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of artificial habitats</a:t>
              </a:r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80DF1B2-9943-3AB4-7D16-BC6D3A3F78A0}"/>
              </a:ext>
            </a:extLst>
          </p:cNvPr>
          <p:cNvCxnSpPr>
            <a:cxnSpLocks/>
            <a:stCxn id="55" idx="0"/>
            <a:endCxn id="57" idx="1"/>
          </p:cNvCxnSpPr>
          <p:nvPr/>
        </p:nvCxnSpPr>
        <p:spPr>
          <a:xfrm>
            <a:off x="4091091" y="5515614"/>
            <a:ext cx="1919964" cy="4457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F295B2D-F699-4B36-87DC-1D8B5D85A4E6}"/>
              </a:ext>
            </a:extLst>
          </p:cNvPr>
          <p:cNvCxnSpPr>
            <a:cxnSpLocks/>
            <a:stCxn id="8" idx="0"/>
            <a:endCxn id="22" idx="1"/>
          </p:cNvCxnSpPr>
          <p:nvPr/>
        </p:nvCxnSpPr>
        <p:spPr>
          <a:xfrm flipV="1">
            <a:off x="2501306" y="1544012"/>
            <a:ext cx="814092" cy="40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7ACD9B0-517A-6F3B-8469-C0847D41137D}"/>
              </a:ext>
            </a:extLst>
          </p:cNvPr>
          <p:cNvCxnSpPr>
            <a:cxnSpLocks/>
          </p:cNvCxnSpPr>
          <p:nvPr/>
        </p:nvCxnSpPr>
        <p:spPr>
          <a:xfrm flipH="1" flipV="1">
            <a:off x="4138345" y="1718113"/>
            <a:ext cx="275611" cy="43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492D9AF7-FE7B-2F4A-5FB7-017AD4C27059}"/>
              </a:ext>
            </a:extLst>
          </p:cNvPr>
          <p:cNvSpPr/>
          <p:nvPr/>
        </p:nvSpPr>
        <p:spPr>
          <a:xfrm>
            <a:off x="995422" y="132080"/>
            <a:ext cx="9286475" cy="64516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8" name="Diagram 127">
            <a:extLst>
              <a:ext uri="{FF2B5EF4-FFF2-40B4-BE49-F238E27FC236}">
                <a16:creationId xmlns:a16="http://schemas.microsoft.com/office/drawing/2014/main" id="{F02153FE-BC63-2982-B9B9-E8BF060B8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639545"/>
              </p:ext>
            </p:extLst>
          </p:nvPr>
        </p:nvGraphicFramePr>
        <p:xfrm>
          <a:off x="2153393" y="515234"/>
          <a:ext cx="1994532" cy="761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A305ACB4-5B64-AED7-257E-DAB0947CFBBB}"/>
              </a:ext>
            </a:extLst>
          </p:cNvPr>
          <p:cNvGrpSpPr/>
          <p:nvPr/>
        </p:nvGrpSpPr>
        <p:grpSpPr>
          <a:xfrm>
            <a:off x="6594386" y="1235265"/>
            <a:ext cx="1059055" cy="688386"/>
            <a:chOff x="0" y="0"/>
            <a:chExt cx="1059055" cy="688386"/>
          </a:xfrm>
          <a:scene3d>
            <a:camera prst="orthographicFront"/>
            <a:lightRig rig="flat" dir="t"/>
          </a:scene3d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E83534-DD76-F954-90AA-86AB6A406404}"/>
                </a:ext>
              </a:extLst>
            </p:cNvPr>
            <p:cNvSpPr/>
            <p:nvPr/>
          </p:nvSpPr>
          <p:spPr>
            <a:xfrm>
              <a:off x="0" y="0"/>
              <a:ext cx="1059055" cy="6883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sp3d prstMaterial="dkEdge">
              <a:bevelT w="82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3515D4B3-C5A6-2B11-BC6A-1820DE2774F9}"/>
                </a:ext>
              </a:extLst>
            </p:cNvPr>
            <p:cNvSpPr txBox="1"/>
            <p:nvPr/>
          </p:nvSpPr>
          <p:spPr>
            <a:xfrm>
              <a:off x="33604" y="33604"/>
              <a:ext cx="991847" cy="6211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lifespan</a:t>
              </a:r>
              <a:endParaRPr lang="en-GB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65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BE58AC-A364-FD02-AAA6-B9F59B30960A}"/>
              </a:ext>
            </a:extLst>
          </p:cNvPr>
          <p:cNvGrpSpPr/>
          <p:nvPr/>
        </p:nvGrpSpPr>
        <p:grpSpPr>
          <a:xfrm>
            <a:off x="1498061" y="194553"/>
            <a:ext cx="8822987" cy="6468894"/>
            <a:chOff x="982494" y="0"/>
            <a:chExt cx="8822987" cy="64688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898B30-1AD3-5AE7-BD3A-56841DB9AFDB}"/>
                </a:ext>
              </a:extLst>
            </p:cNvPr>
            <p:cNvSpPr/>
            <p:nvPr/>
          </p:nvSpPr>
          <p:spPr>
            <a:xfrm>
              <a:off x="982494" y="0"/>
              <a:ext cx="8822987" cy="646889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0C27D4-EF74-E6FB-DBC5-A2FE7B335AFB}"/>
                </a:ext>
              </a:extLst>
            </p:cNvPr>
            <p:cNvGrpSpPr/>
            <p:nvPr/>
          </p:nvGrpSpPr>
          <p:grpSpPr>
            <a:xfrm>
              <a:off x="1013989" y="132080"/>
              <a:ext cx="8694216" cy="6268720"/>
              <a:chOff x="1013989" y="132080"/>
              <a:chExt cx="8694216" cy="626872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C94CFB3-9F29-C24F-1AFD-2806BBE579E2}"/>
                  </a:ext>
                </a:extLst>
              </p:cNvPr>
              <p:cNvCxnSpPr>
                <a:cxnSpLocks/>
                <a:stCxn id="79" idx="0"/>
                <a:endCxn id="48" idx="2"/>
              </p:cNvCxnSpPr>
              <p:nvPr/>
            </p:nvCxnSpPr>
            <p:spPr>
              <a:xfrm flipV="1">
                <a:off x="4086012" y="2081990"/>
                <a:ext cx="289549" cy="2495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0B3962-31A2-6199-003D-4B6A6BBC2C5D}"/>
                  </a:ext>
                </a:extLst>
              </p:cNvPr>
              <p:cNvSpPr txBox="1"/>
              <p:nvPr/>
            </p:nvSpPr>
            <p:spPr>
              <a:xfrm>
                <a:off x="2366412" y="1175823"/>
                <a:ext cx="16631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Energetic expenditure</a:t>
                </a:r>
                <a:endParaRPr lang="en-GB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5C7303-B7F4-123B-A048-52E590438F1A}"/>
                  </a:ext>
                </a:extLst>
              </p:cNvPr>
              <p:cNvSpPr txBox="1"/>
              <p:nvPr/>
            </p:nvSpPr>
            <p:spPr>
              <a:xfrm>
                <a:off x="3715294" y="1743436"/>
                <a:ext cx="13205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Morphology</a:t>
                </a:r>
                <a:endParaRPr lang="en-GB" sz="16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92D9AF7-FE7B-2F4A-5FB7-017AD4C27059}"/>
                  </a:ext>
                </a:extLst>
              </p:cNvPr>
              <p:cNvSpPr/>
              <p:nvPr/>
            </p:nvSpPr>
            <p:spPr>
              <a:xfrm>
                <a:off x="1313235" y="132080"/>
                <a:ext cx="8394970" cy="62687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128" name="Diagram 127">
                <a:extLst>
                  <a:ext uri="{FF2B5EF4-FFF2-40B4-BE49-F238E27FC236}">
                    <a16:creationId xmlns:a16="http://schemas.microsoft.com/office/drawing/2014/main" id="{F02153FE-BC63-2982-B9B9-E8BF060B819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32130336"/>
                  </p:ext>
                </p:extLst>
              </p:nvPr>
            </p:nvGraphicFramePr>
            <p:xfrm>
              <a:off x="2297857" y="136650"/>
              <a:ext cx="1994532" cy="7614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6BE35A6-5559-7E91-6DC3-11FC5F2A4D99}"/>
                  </a:ext>
                </a:extLst>
              </p:cNvPr>
              <p:cNvSpPr/>
              <p:nvPr/>
            </p:nvSpPr>
            <p:spPr>
              <a:xfrm>
                <a:off x="1613957" y="2061866"/>
                <a:ext cx="1994533" cy="214661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FC9DEC05-E95B-31F5-F01A-BC7C4AF460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5520125"/>
                  </p:ext>
                </p:extLst>
              </p:nvPr>
            </p:nvGraphicFramePr>
            <p:xfrm>
              <a:off x="1013989" y="3704243"/>
              <a:ext cx="2352274" cy="7556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64A06F-8464-DF72-9910-FB06C6A922E5}"/>
                  </a:ext>
                </a:extLst>
              </p:cNvPr>
              <p:cNvSpPr/>
              <p:nvPr/>
            </p:nvSpPr>
            <p:spPr>
              <a:xfrm>
                <a:off x="3416280" y="457200"/>
                <a:ext cx="5776358" cy="545211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EEC92197-8148-A503-300E-99CD59F7D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2209876"/>
                  </p:ext>
                </p:extLst>
              </p:nvPr>
            </p:nvGraphicFramePr>
            <p:xfrm>
              <a:off x="6318193" y="4772392"/>
              <a:ext cx="1965073" cy="7938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B7169-37AE-7E12-A89D-131764483AF5}"/>
                  </a:ext>
                </a:extLst>
              </p:cNvPr>
              <p:cNvSpPr/>
              <p:nvPr/>
            </p:nvSpPr>
            <p:spPr>
              <a:xfrm>
                <a:off x="3448819" y="2331504"/>
                <a:ext cx="1274386" cy="123966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 size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D6612FD-BF2C-2F54-9730-6137125FDF08}"/>
                  </a:ext>
                </a:extLst>
              </p:cNvPr>
              <p:cNvSpPr/>
              <p:nvPr/>
            </p:nvSpPr>
            <p:spPr>
              <a:xfrm>
                <a:off x="2355765" y="2418085"/>
                <a:ext cx="1274386" cy="123966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Resting metabolic rates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9F6E8E3-79C0-C218-1146-E07513E14C9A}"/>
                  </a:ext>
                </a:extLst>
              </p:cNvPr>
              <p:cNvGrpSpPr/>
              <p:nvPr/>
            </p:nvGrpSpPr>
            <p:grpSpPr>
              <a:xfrm>
                <a:off x="4571197" y="2856091"/>
                <a:ext cx="2631552" cy="2592940"/>
                <a:chOff x="4524622" y="2762504"/>
                <a:chExt cx="2631552" cy="259294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849CE91-E657-25FF-9CC5-8E7CA02BEC9F}"/>
                    </a:ext>
                  </a:extLst>
                </p:cNvPr>
                <p:cNvSpPr txBox="1"/>
                <p:nvPr/>
              </p:nvSpPr>
              <p:spPr>
                <a:xfrm>
                  <a:off x="4599747" y="5016890"/>
                  <a:ext cx="255642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GB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Spatio-temporal affinity</a:t>
                  </a:r>
                  <a:endParaRPr lang="en-GB" sz="1600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AF6D2DD-8BAE-669E-CAC9-F413E2E9481A}"/>
                    </a:ext>
                  </a:extLst>
                </p:cNvPr>
                <p:cNvSpPr/>
                <p:nvPr/>
              </p:nvSpPr>
              <p:spPr>
                <a:xfrm>
                  <a:off x="4524622" y="3097752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Activity patterns</a:t>
                  </a: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9115199-92FD-DD09-3527-652E7B9AEEEF}"/>
                    </a:ext>
                  </a:extLst>
                </p:cNvPr>
                <p:cNvSpPr/>
                <p:nvPr/>
              </p:nvSpPr>
              <p:spPr>
                <a:xfrm>
                  <a:off x="5496917" y="2762504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 of artificial habitats</a:t>
                  </a: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7833E28-AC22-AAC3-0ED5-D73DC30C6199}"/>
                    </a:ext>
                  </a:extLst>
                </p:cNvPr>
                <p:cNvSpPr/>
                <p:nvPr/>
              </p:nvSpPr>
              <p:spPr>
                <a:xfrm>
                  <a:off x="5267592" y="3756555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 breadth</a:t>
                  </a: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5910984-D41B-B4A9-1BEA-C06429FAC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67592" y="3852759"/>
                  <a:ext cx="451259" cy="114345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9E43BE3-D0B6-88DA-FECD-3739F6DA6C05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H="1" flipV="1">
                <a:off x="3197986" y="1760598"/>
                <a:ext cx="336554" cy="122532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96CCE43-56C6-F022-96BC-DEE538B3B0AC}"/>
                  </a:ext>
                </a:extLst>
              </p:cNvPr>
              <p:cNvGrpSpPr/>
              <p:nvPr/>
            </p:nvGrpSpPr>
            <p:grpSpPr>
              <a:xfrm>
                <a:off x="6861611" y="1870473"/>
                <a:ext cx="2304797" cy="2588686"/>
                <a:chOff x="6853069" y="2234761"/>
                <a:chExt cx="2304797" cy="2588686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817F7A7-DFF6-84EC-8642-FEAD7E8A0814}"/>
                    </a:ext>
                  </a:extLst>
                </p:cNvPr>
                <p:cNvSpPr txBox="1"/>
                <p:nvPr/>
              </p:nvSpPr>
              <p:spPr>
                <a:xfrm>
                  <a:off x="8106125" y="2234761"/>
                  <a:ext cx="85922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Diet</a:t>
                  </a:r>
                  <a:endParaRPr lang="en-GB" sz="1600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0B5BEB4-ECBE-FA75-C856-493F5956AA33}"/>
                    </a:ext>
                  </a:extLst>
                </p:cNvPr>
                <p:cNvSpPr/>
                <p:nvPr/>
              </p:nvSpPr>
              <p:spPr>
                <a:xfrm>
                  <a:off x="6853069" y="2564702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Trophic level</a:t>
                  </a: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084973B-197D-5CCF-B060-DB961075E457}"/>
                    </a:ext>
                  </a:extLst>
                </p:cNvPr>
                <p:cNvSpPr/>
                <p:nvPr/>
              </p:nvSpPr>
              <p:spPr>
                <a:xfrm>
                  <a:off x="7801713" y="2955189"/>
                  <a:ext cx="1356153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Consumed food items</a:t>
                  </a: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CDE69CC-F986-E18E-F3CC-80FD54C0C6D9}"/>
                    </a:ext>
                  </a:extLst>
                </p:cNvPr>
                <p:cNvSpPr/>
                <p:nvPr/>
              </p:nvSpPr>
              <p:spPr>
                <a:xfrm>
                  <a:off x="7013128" y="3583785"/>
                  <a:ext cx="1274386" cy="123966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(Primary) diet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82E5BFA-66C1-B57E-52B0-D685C27A4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89726" y="2548739"/>
                  <a:ext cx="413028" cy="106848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AD88455-BEB8-05EA-0415-1714A5313C18}"/>
                  </a:ext>
                </a:extLst>
              </p:cNvPr>
              <p:cNvGrpSpPr/>
              <p:nvPr/>
            </p:nvGrpSpPr>
            <p:grpSpPr>
              <a:xfrm>
                <a:off x="4957532" y="650153"/>
                <a:ext cx="2274359" cy="1855488"/>
                <a:chOff x="6690898" y="638498"/>
                <a:chExt cx="2274359" cy="185548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69F1D7B-EC9A-320C-3AA5-7E172A2E970F}"/>
                    </a:ext>
                  </a:extLst>
                </p:cNvPr>
                <p:cNvGrpSpPr/>
                <p:nvPr/>
              </p:nvGrpSpPr>
              <p:grpSpPr>
                <a:xfrm>
                  <a:off x="6690898" y="638498"/>
                  <a:ext cx="2274359" cy="1855488"/>
                  <a:chOff x="5290029" y="816311"/>
                  <a:chExt cx="2274359" cy="1855488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8DF61F5-D390-4D65-B423-6474FD29E3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27222" y="816311"/>
                    <a:ext cx="132053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Life-history</a:t>
                    </a:r>
                    <a:endParaRPr lang="en-GB" sz="1600" dirty="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FD94CFCC-9C72-A141-C093-37559DCCC8B5}"/>
                      </a:ext>
                    </a:extLst>
                  </p:cNvPr>
                  <p:cNvSpPr/>
                  <p:nvPr/>
                </p:nvSpPr>
                <p:spPr>
                  <a:xfrm>
                    <a:off x="5290029" y="1432137"/>
                    <a:ext cx="1274386" cy="123966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Litter/</a:t>
                    </a:r>
                  </a:p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clutch size</a:t>
                    </a: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8CE00C8-4406-FC92-EE15-30297BFE2A52}"/>
                      </a:ext>
                    </a:extLst>
                  </p:cNvPr>
                  <p:cNvSpPr/>
                  <p:nvPr/>
                </p:nvSpPr>
                <p:spPr>
                  <a:xfrm>
                    <a:off x="6290002" y="1275382"/>
                    <a:ext cx="1274386" cy="123966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Lifespan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D2259D7-E304-64D6-8E46-98136B4E5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20433" y="960315"/>
                  <a:ext cx="100737" cy="75708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106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Etard, Adrienne</cp:lastModifiedBy>
  <cp:revision>1</cp:revision>
  <dcterms:created xsi:type="dcterms:W3CDTF">2022-07-27T11:28:49Z</dcterms:created>
  <dcterms:modified xsi:type="dcterms:W3CDTF">2022-10-13T13:35:29Z</dcterms:modified>
</cp:coreProperties>
</file>