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57400-E45B-4694-B9ED-AA6194B4941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4874185-DEFE-4C44-8FAE-0FA86E7240BF}">
      <dgm:prSet phldrT="[Text]"/>
      <dgm:spPr/>
      <dgm:t>
        <a:bodyPr/>
        <a:lstStyle/>
        <a:p>
          <a:r>
            <a:rPr lang="en-GB" dirty="0"/>
            <a:t>Ecological traits</a:t>
          </a:r>
        </a:p>
        <a:p>
          <a:r>
            <a:rPr lang="en-GB" dirty="0"/>
            <a:t>(e.g., habitat breadth)</a:t>
          </a:r>
        </a:p>
      </dgm:t>
    </dgm:pt>
    <dgm:pt modelId="{539B5059-B58E-4D5B-9717-7D631B8B8060}" type="parTrans" cxnId="{01A809E2-CA5F-4067-AA63-446F6545B2C3}">
      <dgm:prSet/>
      <dgm:spPr/>
      <dgm:t>
        <a:bodyPr/>
        <a:lstStyle/>
        <a:p>
          <a:endParaRPr lang="en-GB"/>
        </a:p>
      </dgm:t>
    </dgm:pt>
    <dgm:pt modelId="{AB51138D-9185-49B7-8591-CEBFC4850E47}" type="sibTrans" cxnId="{01A809E2-CA5F-4067-AA63-446F6545B2C3}">
      <dgm:prSet/>
      <dgm:spPr/>
      <dgm:t>
        <a:bodyPr/>
        <a:lstStyle/>
        <a:p>
          <a:endParaRPr lang="en-GB"/>
        </a:p>
      </dgm:t>
    </dgm:pt>
    <dgm:pt modelId="{9FB2D823-1470-4238-81F8-2A5FA4AF8CD2}">
      <dgm:prSet phldrT="[Text]"/>
      <dgm:spPr/>
      <dgm:t>
        <a:bodyPr/>
        <a:lstStyle/>
        <a:p>
          <a:r>
            <a:rPr lang="en-GB" dirty="0"/>
            <a:t>Physiological traits </a:t>
          </a:r>
        </a:p>
        <a:p>
          <a:r>
            <a:rPr lang="en-GB" dirty="0"/>
            <a:t>(e.g., resting metabolic rates)</a:t>
          </a:r>
        </a:p>
      </dgm:t>
    </dgm:pt>
    <dgm:pt modelId="{92BDF2DF-CF49-4F2A-942A-644571A50E86}" type="parTrans" cxnId="{91B759DC-FE92-426A-B449-C27DE0EE68E8}">
      <dgm:prSet/>
      <dgm:spPr/>
      <dgm:t>
        <a:bodyPr/>
        <a:lstStyle/>
        <a:p>
          <a:endParaRPr lang="en-GB"/>
        </a:p>
      </dgm:t>
    </dgm:pt>
    <dgm:pt modelId="{080C63B1-95A6-4861-A39D-260BA508B24D}" type="sibTrans" cxnId="{91B759DC-FE92-426A-B449-C27DE0EE68E8}">
      <dgm:prSet/>
      <dgm:spPr/>
      <dgm:t>
        <a:bodyPr/>
        <a:lstStyle/>
        <a:p>
          <a:endParaRPr lang="en-GB"/>
        </a:p>
      </dgm:t>
    </dgm:pt>
    <dgm:pt modelId="{AF32D0B7-AC5D-40BF-834D-F95A8A45C168}">
      <dgm:prSet phldrT="[Text]"/>
      <dgm:spPr/>
      <dgm:t>
        <a:bodyPr/>
        <a:lstStyle/>
        <a:p>
          <a:r>
            <a:rPr lang="en-GB" dirty="0"/>
            <a:t>Life-history traits</a:t>
          </a:r>
        </a:p>
        <a:p>
          <a:r>
            <a:rPr lang="en-GB" dirty="0"/>
            <a:t>(e.g., litter/clutch size)</a:t>
          </a:r>
        </a:p>
      </dgm:t>
    </dgm:pt>
    <dgm:pt modelId="{DE14D289-854D-4814-8AC1-BF5511160F5D}" type="sibTrans" cxnId="{DD6386FC-2FE7-4F87-B0D8-54DDAA776EF9}">
      <dgm:prSet/>
      <dgm:spPr/>
      <dgm:t>
        <a:bodyPr/>
        <a:lstStyle/>
        <a:p>
          <a:endParaRPr lang="en-GB"/>
        </a:p>
      </dgm:t>
    </dgm:pt>
    <dgm:pt modelId="{C3143912-63D3-4A42-9014-FAE6867647A3}" type="parTrans" cxnId="{DD6386FC-2FE7-4F87-B0D8-54DDAA776EF9}">
      <dgm:prSet/>
      <dgm:spPr/>
      <dgm:t>
        <a:bodyPr/>
        <a:lstStyle/>
        <a:p>
          <a:endParaRPr lang="en-GB"/>
        </a:p>
      </dgm:t>
    </dgm:pt>
    <dgm:pt modelId="{6CE2264C-B3F2-464E-8B78-414D866B8D80}" type="pres">
      <dgm:prSet presAssocID="{77157400-E45B-4694-B9ED-AA6194B4941B}" presName="compositeShape" presStyleCnt="0">
        <dgm:presLayoutVars>
          <dgm:chMax val="7"/>
          <dgm:dir/>
          <dgm:resizeHandles val="exact"/>
        </dgm:presLayoutVars>
      </dgm:prSet>
      <dgm:spPr/>
    </dgm:pt>
    <dgm:pt modelId="{C3763CBB-1F29-4D27-9F3C-8B96C1EAEC87}" type="pres">
      <dgm:prSet presAssocID="{AF32D0B7-AC5D-40BF-834D-F95A8A45C168}" presName="circ1" presStyleLbl="vennNode1" presStyleIdx="0" presStyleCnt="3" custLinFactNeighborX="0" custLinFactNeighborY="-6640"/>
      <dgm:spPr/>
    </dgm:pt>
    <dgm:pt modelId="{A0E178DB-879A-4557-B260-A882ABE5DA00}" type="pres">
      <dgm:prSet presAssocID="{AF32D0B7-AC5D-40BF-834D-F95A8A45C16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366DC01-D092-49EC-AF7A-D207109D5BBF}" type="pres">
      <dgm:prSet presAssocID="{14874185-DEFE-4C44-8FAE-0FA86E7240BF}" presName="circ2" presStyleLbl="vennNode1" presStyleIdx="1" presStyleCnt="3"/>
      <dgm:spPr/>
    </dgm:pt>
    <dgm:pt modelId="{B08BE213-E644-477F-B586-55D095E7234E}" type="pres">
      <dgm:prSet presAssocID="{14874185-DEFE-4C44-8FAE-0FA86E7240B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45BCF5A-2610-4AF0-8A84-6FA7FF79F73F}" type="pres">
      <dgm:prSet presAssocID="{9FB2D823-1470-4238-81F8-2A5FA4AF8CD2}" presName="circ3" presStyleLbl="vennNode1" presStyleIdx="2" presStyleCnt="3"/>
      <dgm:spPr/>
    </dgm:pt>
    <dgm:pt modelId="{0A433167-4374-45C9-AC2D-8F234B8F747C}" type="pres">
      <dgm:prSet presAssocID="{9FB2D823-1470-4238-81F8-2A5FA4AF8CD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E904714-4907-4CFE-BB4D-C04A23CBB9E3}" type="presOf" srcId="{14874185-DEFE-4C44-8FAE-0FA86E7240BF}" destId="{9366DC01-D092-49EC-AF7A-D207109D5BBF}" srcOrd="0" destOrd="0" presId="urn:microsoft.com/office/officeart/2005/8/layout/venn1"/>
    <dgm:cxn modelId="{D1217F27-F4F0-405E-AD66-DEFBAF7B911B}" type="presOf" srcId="{9FB2D823-1470-4238-81F8-2A5FA4AF8CD2}" destId="{945BCF5A-2610-4AF0-8A84-6FA7FF79F73F}" srcOrd="0" destOrd="0" presId="urn:microsoft.com/office/officeart/2005/8/layout/venn1"/>
    <dgm:cxn modelId="{42981E72-160D-45FE-A151-ED4BAE394020}" type="presOf" srcId="{AF32D0B7-AC5D-40BF-834D-F95A8A45C168}" destId="{A0E178DB-879A-4557-B260-A882ABE5DA00}" srcOrd="1" destOrd="0" presId="urn:microsoft.com/office/officeart/2005/8/layout/venn1"/>
    <dgm:cxn modelId="{7A6FCB74-17E7-45AF-A132-5B5DCBE0D894}" type="presOf" srcId="{14874185-DEFE-4C44-8FAE-0FA86E7240BF}" destId="{B08BE213-E644-477F-B586-55D095E7234E}" srcOrd="1" destOrd="0" presId="urn:microsoft.com/office/officeart/2005/8/layout/venn1"/>
    <dgm:cxn modelId="{EF0AC478-7CBA-4526-B233-763074D9667D}" type="presOf" srcId="{77157400-E45B-4694-B9ED-AA6194B4941B}" destId="{6CE2264C-B3F2-464E-8B78-414D866B8D80}" srcOrd="0" destOrd="0" presId="urn:microsoft.com/office/officeart/2005/8/layout/venn1"/>
    <dgm:cxn modelId="{2AF04479-E01C-4994-A51B-B8AEB4D471A3}" type="presOf" srcId="{9FB2D823-1470-4238-81F8-2A5FA4AF8CD2}" destId="{0A433167-4374-45C9-AC2D-8F234B8F747C}" srcOrd="1" destOrd="0" presId="urn:microsoft.com/office/officeart/2005/8/layout/venn1"/>
    <dgm:cxn modelId="{29FE7DC7-FDAE-49EF-BE32-9C2D8C47C7D1}" type="presOf" srcId="{AF32D0B7-AC5D-40BF-834D-F95A8A45C168}" destId="{C3763CBB-1F29-4D27-9F3C-8B96C1EAEC87}" srcOrd="0" destOrd="0" presId="urn:microsoft.com/office/officeart/2005/8/layout/venn1"/>
    <dgm:cxn modelId="{91B759DC-FE92-426A-B449-C27DE0EE68E8}" srcId="{77157400-E45B-4694-B9ED-AA6194B4941B}" destId="{9FB2D823-1470-4238-81F8-2A5FA4AF8CD2}" srcOrd="2" destOrd="0" parTransId="{92BDF2DF-CF49-4F2A-942A-644571A50E86}" sibTransId="{080C63B1-95A6-4861-A39D-260BA508B24D}"/>
    <dgm:cxn modelId="{01A809E2-CA5F-4067-AA63-446F6545B2C3}" srcId="{77157400-E45B-4694-B9ED-AA6194B4941B}" destId="{14874185-DEFE-4C44-8FAE-0FA86E7240BF}" srcOrd="1" destOrd="0" parTransId="{539B5059-B58E-4D5B-9717-7D631B8B8060}" sibTransId="{AB51138D-9185-49B7-8591-CEBFC4850E47}"/>
    <dgm:cxn modelId="{DD6386FC-2FE7-4F87-B0D8-54DDAA776EF9}" srcId="{77157400-E45B-4694-B9ED-AA6194B4941B}" destId="{AF32D0B7-AC5D-40BF-834D-F95A8A45C168}" srcOrd="0" destOrd="0" parTransId="{C3143912-63D3-4A42-9014-FAE6867647A3}" sibTransId="{DE14D289-854D-4814-8AC1-BF5511160F5D}"/>
    <dgm:cxn modelId="{232A1347-8EEA-412A-919F-9651DA16A01B}" type="presParOf" srcId="{6CE2264C-B3F2-464E-8B78-414D866B8D80}" destId="{C3763CBB-1F29-4D27-9F3C-8B96C1EAEC87}" srcOrd="0" destOrd="0" presId="urn:microsoft.com/office/officeart/2005/8/layout/venn1"/>
    <dgm:cxn modelId="{982D3E0D-18A4-497F-855D-E4E95F45617B}" type="presParOf" srcId="{6CE2264C-B3F2-464E-8B78-414D866B8D80}" destId="{A0E178DB-879A-4557-B260-A882ABE5DA00}" srcOrd="1" destOrd="0" presId="urn:microsoft.com/office/officeart/2005/8/layout/venn1"/>
    <dgm:cxn modelId="{4CCC5EB0-C3E7-4AA7-9AE2-6650B8FAADC3}" type="presParOf" srcId="{6CE2264C-B3F2-464E-8B78-414D866B8D80}" destId="{9366DC01-D092-49EC-AF7A-D207109D5BBF}" srcOrd="2" destOrd="0" presId="urn:microsoft.com/office/officeart/2005/8/layout/venn1"/>
    <dgm:cxn modelId="{3E7509F1-75B6-499B-9F5E-07A776687EAE}" type="presParOf" srcId="{6CE2264C-B3F2-464E-8B78-414D866B8D80}" destId="{B08BE213-E644-477F-B586-55D095E7234E}" srcOrd="3" destOrd="0" presId="urn:microsoft.com/office/officeart/2005/8/layout/venn1"/>
    <dgm:cxn modelId="{BE4500E3-114A-4731-A8B0-C34E9AF75A63}" type="presParOf" srcId="{6CE2264C-B3F2-464E-8B78-414D866B8D80}" destId="{945BCF5A-2610-4AF0-8A84-6FA7FF79F73F}" srcOrd="4" destOrd="0" presId="urn:microsoft.com/office/officeart/2005/8/layout/venn1"/>
    <dgm:cxn modelId="{7BD52FBC-194C-444B-8D85-C8ED494B545C}" type="presParOf" srcId="{6CE2264C-B3F2-464E-8B78-414D866B8D80}" destId="{0A433167-4374-45C9-AC2D-8F234B8F747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63CBB-1F29-4D27-9F3C-8B96C1EAEC87}">
      <dsp:nvSpPr>
        <dsp:cNvPr id="0" name=""/>
        <dsp:cNvSpPr/>
      </dsp:nvSpPr>
      <dsp:spPr>
        <a:xfrm>
          <a:off x="2438399" y="0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Life-history traits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(e.g., litter/clutch size)</a:t>
          </a:r>
        </a:p>
      </dsp:txBody>
      <dsp:txXfrm>
        <a:off x="2871893" y="568960"/>
        <a:ext cx="2384213" cy="1463040"/>
      </dsp:txXfrm>
    </dsp:sp>
    <dsp:sp modelId="{9366DC01-D092-49EC-AF7A-D207109D5BBF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Ecological traits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(e.g., habitat breadth)</a:t>
          </a:r>
        </a:p>
      </dsp:txBody>
      <dsp:txXfrm>
        <a:off x="4605866" y="2939626"/>
        <a:ext cx="1950720" cy="1788160"/>
      </dsp:txXfrm>
    </dsp:sp>
    <dsp:sp modelId="{945BCF5A-2610-4AF0-8A84-6FA7FF79F73F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Physiological traits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(e.g., resting metabolic rates)</a:t>
          </a:r>
        </a:p>
      </dsp:txBody>
      <dsp:txXfrm>
        <a:off x="1571413" y="2939626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00F2-072B-156C-9843-4041725CB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DEEF5-AFDC-CCB6-DB48-3F1D9BF6C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F30F-990C-8D0A-97CA-E34FF73B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D471-2A17-9497-5C19-0B0536B7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D222-D177-83E5-42FF-9FB6052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5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984D-19F5-509C-7E5A-1F2119FE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B27FB-F954-5520-E724-BB1D33B7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B311-C72A-C649-CAFB-0FFDDC74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E8D1-EF79-3B89-A410-D1ACDEA6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9424-6A11-577C-5196-48D86D2E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5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F39C-07D1-43D6-683D-910C1B30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71784-8D71-73D8-3A3E-3D126E44A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A2FB-9577-B6DE-D018-EBC9EDD5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3D97-8BC3-3624-3A27-47A7B2AF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B5AA-EAF8-E375-7579-783E5C6C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120-F54B-A1CA-6025-12C086BE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4BD1-BE69-024F-1177-7ACC46D0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88D2-9EE9-0E9E-9ADF-2B496AE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D185-0B96-B15F-7A73-4299533E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2D9D-C871-B6EB-AF2C-57F7E8C7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4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9B28-8D8D-2073-F9F6-C0F9A4D4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FC72-5EED-3AD0-1ECD-E9D53738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47EC-2B48-0CA1-18EC-1824E5D5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729E-EFC7-223A-205B-F962B3D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C370-F7C4-598A-015A-7DA807CF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5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1A1C-2F06-7EEF-A553-A15CE0A5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2714-6142-D561-E17F-E3AF81023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93C41-40B3-BFDB-9CDA-5EFB346F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4C644-EA3A-95E7-F0FE-40EFC41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1F155-757F-6544-5A8E-011CAA0B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2231B-257C-6957-EE6A-50940E0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4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22E-F63E-3699-9889-8DCC46E6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E89B-89B3-B17D-9AC1-21D6D60F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B99DF-5DFD-0BB0-AC9A-F4F5B42B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8E93-214A-5537-D360-726B6374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F381B-75DA-6226-A25F-19CADBDE4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20C1B-AD72-8CD9-8EEC-F145C24B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F51C0-F244-1B21-D48C-67B14ECB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52DC6-7782-F342-DDE0-9FE615FE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7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63A1-9050-F34C-B44A-2C8BED1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BEDED-2AB4-9BB1-59C6-C3854832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1EB10-EF50-5DC9-B968-023BAA03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DA953-6065-A32B-C3E5-15B7F785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6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47A8F-D682-C8BB-149F-666A3562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5D9F2-2823-2698-B84E-94CE346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D6641-7C7F-C55E-E31B-F889D267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3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4BFF-89D7-6C6E-FFB1-7871236D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7B92-5A26-7B79-53F8-1D556A46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3A25D-1907-8A28-0A7E-47826450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71067-7805-23E9-DE03-8F241C49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B8D1-D4CE-ADAC-EFA5-7C32B2A7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7432-CB81-82ED-6379-8661E247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3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BD1-9FCE-CFFF-F013-FF6A38B9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1218C-ADEB-FBEE-D7A9-4AACD80EB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9C556-2D9E-9B83-E641-6FD6AB471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FEF4-79BD-0C67-7EFD-196190F4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1DAA-1CD9-5D2E-E588-56285A96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AC8E1-4ACB-2C72-9CF0-6BE94BB5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95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C83E0-85EE-8F45-21DE-69E5EA6C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9578-0BF9-BD45-51CF-950DA1B1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8248-B7DF-86B7-8638-316C10114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F8F7-9F2B-4647-BECA-FA33B7A3D8A5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3AAD-1353-0B78-C18A-F8ECF2EC7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23B0-22AD-AD7D-7D17-9081447AB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07CA-A29C-4021-A08B-A7E12E29D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302107-83A5-B69A-2F34-61BB9549C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85360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65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Etard, Adrienne</dc:creator>
  <cp:lastModifiedBy>Etard, Adrienne</cp:lastModifiedBy>
  <cp:revision>1</cp:revision>
  <dcterms:created xsi:type="dcterms:W3CDTF">2022-07-27T11:28:49Z</dcterms:created>
  <dcterms:modified xsi:type="dcterms:W3CDTF">2022-07-27T15:04:22Z</dcterms:modified>
</cp:coreProperties>
</file>