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1"/>
  </p:notesMasterIdLst>
  <p:handoutMasterIdLst>
    <p:handoutMasterId r:id="rId22"/>
  </p:handoutMasterIdLst>
  <p:sldIdLst>
    <p:sldId id="256" r:id="rId5"/>
    <p:sldId id="257" r:id="rId6"/>
    <p:sldId id="258" r:id="rId7"/>
    <p:sldId id="264" r:id="rId8"/>
    <p:sldId id="265" r:id="rId9"/>
    <p:sldId id="266" r:id="rId10"/>
    <p:sldId id="259" r:id="rId11"/>
    <p:sldId id="267" r:id="rId12"/>
    <p:sldId id="268" r:id="rId13"/>
    <p:sldId id="270" r:id="rId14"/>
    <p:sldId id="271" r:id="rId15"/>
    <p:sldId id="272" r:id="rId16"/>
    <p:sldId id="273" r:id="rId17"/>
    <p:sldId id="274" r:id="rId18"/>
    <p:sldId id="275"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159C2E-48FA-4057-A592-A9D04BE54A8D}" v="2" dt="2024-02-25T00:39:18.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682" y="6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rgeon, Adrienne" userId="056629f0-5c36-41d0-8bd6-99d8c2aeb067" providerId="ADAL" clId="{9E159C2E-48FA-4057-A592-A9D04BE54A8D}"/>
    <pc:docChg chg="custSel addSld delSld modSld">
      <pc:chgData name="Sturgeon, Adrienne" userId="056629f0-5c36-41d0-8bd6-99d8c2aeb067" providerId="ADAL" clId="{9E159C2E-48FA-4057-A592-A9D04BE54A8D}" dt="2024-02-26T01:21:27.495" v="7436" actId="20577"/>
      <pc:docMkLst>
        <pc:docMk/>
      </pc:docMkLst>
      <pc:sldChg chg="modSp mod">
        <pc:chgData name="Sturgeon, Adrienne" userId="056629f0-5c36-41d0-8bd6-99d8c2aeb067" providerId="ADAL" clId="{9E159C2E-48FA-4057-A592-A9D04BE54A8D}" dt="2024-02-26T01:16:07.552" v="7256" actId="20577"/>
        <pc:sldMkLst>
          <pc:docMk/>
          <pc:sldMk cId="3253689747" sldId="257"/>
        </pc:sldMkLst>
        <pc:spChg chg="mod">
          <ac:chgData name="Sturgeon, Adrienne" userId="056629f0-5c36-41d0-8bd6-99d8c2aeb067" providerId="ADAL" clId="{9E159C2E-48FA-4057-A592-A9D04BE54A8D}" dt="2024-02-26T01:16:07.552" v="7256" actId="20577"/>
          <ac:spMkLst>
            <pc:docMk/>
            <pc:sldMk cId="3253689747" sldId="257"/>
            <ac:spMk id="5" creationId="{384A14A5-FF4F-6E9E-82D3-8DDC50F06F06}"/>
          </ac:spMkLst>
        </pc:spChg>
      </pc:sldChg>
      <pc:sldChg chg="modSp mod">
        <pc:chgData name="Sturgeon, Adrienne" userId="056629f0-5c36-41d0-8bd6-99d8c2aeb067" providerId="ADAL" clId="{9E159C2E-48FA-4057-A592-A9D04BE54A8D}" dt="2024-02-26T01:17:08.106" v="7346" actId="313"/>
        <pc:sldMkLst>
          <pc:docMk/>
          <pc:sldMk cId="2172179498" sldId="258"/>
        </pc:sldMkLst>
        <pc:spChg chg="mod">
          <ac:chgData name="Sturgeon, Adrienne" userId="056629f0-5c36-41d0-8bd6-99d8c2aeb067" providerId="ADAL" clId="{9E159C2E-48FA-4057-A592-A9D04BE54A8D}" dt="2024-02-26T01:17:08.106" v="7346" actId="313"/>
          <ac:spMkLst>
            <pc:docMk/>
            <pc:sldMk cId="2172179498" sldId="258"/>
            <ac:spMk id="3" creationId="{143F5361-68C0-4BF5-80C8-F1E7BF92B2DB}"/>
          </ac:spMkLst>
        </pc:spChg>
      </pc:sldChg>
      <pc:sldChg chg="addSp delSp modSp mod">
        <pc:chgData name="Sturgeon, Adrienne" userId="056629f0-5c36-41d0-8bd6-99d8c2aeb067" providerId="ADAL" clId="{9E159C2E-48FA-4057-A592-A9D04BE54A8D}" dt="2024-02-26T01:19:19.882" v="7383" actId="20577"/>
        <pc:sldMkLst>
          <pc:docMk/>
          <pc:sldMk cId="1193417028" sldId="259"/>
        </pc:sldMkLst>
        <pc:spChg chg="mod">
          <ac:chgData name="Sturgeon, Adrienne" userId="056629f0-5c36-41d0-8bd6-99d8c2aeb067" providerId="ADAL" clId="{9E159C2E-48FA-4057-A592-A9D04BE54A8D}" dt="2024-02-25T00:39:36.262" v="1334" actId="20577"/>
          <ac:spMkLst>
            <pc:docMk/>
            <pc:sldMk cId="1193417028" sldId="259"/>
            <ac:spMk id="2" creationId="{34DB6CE4-2B13-4715-B5B2-615A55922CA1}"/>
          </ac:spMkLst>
        </pc:spChg>
        <pc:spChg chg="add mod">
          <ac:chgData name="Sturgeon, Adrienne" userId="056629f0-5c36-41d0-8bd6-99d8c2aeb067" providerId="ADAL" clId="{9E159C2E-48FA-4057-A592-A9D04BE54A8D}" dt="2024-02-26T01:19:19.882" v="7383" actId="20577"/>
          <ac:spMkLst>
            <pc:docMk/>
            <pc:sldMk cId="1193417028" sldId="259"/>
            <ac:spMk id="5" creationId="{F5F65463-E2BE-997D-B1DA-ABD5A9223196}"/>
          </ac:spMkLst>
        </pc:spChg>
        <pc:graphicFrameChg chg="del mod">
          <ac:chgData name="Sturgeon, Adrienne" userId="056629f0-5c36-41d0-8bd6-99d8c2aeb067" providerId="ADAL" clId="{9E159C2E-48FA-4057-A592-A9D04BE54A8D}" dt="2024-02-25T00:39:25.743" v="1316" actId="478"/>
          <ac:graphicFrameMkLst>
            <pc:docMk/>
            <pc:sldMk cId="1193417028" sldId="259"/>
            <ac:graphicFrameMk id="4" creationId="{242FA989-6B7C-488C-85ED-CB8D01BA3254}"/>
          </ac:graphicFrameMkLst>
        </pc:graphicFrameChg>
      </pc:sldChg>
      <pc:sldChg chg="del">
        <pc:chgData name="Sturgeon, Adrienne" userId="056629f0-5c36-41d0-8bd6-99d8c2aeb067" providerId="ADAL" clId="{9E159C2E-48FA-4057-A592-A9D04BE54A8D}" dt="2024-02-25T00:51:59.702" v="2183" actId="47"/>
        <pc:sldMkLst>
          <pc:docMk/>
          <pc:sldMk cId="1398410914" sldId="260"/>
        </pc:sldMkLst>
      </pc:sldChg>
      <pc:sldChg chg="del">
        <pc:chgData name="Sturgeon, Adrienne" userId="056629f0-5c36-41d0-8bd6-99d8c2aeb067" providerId="ADAL" clId="{9E159C2E-48FA-4057-A592-A9D04BE54A8D}" dt="2024-02-25T00:52:01.357" v="2184" actId="47"/>
        <pc:sldMkLst>
          <pc:docMk/>
          <pc:sldMk cId="1348318116" sldId="261"/>
        </pc:sldMkLst>
      </pc:sldChg>
      <pc:sldChg chg="del">
        <pc:chgData name="Sturgeon, Adrienne" userId="056629f0-5c36-41d0-8bd6-99d8c2aeb067" providerId="ADAL" clId="{9E159C2E-48FA-4057-A592-A9D04BE54A8D}" dt="2024-02-25T00:52:01.838" v="2185" actId="47"/>
        <pc:sldMkLst>
          <pc:docMk/>
          <pc:sldMk cId="2919556985" sldId="262"/>
        </pc:sldMkLst>
      </pc:sldChg>
      <pc:sldChg chg="del">
        <pc:chgData name="Sturgeon, Adrienne" userId="056629f0-5c36-41d0-8bd6-99d8c2aeb067" providerId="ADAL" clId="{9E159C2E-48FA-4057-A592-A9D04BE54A8D}" dt="2024-02-25T00:52:02.248" v="2186" actId="47"/>
        <pc:sldMkLst>
          <pc:docMk/>
          <pc:sldMk cId="1902613301" sldId="263"/>
        </pc:sldMkLst>
      </pc:sldChg>
      <pc:sldChg chg="modSp mod">
        <pc:chgData name="Sturgeon, Adrienne" userId="056629f0-5c36-41d0-8bd6-99d8c2aeb067" providerId="ADAL" clId="{9E159C2E-48FA-4057-A592-A9D04BE54A8D}" dt="2024-02-26T01:17:38.223" v="7361" actId="313"/>
        <pc:sldMkLst>
          <pc:docMk/>
          <pc:sldMk cId="937888889" sldId="264"/>
        </pc:sldMkLst>
        <pc:spChg chg="mod">
          <ac:chgData name="Sturgeon, Adrienne" userId="056629f0-5c36-41d0-8bd6-99d8c2aeb067" providerId="ADAL" clId="{9E159C2E-48FA-4057-A592-A9D04BE54A8D}" dt="2024-02-26T01:17:38.223" v="7361" actId="313"/>
          <ac:spMkLst>
            <pc:docMk/>
            <pc:sldMk cId="937888889" sldId="264"/>
            <ac:spMk id="3" creationId="{94B43D38-E381-4E4A-E636-8BDF71D734EC}"/>
          </ac:spMkLst>
        </pc:spChg>
      </pc:sldChg>
      <pc:sldChg chg="modSp mod">
        <pc:chgData name="Sturgeon, Adrienne" userId="056629f0-5c36-41d0-8bd6-99d8c2aeb067" providerId="ADAL" clId="{9E159C2E-48FA-4057-A592-A9D04BE54A8D}" dt="2024-02-26T01:18:36.926" v="7378" actId="20577"/>
        <pc:sldMkLst>
          <pc:docMk/>
          <pc:sldMk cId="1786288035" sldId="265"/>
        </pc:sldMkLst>
        <pc:spChg chg="mod">
          <ac:chgData name="Sturgeon, Adrienne" userId="056629f0-5c36-41d0-8bd6-99d8c2aeb067" providerId="ADAL" clId="{9E159C2E-48FA-4057-A592-A9D04BE54A8D}" dt="2024-02-26T01:18:36.926" v="7378" actId="20577"/>
          <ac:spMkLst>
            <pc:docMk/>
            <pc:sldMk cId="1786288035" sldId="265"/>
            <ac:spMk id="3" creationId="{E3321C70-31A7-FC8E-64D1-30E5562C5835}"/>
          </ac:spMkLst>
        </pc:spChg>
      </pc:sldChg>
      <pc:sldChg chg="modSp add mod">
        <pc:chgData name="Sturgeon, Adrienne" userId="056629f0-5c36-41d0-8bd6-99d8c2aeb067" providerId="ADAL" clId="{9E159C2E-48FA-4057-A592-A9D04BE54A8D}" dt="2024-02-25T00:36:07.067" v="1304" actId="20577"/>
        <pc:sldMkLst>
          <pc:docMk/>
          <pc:sldMk cId="489324423" sldId="266"/>
        </pc:sldMkLst>
        <pc:spChg chg="mod">
          <ac:chgData name="Sturgeon, Adrienne" userId="056629f0-5c36-41d0-8bd6-99d8c2aeb067" providerId="ADAL" clId="{9E159C2E-48FA-4057-A592-A9D04BE54A8D}" dt="2024-02-25T00:22:27.641" v="707" actId="20577"/>
          <ac:spMkLst>
            <pc:docMk/>
            <pc:sldMk cId="489324423" sldId="266"/>
            <ac:spMk id="2" creationId="{ADA7650E-A567-9CB0-F51F-E3547A8D1F88}"/>
          </ac:spMkLst>
        </pc:spChg>
        <pc:spChg chg="mod">
          <ac:chgData name="Sturgeon, Adrienne" userId="056629f0-5c36-41d0-8bd6-99d8c2aeb067" providerId="ADAL" clId="{9E159C2E-48FA-4057-A592-A9D04BE54A8D}" dt="2024-02-25T00:36:07.067" v="1304" actId="20577"/>
          <ac:spMkLst>
            <pc:docMk/>
            <pc:sldMk cId="489324423" sldId="266"/>
            <ac:spMk id="3" creationId="{18F999D2-2958-4A20-B4D8-82F28FF38691}"/>
          </ac:spMkLst>
        </pc:spChg>
      </pc:sldChg>
      <pc:sldChg chg="modSp add mod">
        <pc:chgData name="Sturgeon, Adrienne" userId="056629f0-5c36-41d0-8bd6-99d8c2aeb067" providerId="ADAL" clId="{9E159C2E-48FA-4057-A592-A9D04BE54A8D}" dt="2024-02-25T00:59:41.789" v="2445" actId="20577"/>
        <pc:sldMkLst>
          <pc:docMk/>
          <pc:sldMk cId="669859243" sldId="267"/>
        </pc:sldMkLst>
        <pc:spChg chg="mod">
          <ac:chgData name="Sturgeon, Adrienne" userId="056629f0-5c36-41d0-8bd6-99d8c2aeb067" providerId="ADAL" clId="{9E159C2E-48FA-4057-A592-A9D04BE54A8D}" dt="2024-02-25T00:58:37.429" v="2225" actId="20577"/>
          <ac:spMkLst>
            <pc:docMk/>
            <pc:sldMk cId="669859243" sldId="267"/>
            <ac:spMk id="2" creationId="{06D5E228-7FC5-C944-0995-7DD873B477EF}"/>
          </ac:spMkLst>
        </pc:spChg>
        <pc:spChg chg="mod">
          <ac:chgData name="Sturgeon, Adrienne" userId="056629f0-5c36-41d0-8bd6-99d8c2aeb067" providerId="ADAL" clId="{9E159C2E-48FA-4057-A592-A9D04BE54A8D}" dt="2024-02-25T00:59:41.789" v="2445" actId="20577"/>
          <ac:spMkLst>
            <pc:docMk/>
            <pc:sldMk cId="669859243" sldId="267"/>
            <ac:spMk id="5" creationId="{1934B707-0917-CCBD-B0D6-6F73A0B17506}"/>
          </ac:spMkLst>
        </pc:spChg>
      </pc:sldChg>
      <pc:sldChg chg="modSp add mod">
        <pc:chgData name="Sturgeon, Adrienne" userId="056629f0-5c36-41d0-8bd6-99d8c2aeb067" providerId="ADAL" clId="{9E159C2E-48FA-4057-A592-A9D04BE54A8D}" dt="2024-02-26T01:20:12.899" v="7396" actId="20577"/>
        <pc:sldMkLst>
          <pc:docMk/>
          <pc:sldMk cId="1373204019" sldId="268"/>
        </pc:sldMkLst>
        <pc:spChg chg="mod">
          <ac:chgData name="Sturgeon, Adrienne" userId="056629f0-5c36-41d0-8bd6-99d8c2aeb067" providerId="ADAL" clId="{9E159C2E-48FA-4057-A592-A9D04BE54A8D}" dt="2024-02-25T01:06:44.802" v="3119" actId="20577"/>
          <ac:spMkLst>
            <pc:docMk/>
            <pc:sldMk cId="1373204019" sldId="268"/>
            <ac:spMk id="2" creationId="{79A5F735-1E7E-C0A1-6DC6-DA1F8BC4C562}"/>
          </ac:spMkLst>
        </pc:spChg>
        <pc:spChg chg="mod">
          <ac:chgData name="Sturgeon, Adrienne" userId="056629f0-5c36-41d0-8bd6-99d8c2aeb067" providerId="ADAL" clId="{9E159C2E-48FA-4057-A592-A9D04BE54A8D}" dt="2024-02-26T01:20:12.899" v="7396" actId="20577"/>
          <ac:spMkLst>
            <pc:docMk/>
            <pc:sldMk cId="1373204019" sldId="268"/>
            <ac:spMk id="5" creationId="{2ADC6360-7716-C384-B6CC-1459B1286FFB}"/>
          </ac:spMkLst>
        </pc:spChg>
      </pc:sldChg>
      <pc:sldChg chg="modSp new mod">
        <pc:chgData name="Sturgeon, Adrienne" userId="056629f0-5c36-41d0-8bd6-99d8c2aeb067" providerId="ADAL" clId="{9E159C2E-48FA-4057-A592-A9D04BE54A8D}" dt="2024-02-25T01:29:19.137" v="5501" actId="27636"/>
        <pc:sldMkLst>
          <pc:docMk/>
          <pc:sldMk cId="3906194375" sldId="269"/>
        </pc:sldMkLst>
        <pc:spChg chg="mod">
          <ac:chgData name="Sturgeon, Adrienne" userId="056629f0-5c36-41d0-8bd6-99d8c2aeb067" providerId="ADAL" clId="{9E159C2E-48FA-4057-A592-A9D04BE54A8D}" dt="2024-02-25T01:05:35.182" v="3092" actId="20577"/>
          <ac:spMkLst>
            <pc:docMk/>
            <pc:sldMk cId="3906194375" sldId="269"/>
            <ac:spMk id="2" creationId="{24543AC9-795B-7202-19BE-79E62CA90583}"/>
          </ac:spMkLst>
        </pc:spChg>
        <pc:spChg chg="mod">
          <ac:chgData name="Sturgeon, Adrienne" userId="056629f0-5c36-41d0-8bd6-99d8c2aeb067" providerId="ADAL" clId="{9E159C2E-48FA-4057-A592-A9D04BE54A8D}" dt="2024-02-25T01:29:19.137" v="5501" actId="27636"/>
          <ac:spMkLst>
            <pc:docMk/>
            <pc:sldMk cId="3906194375" sldId="269"/>
            <ac:spMk id="3" creationId="{F04347BC-2F03-7386-8512-6DDA51D8FCD3}"/>
          </ac:spMkLst>
        </pc:spChg>
      </pc:sldChg>
      <pc:sldChg chg="modSp new mod">
        <pc:chgData name="Sturgeon, Adrienne" userId="056629f0-5c36-41d0-8bd6-99d8c2aeb067" providerId="ADAL" clId="{9E159C2E-48FA-4057-A592-A9D04BE54A8D}" dt="2024-02-26T01:20:47.325" v="7410" actId="20577"/>
        <pc:sldMkLst>
          <pc:docMk/>
          <pc:sldMk cId="1732592435" sldId="270"/>
        </pc:sldMkLst>
        <pc:spChg chg="mod">
          <ac:chgData name="Sturgeon, Adrienne" userId="056629f0-5c36-41d0-8bd6-99d8c2aeb067" providerId="ADAL" clId="{9E159C2E-48FA-4057-A592-A9D04BE54A8D}" dt="2024-02-25T01:15:43.866" v="3603" actId="20577"/>
          <ac:spMkLst>
            <pc:docMk/>
            <pc:sldMk cId="1732592435" sldId="270"/>
            <ac:spMk id="2" creationId="{C318B237-9EC1-2F96-BE04-9D06DFE4F5E4}"/>
          </ac:spMkLst>
        </pc:spChg>
        <pc:spChg chg="mod">
          <ac:chgData name="Sturgeon, Adrienne" userId="056629f0-5c36-41d0-8bd6-99d8c2aeb067" providerId="ADAL" clId="{9E159C2E-48FA-4057-A592-A9D04BE54A8D}" dt="2024-02-26T01:20:47.325" v="7410" actId="20577"/>
          <ac:spMkLst>
            <pc:docMk/>
            <pc:sldMk cId="1732592435" sldId="270"/>
            <ac:spMk id="3" creationId="{E615653B-6503-6001-EE23-1D9226812909}"/>
          </ac:spMkLst>
        </pc:spChg>
      </pc:sldChg>
      <pc:sldChg chg="modSp new mod">
        <pc:chgData name="Sturgeon, Adrienne" userId="056629f0-5c36-41d0-8bd6-99d8c2aeb067" providerId="ADAL" clId="{9E159C2E-48FA-4057-A592-A9D04BE54A8D}" dt="2024-02-26T01:21:16.968" v="7435" actId="20577"/>
        <pc:sldMkLst>
          <pc:docMk/>
          <pc:sldMk cId="3373207498" sldId="271"/>
        </pc:sldMkLst>
        <pc:spChg chg="mod">
          <ac:chgData name="Sturgeon, Adrienne" userId="056629f0-5c36-41d0-8bd6-99d8c2aeb067" providerId="ADAL" clId="{9E159C2E-48FA-4057-A592-A9D04BE54A8D}" dt="2024-02-25T01:15:54.092" v="3611" actId="20577"/>
          <ac:spMkLst>
            <pc:docMk/>
            <pc:sldMk cId="3373207498" sldId="271"/>
            <ac:spMk id="2" creationId="{C48F8D61-25DA-CE07-24EC-44171A4BFEA7}"/>
          </ac:spMkLst>
        </pc:spChg>
        <pc:spChg chg="mod">
          <ac:chgData name="Sturgeon, Adrienne" userId="056629f0-5c36-41d0-8bd6-99d8c2aeb067" providerId="ADAL" clId="{9E159C2E-48FA-4057-A592-A9D04BE54A8D}" dt="2024-02-26T01:21:16.968" v="7435" actId="20577"/>
          <ac:spMkLst>
            <pc:docMk/>
            <pc:sldMk cId="3373207498" sldId="271"/>
            <ac:spMk id="3" creationId="{335212D2-A31B-8E21-58C9-26F63383238C}"/>
          </ac:spMkLst>
        </pc:spChg>
      </pc:sldChg>
      <pc:sldChg chg="modSp add mod">
        <pc:chgData name="Sturgeon, Adrienne" userId="056629f0-5c36-41d0-8bd6-99d8c2aeb067" providerId="ADAL" clId="{9E159C2E-48FA-4057-A592-A9D04BE54A8D}" dt="2024-02-26T01:21:27.495" v="7436" actId="20577"/>
        <pc:sldMkLst>
          <pc:docMk/>
          <pc:sldMk cId="1933301995" sldId="272"/>
        </pc:sldMkLst>
        <pc:spChg chg="mod">
          <ac:chgData name="Sturgeon, Adrienne" userId="056629f0-5c36-41d0-8bd6-99d8c2aeb067" providerId="ADAL" clId="{9E159C2E-48FA-4057-A592-A9D04BE54A8D}" dt="2024-02-25T01:25:03.625" v="5008" actId="20577"/>
          <ac:spMkLst>
            <pc:docMk/>
            <pc:sldMk cId="1933301995" sldId="272"/>
            <ac:spMk id="2" creationId="{998119D1-54E6-F84D-D31E-281B35D7180A}"/>
          </ac:spMkLst>
        </pc:spChg>
        <pc:spChg chg="mod">
          <ac:chgData name="Sturgeon, Adrienne" userId="056629f0-5c36-41d0-8bd6-99d8c2aeb067" providerId="ADAL" clId="{9E159C2E-48FA-4057-A592-A9D04BE54A8D}" dt="2024-02-26T01:21:27.495" v="7436" actId="20577"/>
          <ac:spMkLst>
            <pc:docMk/>
            <pc:sldMk cId="1933301995" sldId="272"/>
            <ac:spMk id="3" creationId="{9A775435-6471-9702-32E8-1AB752A2594F}"/>
          </ac:spMkLst>
        </pc:spChg>
      </pc:sldChg>
      <pc:sldChg chg="modSp add mod">
        <pc:chgData name="Sturgeon, Adrienne" userId="056629f0-5c36-41d0-8bd6-99d8c2aeb067" providerId="ADAL" clId="{9E159C2E-48FA-4057-A592-A9D04BE54A8D}" dt="2024-02-26T01:04:36.862" v="6413" actId="20577"/>
        <pc:sldMkLst>
          <pc:docMk/>
          <pc:sldMk cId="1937294085" sldId="273"/>
        </pc:sldMkLst>
        <pc:spChg chg="mod">
          <ac:chgData name="Sturgeon, Adrienne" userId="056629f0-5c36-41d0-8bd6-99d8c2aeb067" providerId="ADAL" clId="{9E159C2E-48FA-4057-A592-A9D04BE54A8D}" dt="2024-02-26T00:56:08.461" v="5520" actId="20577"/>
          <ac:spMkLst>
            <pc:docMk/>
            <pc:sldMk cId="1937294085" sldId="273"/>
            <ac:spMk id="2" creationId="{12194293-8F01-17DE-FAC9-AF227C2DFF7A}"/>
          </ac:spMkLst>
        </pc:spChg>
        <pc:spChg chg="mod">
          <ac:chgData name="Sturgeon, Adrienne" userId="056629f0-5c36-41d0-8bd6-99d8c2aeb067" providerId="ADAL" clId="{9E159C2E-48FA-4057-A592-A9D04BE54A8D}" dt="2024-02-26T01:04:36.862" v="6413" actId="20577"/>
          <ac:spMkLst>
            <pc:docMk/>
            <pc:sldMk cId="1937294085" sldId="273"/>
            <ac:spMk id="3" creationId="{78C7F3A7-CF1E-ED04-3FE6-52EBED5358D8}"/>
          </ac:spMkLst>
        </pc:spChg>
      </pc:sldChg>
      <pc:sldChg chg="add">
        <pc:chgData name="Sturgeon, Adrienne" userId="056629f0-5c36-41d0-8bd6-99d8c2aeb067" providerId="ADAL" clId="{9E159C2E-48FA-4057-A592-A9D04BE54A8D}" dt="2024-02-26T01:04:41.849" v="6414" actId="2890"/>
        <pc:sldMkLst>
          <pc:docMk/>
          <pc:sldMk cId="3065090237" sldId="274"/>
        </pc:sldMkLst>
      </pc:sldChg>
      <pc:sldChg chg="modSp add mod">
        <pc:chgData name="Sturgeon, Adrienne" userId="056629f0-5c36-41d0-8bd6-99d8c2aeb067" providerId="ADAL" clId="{9E159C2E-48FA-4057-A592-A9D04BE54A8D}" dt="2024-02-26T01:09:18.515" v="7254" actId="20577"/>
        <pc:sldMkLst>
          <pc:docMk/>
          <pc:sldMk cId="3929562410" sldId="275"/>
        </pc:sldMkLst>
        <pc:spChg chg="mod">
          <ac:chgData name="Sturgeon, Adrienne" userId="056629f0-5c36-41d0-8bd6-99d8c2aeb067" providerId="ADAL" clId="{9E159C2E-48FA-4057-A592-A9D04BE54A8D}" dt="2024-02-26T01:05:22.115" v="6450" actId="20577"/>
          <ac:spMkLst>
            <pc:docMk/>
            <pc:sldMk cId="3929562410" sldId="275"/>
            <ac:spMk id="2" creationId="{F4B0CFAC-13D0-57DD-9228-7F4B87FBCEF8}"/>
          </ac:spMkLst>
        </pc:spChg>
        <pc:spChg chg="mod">
          <ac:chgData name="Sturgeon, Adrienne" userId="056629f0-5c36-41d0-8bd6-99d8c2aeb067" providerId="ADAL" clId="{9E159C2E-48FA-4057-A592-A9D04BE54A8D}" dt="2024-02-26T01:09:18.515" v="7254" actId="20577"/>
          <ac:spMkLst>
            <pc:docMk/>
            <pc:sldMk cId="3929562410" sldId="275"/>
            <ac:spMk id="3" creationId="{30F17B09-6086-461E-A6CA-11F38FEDE2B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Lst>
  <dgm:cxnLst>
    <dgm:cxn modelId="{53988784-A0E1-4D82-B36B-740DE83EB0C9}" type="presOf" srcId="{81269538-BFC5-48BB-BEA1-D7AF1F385FD5}" destId="{99FD7F24-5BB9-46E8-BB7C-4B477B73B81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2/25/2024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2/25/2024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The Scrum agile approach</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cap="none" dirty="0">
                <a:latin typeface="Tahoma" panose="020B0604030504040204" pitchFamily="34" charset="0"/>
                <a:ea typeface="Tahoma" panose="020B0604030504040204" pitchFamily="34" charset="0"/>
                <a:cs typeface="Tahoma" panose="020B0604030504040204" pitchFamily="34" charset="0"/>
              </a:rPr>
              <a:t>Adrienne Sturgeon</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B237-9EC1-2F96-BE04-9D06DFE4F5E4}"/>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E615653B-6503-6001-EE23-1D9226812909}"/>
              </a:ext>
            </a:extLst>
          </p:cNvPr>
          <p:cNvSpPr>
            <a:spLocks noGrp="1"/>
          </p:cNvSpPr>
          <p:nvPr>
            <p:ph idx="1"/>
          </p:nvPr>
        </p:nvSpPr>
        <p:spPr/>
        <p:txBody>
          <a:bodyPr/>
          <a:lstStyle/>
          <a:p>
            <a:r>
              <a:rPr lang="en-US" dirty="0"/>
              <a:t>Here developers will work on translating these requirements into a working program.</a:t>
            </a:r>
          </a:p>
          <a:p>
            <a:r>
              <a:rPr lang="en-US" dirty="0"/>
              <a:t>The development team will work throughout the sprint to deliver a finished increment that is one piece of the overall product (Cobb, 2015, p. 38).</a:t>
            </a:r>
          </a:p>
          <a:p>
            <a:r>
              <a:rPr lang="en-US" dirty="0"/>
              <a:t>The development team will be working on testing throughout the process, but there are also development team members that will make testing their focus (Cobb, 2015, p. 79).</a:t>
            </a:r>
          </a:p>
        </p:txBody>
      </p:sp>
    </p:spTree>
    <p:extLst>
      <p:ext uri="{BB962C8B-B14F-4D97-AF65-F5344CB8AC3E}">
        <p14:creationId xmlns:p14="http://schemas.microsoft.com/office/powerpoint/2010/main" val="173259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8D61-25DA-CE07-24EC-44171A4BFEA7}"/>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335212D2-A31B-8E21-58C9-26F63383238C}"/>
              </a:ext>
            </a:extLst>
          </p:cNvPr>
          <p:cNvSpPr>
            <a:spLocks noGrp="1"/>
          </p:cNvSpPr>
          <p:nvPr>
            <p:ph idx="1"/>
          </p:nvPr>
        </p:nvSpPr>
        <p:spPr/>
        <p:txBody>
          <a:bodyPr>
            <a:normAutofit fontScale="92500"/>
          </a:bodyPr>
          <a:lstStyle/>
          <a:p>
            <a:r>
              <a:rPr lang="en-US" dirty="0"/>
              <a:t>Before the software can be deployed, testing will need to be done to ensure the increment is finished.</a:t>
            </a:r>
          </a:p>
          <a:p>
            <a:r>
              <a:rPr lang="en-US" dirty="0"/>
              <a:t>A big advantage of Agile methodology is that testing is generally done concurrently with development rather than at the end of the project (Cobb, 2015, p. 80).</a:t>
            </a:r>
          </a:p>
          <a:p>
            <a:r>
              <a:rPr lang="en-US" dirty="0"/>
              <a:t>Acceptance based testing is a common way to ensure an increment is ready for deployment. Using this method, testers will check to make sure the program fulfills certain predefined acceptance criteria that are used to define what a “done” increment would be (Cobb, 2015, p. 80).</a:t>
            </a:r>
          </a:p>
        </p:txBody>
      </p:sp>
    </p:spTree>
    <p:extLst>
      <p:ext uri="{BB962C8B-B14F-4D97-AF65-F5344CB8AC3E}">
        <p14:creationId xmlns:p14="http://schemas.microsoft.com/office/powerpoint/2010/main" val="337320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236EA-E8B6-63D8-9AEE-A5D83D7C6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8119D1-54E6-F84D-D31E-281B35D7180A}"/>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9A775435-6471-9702-32E8-1AB752A2594F}"/>
              </a:ext>
            </a:extLst>
          </p:cNvPr>
          <p:cNvSpPr>
            <a:spLocks noGrp="1"/>
          </p:cNvSpPr>
          <p:nvPr>
            <p:ph idx="1"/>
          </p:nvPr>
        </p:nvSpPr>
        <p:spPr/>
        <p:txBody>
          <a:bodyPr>
            <a:normAutofit/>
          </a:bodyPr>
          <a:lstStyle/>
          <a:p>
            <a:r>
              <a:rPr lang="en-US" dirty="0"/>
              <a:t>Once an increment is completed it can then be deployed.</a:t>
            </a:r>
          </a:p>
          <a:p>
            <a:r>
              <a:rPr lang="en-US" dirty="0"/>
              <a:t>During </a:t>
            </a:r>
            <a:r>
              <a:rPr lang="en-US"/>
              <a:t>this stage, </a:t>
            </a:r>
            <a:r>
              <a:rPr lang="en-US" dirty="0"/>
              <a:t>a Scrum Master can also lead a Sprint Retrospective to help the team understand what was completed, what challenges they encountered, and what goals they have for the next sprint (MacNeil, 2022).</a:t>
            </a:r>
          </a:p>
          <a:p>
            <a:r>
              <a:rPr lang="en-US" dirty="0"/>
              <a:t>This is the last stage in the development process, but there may be several iterations of these steps before a project in completed.</a:t>
            </a:r>
          </a:p>
        </p:txBody>
      </p:sp>
    </p:spTree>
    <p:extLst>
      <p:ext uri="{BB962C8B-B14F-4D97-AF65-F5344CB8AC3E}">
        <p14:creationId xmlns:p14="http://schemas.microsoft.com/office/powerpoint/2010/main" val="1933301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BAF59-F066-4A23-CDBC-30E9A0847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94293-8F01-17DE-FAC9-AF227C2DFF7A}"/>
              </a:ext>
            </a:extLst>
          </p:cNvPr>
          <p:cNvSpPr>
            <a:spLocks noGrp="1"/>
          </p:cNvSpPr>
          <p:nvPr>
            <p:ph type="title"/>
          </p:nvPr>
        </p:nvSpPr>
        <p:spPr/>
        <p:txBody>
          <a:bodyPr/>
          <a:lstStyle/>
          <a:p>
            <a:r>
              <a:rPr lang="en-US" dirty="0"/>
              <a:t>Agile Vs </a:t>
            </a:r>
            <a:r>
              <a:rPr lang="en-US" dirty="0" err="1"/>
              <a:t>WaterFall</a:t>
            </a:r>
            <a:endParaRPr lang="en-US" dirty="0"/>
          </a:p>
        </p:txBody>
      </p:sp>
      <p:sp>
        <p:nvSpPr>
          <p:cNvPr id="3" name="Content Placeholder 2">
            <a:extLst>
              <a:ext uri="{FF2B5EF4-FFF2-40B4-BE49-F238E27FC236}">
                <a16:creationId xmlns:a16="http://schemas.microsoft.com/office/drawing/2014/main" id="{78C7F3A7-CF1E-ED04-3FE6-52EBED5358D8}"/>
              </a:ext>
            </a:extLst>
          </p:cNvPr>
          <p:cNvSpPr>
            <a:spLocks noGrp="1"/>
          </p:cNvSpPr>
          <p:nvPr>
            <p:ph idx="1"/>
          </p:nvPr>
        </p:nvSpPr>
        <p:spPr/>
        <p:txBody>
          <a:bodyPr>
            <a:normAutofit/>
          </a:bodyPr>
          <a:lstStyle/>
          <a:p>
            <a:r>
              <a:rPr lang="en-US" dirty="0"/>
              <a:t>During the SNHU Travel project, we experienced a shift in focus during the development and testing stages. Rather than using a list to display results, it was decided that a slideshow would better suit user needs.</a:t>
            </a:r>
          </a:p>
          <a:p>
            <a:r>
              <a:rPr lang="en-US" dirty="0"/>
              <a:t>Using Agile this feedback was integrated into the development process, and the development team shifted the product to reflect that requirement.</a:t>
            </a:r>
          </a:p>
          <a:p>
            <a:r>
              <a:rPr lang="en-US" dirty="0"/>
              <a:t>Under waterfall, returning to the development stage would have been impossible, and these useful changes would not have been incorporated.</a:t>
            </a:r>
          </a:p>
        </p:txBody>
      </p:sp>
    </p:spTree>
    <p:extLst>
      <p:ext uri="{BB962C8B-B14F-4D97-AF65-F5344CB8AC3E}">
        <p14:creationId xmlns:p14="http://schemas.microsoft.com/office/powerpoint/2010/main" val="193729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D3677-53A3-7A91-366C-90D95C632E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0BAF9B-A299-99C0-A6AE-80F75EB8F2B0}"/>
              </a:ext>
            </a:extLst>
          </p:cNvPr>
          <p:cNvSpPr>
            <a:spLocks noGrp="1"/>
          </p:cNvSpPr>
          <p:nvPr>
            <p:ph type="title"/>
          </p:nvPr>
        </p:nvSpPr>
        <p:spPr/>
        <p:txBody>
          <a:bodyPr/>
          <a:lstStyle/>
          <a:p>
            <a:r>
              <a:rPr lang="en-US" dirty="0"/>
              <a:t>Agile Vs </a:t>
            </a:r>
            <a:r>
              <a:rPr lang="en-US" dirty="0" err="1"/>
              <a:t>WaterFall</a:t>
            </a:r>
            <a:endParaRPr lang="en-US" dirty="0"/>
          </a:p>
        </p:txBody>
      </p:sp>
      <p:sp>
        <p:nvSpPr>
          <p:cNvPr id="3" name="Content Placeholder 2">
            <a:extLst>
              <a:ext uri="{FF2B5EF4-FFF2-40B4-BE49-F238E27FC236}">
                <a16:creationId xmlns:a16="http://schemas.microsoft.com/office/drawing/2014/main" id="{76729027-0290-785A-7DD9-35A129F09899}"/>
              </a:ext>
            </a:extLst>
          </p:cNvPr>
          <p:cNvSpPr>
            <a:spLocks noGrp="1"/>
          </p:cNvSpPr>
          <p:nvPr>
            <p:ph idx="1"/>
          </p:nvPr>
        </p:nvSpPr>
        <p:spPr/>
        <p:txBody>
          <a:bodyPr>
            <a:normAutofit/>
          </a:bodyPr>
          <a:lstStyle/>
          <a:p>
            <a:r>
              <a:rPr lang="en-US" dirty="0"/>
              <a:t>During the SNHU Travel project, we experienced a shift in focus during the development and testing stages. Rather than using a list to display results, it was decided that a slideshow would better suit user needs.</a:t>
            </a:r>
          </a:p>
          <a:p>
            <a:r>
              <a:rPr lang="en-US" dirty="0"/>
              <a:t>Using Agile this feedback was integrated into the development process, and the development team shifted the product to reflect that requirement.</a:t>
            </a:r>
          </a:p>
          <a:p>
            <a:r>
              <a:rPr lang="en-US" dirty="0"/>
              <a:t>Under waterfall, returning to the development stage would have been impossible, and these useful changes would not have been incorporated.</a:t>
            </a:r>
          </a:p>
        </p:txBody>
      </p:sp>
    </p:spTree>
    <p:extLst>
      <p:ext uri="{BB962C8B-B14F-4D97-AF65-F5344CB8AC3E}">
        <p14:creationId xmlns:p14="http://schemas.microsoft.com/office/powerpoint/2010/main" val="3065090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3D9B4-6932-E774-D4D5-ADF46DD34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B0CFAC-13D0-57DD-9228-7F4B87FBCEF8}"/>
              </a:ext>
            </a:extLst>
          </p:cNvPr>
          <p:cNvSpPr>
            <a:spLocks noGrp="1"/>
          </p:cNvSpPr>
          <p:nvPr>
            <p:ph type="title"/>
          </p:nvPr>
        </p:nvSpPr>
        <p:spPr/>
        <p:txBody>
          <a:bodyPr/>
          <a:lstStyle/>
          <a:p>
            <a:r>
              <a:rPr lang="en-US" dirty="0"/>
              <a:t>Which Methodology is Best?</a:t>
            </a:r>
          </a:p>
        </p:txBody>
      </p:sp>
      <p:sp>
        <p:nvSpPr>
          <p:cNvPr id="3" name="Content Placeholder 2">
            <a:extLst>
              <a:ext uri="{FF2B5EF4-FFF2-40B4-BE49-F238E27FC236}">
                <a16:creationId xmlns:a16="http://schemas.microsoft.com/office/drawing/2014/main" id="{30F17B09-6086-461E-A6CA-11F38FEDE2B4}"/>
              </a:ext>
            </a:extLst>
          </p:cNvPr>
          <p:cNvSpPr>
            <a:spLocks noGrp="1"/>
          </p:cNvSpPr>
          <p:nvPr>
            <p:ph idx="1"/>
          </p:nvPr>
        </p:nvSpPr>
        <p:spPr/>
        <p:txBody>
          <a:bodyPr>
            <a:normAutofit/>
          </a:bodyPr>
          <a:lstStyle/>
          <a:p>
            <a:r>
              <a:rPr lang="en-US" dirty="0"/>
              <a:t>Ultimately, the best methodology depends on the project:</a:t>
            </a:r>
          </a:p>
          <a:p>
            <a:pPr lvl="1"/>
            <a:r>
              <a:rPr lang="en-US" dirty="0"/>
              <a:t>For a small project with limited scope waterfall methodology might be a great fit. There are limited changes that can be made, and feedback from the customers might not be necessary to help the product succeed.</a:t>
            </a:r>
          </a:p>
          <a:p>
            <a:pPr lvl="1"/>
            <a:r>
              <a:rPr lang="en-US" dirty="0"/>
              <a:t>For a project like the SNHU Travel product, customer feedback can really help the entire team understand what features make a product successful. This communication between user/client and the Scrum team facilitates a better product, but naturally leads to changes. Agile is flexible and naturally allows those changes to be incorporated.</a:t>
            </a:r>
          </a:p>
        </p:txBody>
      </p:sp>
    </p:spTree>
    <p:extLst>
      <p:ext uri="{BB962C8B-B14F-4D97-AF65-F5344CB8AC3E}">
        <p14:creationId xmlns:p14="http://schemas.microsoft.com/office/powerpoint/2010/main" val="3929562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3AC9-795B-7202-19BE-79E62CA9058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04347BC-2F03-7386-8512-6DDA51D8FCD3}"/>
              </a:ext>
            </a:extLst>
          </p:cNvPr>
          <p:cNvSpPr>
            <a:spLocks noGrp="1"/>
          </p:cNvSpPr>
          <p:nvPr>
            <p:ph idx="1"/>
          </p:nvPr>
        </p:nvSpPr>
        <p:spPr/>
        <p:txBody>
          <a:bodyPr>
            <a:normAutofit fontScale="85000" lnSpcReduction="10000"/>
          </a:bodyPr>
          <a:lstStyle/>
          <a:p>
            <a:r>
              <a:rPr lang="en-US" dirty="0">
                <a:effectLst/>
              </a:rPr>
              <a:t>Cobb, C. G. (2015). </a:t>
            </a:r>
            <a:r>
              <a:rPr lang="en-US" i="1" dirty="0">
                <a:effectLst/>
              </a:rPr>
              <a:t>The Project Manager’s Guide to Mastering Agile : Principles and Practices for an Adaptive Approach</a:t>
            </a:r>
            <a:r>
              <a:rPr lang="en-US" dirty="0">
                <a:effectLst/>
              </a:rPr>
              <a:t>. John Wiley &amp; Sons. February 24, 2024, https://web-p-ebscohost-com.ezproxy.snhu.edu/ehost/ebookviewer/ebook/bmxlYmtfXzkzNzAwOV9fQU41?sid=075b5d5b-9d00-40c2-a43a-598ef1432922%40redis&amp;vid=0&amp;format=EB&amp;lpid=lp_iv&amp;rid=0 </a:t>
            </a:r>
          </a:p>
          <a:p>
            <a:r>
              <a:rPr lang="en-US" dirty="0">
                <a:effectLst/>
              </a:rPr>
              <a:t>Scrum.org. (n.d.). </a:t>
            </a:r>
            <a:r>
              <a:rPr lang="en-US" i="1" dirty="0">
                <a:effectLst/>
              </a:rPr>
              <a:t>What is Sprint Planning?</a:t>
            </a:r>
            <a:r>
              <a:rPr lang="en-US" dirty="0">
                <a:effectLst/>
              </a:rPr>
              <a:t>. What is Sprint Planning. https://www.scrum.org/resources/what-is-sprint-planning </a:t>
            </a:r>
          </a:p>
          <a:p>
            <a:r>
              <a:rPr lang="en-US" dirty="0">
                <a:effectLst/>
              </a:rPr>
              <a:t>MacNeil, C. (2022, October 13). The Hidden art of Sprint Retrospective Meetings. Asana.com. </a:t>
            </a:r>
            <a:r>
              <a:rPr lang="en-US">
                <a:effectLst/>
              </a:rPr>
              <a:t>https://asana.com/resources/sprint-retrospective </a:t>
            </a:r>
            <a:endParaRPr lang="en-US" dirty="0">
              <a:effectLst/>
            </a:endParaRPr>
          </a:p>
          <a:p>
            <a:endParaRPr lang="en-US" dirty="0"/>
          </a:p>
        </p:txBody>
      </p:sp>
    </p:spTree>
    <p:extLst>
      <p:ext uri="{BB962C8B-B14F-4D97-AF65-F5344CB8AC3E}">
        <p14:creationId xmlns:p14="http://schemas.microsoft.com/office/powerpoint/2010/main" val="390619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0358263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384A14A5-FF4F-6E9E-82D3-8DDC50F06F06}"/>
              </a:ext>
            </a:extLst>
          </p:cNvPr>
          <p:cNvSpPr>
            <a:spLocks noGrp="1"/>
          </p:cNvSpPr>
          <p:nvPr>
            <p:ph type="title"/>
          </p:nvPr>
        </p:nvSpPr>
        <p:spPr>
          <a:xfrm>
            <a:off x="1141413" y="618518"/>
            <a:ext cx="9905998" cy="5493524"/>
          </a:xfrm>
        </p:spPr>
        <p:txBody>
          <a:bodyPr/>
          <a:lstStyle/>
          <a:p>
            <a:pPr algn="ctr"/>
            <a:r>
              <a:rPr lang="en-US" cap="none" dirty="0"/>
              <a:t>Agile is a methodology that focuses on “small teams working in an intensive and interdependent manner” (Cobb, 2015, p. 5).</a:t>
            </a:r>
            <a:br>
              <a:rPr lang="en-US" cap="none" dirty="0"/>
            </a:br>
            <a:r>
              <a:rPr lang="en-US" cap="none" dirty="0"/>
              <a:t>Though team composition can vary there are several roles that are key in an agile team.</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Product Owner</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a:bodyPr>
          <a:lstStyle/>
          <a:p>
            <a:r>
              <a:rPr lang="en-US" dirty="0">
                <a:latin typeface="Tahoma" panose="020B0604030504040204" pitchFamily="34" charset="0"/>
                <a:ea typeface="Tahoma" panose="020B0604030504040204" pitchFamily="34" charset="0"/>
                <a:cs typeface="Tahoma" panose="020B0604030504040204" pitchFamily="34" charset="0"/>
              </a:rPr>
              <a:t>The product owner is responsible for making sure that all relevant work for a project in kept in a product backlog (Cobb, 2015, p. 35). Utilizing a product backlog can give the development team an idea for what features might be upcoming, and what they can expect to work on in the future. The product owner also makes sure the product backlog is clearly accessible to the development team (Cobb, 2015, p. 35).</a:t>
            </a:r>
          </a:p>
          <a:p>
            <a:r>
              <a:rPr lang="en-US" dirty="0">
                <a:latin typeface="Tahoma" panose="020B0604030504040204" pitchFamily="34" charset="0"/>
                <a:ea typeface="Tahoma" panose="020B0604030504040204" pitchFamily="34" charset="0"/>
                <a:cs typeface="Tahoma" panose="020B0604030504040204" pitchFamily="34" charset="0"/>
              </a:rPr>
              <a:t>The product owner also makes sure the work the development team accomplishes is relevant to the product’s end goals (Cobb, 2015, p. 35).</a:t>
            </a: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D2D54-BD0C-2A31-1439-79C7BE9730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D53DA-C16B-91A4-6DC8-CCAE8BB1790F}"/>
              </a:ext>
            </a:extLst>
          </p:cNvPr>
          <p:cNvSpPr>
            <a:spLocks noGrp="1"/>
          </p:cNvSpPr>
          <p:nvPr>
            <p:ph type="title"/>
          </p:nvPr>
        </p:nvSpPr>
        <p:spPr/>
        <p:txBody>
          <a:bodyPr>
            <a:normAutofit/>
          </a:bodyPr>
          <a:lstStyle/>
          <a:p>
            <a:r>
              <a:rPr lang="en-US" sz="4400" dirty="0">
                <a:latin typeface="Rockwell" panose="02060603020205020403" pitchFamily="18" charset="0"/>
              </a:rPr>
              <a:t>The Scrum Master</a:t>
            </a:r>
          </a:p>
        </p:txBody>
      </p:sp>
      <p:sp>
        <p:nvSpPr>
          <p:cNvPr id="3" name="Content Placeholder 2">
            <a:extLst>
              <a:ext uri="{FF2B5EF4-FFF2-40B4-BE49-F238E27FC236}">
                <a16:creationId xmlns:a16="http://schemas.microsoft.com/office/drawing/2014/main" id="{94B43D38-E381-4E4A-E636-8BDF71D734EC}"/>
              </a:ext>
            </a:extLst>
          </p:cNvPr>
          <p:cNvSpPr>
            <a:spLocks noGrp="1"/>
          </p:cNvSpPr>
          <p:nvPr>
            <p:ph idx="1"/>
          </p:nvPr>
        </p:nvSpPr>
        <p:spPr/>
        <p:txBody>
          <a:bodyPr>
            <a:normAutofit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The scrum master’s role is to make sure all team members understand how agile methodology will be applied to their project (Cobb, 2015, p. 36). They act as a liaison for team members’ questions and help clarify the best way for agile to be applied to a problem.</a:t>
            </a:r>
          </a:p>
          <a:p>
            <a:r>
              <a:rPr lang="en-US" dirty="0">
                <a:latin typeface="Tahoma" panose="020B0604030504040204" pitchFamily="34" charset="0"/>
                <a:ea typeface="Tahoma" panose="020B0604030504040204" pitchFamily="34" charset="0"/>
                <a:cs typeface="Tahoma" panose="020B0604030504040204" pitchFamily="34" charset="0"/>
              </a:rPr>
              <a:t>The scrum master will help lead Scrum events like Daily Scrum meetings to keep communication open and active between members of the Scrum team (Cobb, 2015, p. 36).</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3788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0338D-622B-07AA-4B4D-28ADA8551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06D59B-D125-E79C-A0D4-5F38A7C18123}"/>
              </a:ext>
            </a:extLst>
          </p:cNvPr>
          <p:cNvSpPr>
            <a:spLocks noGrp="1"/>
          </p:cNvSpPr>
          <p:nvPr>
            <p:ph type="title"/>
          </p:nvPr>
        </p:nvSpPr>
        <p:spPr/>
        <p:txBody>
          <a:bodyPr>
            <a:normAutofit/>
          </a:bodyPr>
          <a:lstStyle/>
          <a:p>
            <a:r>
              <a:rPr lang="en-US" sz="4400" dirty="0">
                <a:latin typeface="Rockwell" panose="02060603020205020403" pitchFamily="18" charset="0"/>
              </a:rPr>
              <a:t>The Developer</a:t>
            </a:r>
          </a:p>
        </p:txBody>
      </p:sp>
      <p:sp>
        <p:nvSpPr>
          <p:cNvPr id="3" name="Content Placeholder 2">
            <a:extLst>
              <a:ext uri="{FF2B5EF4-FFF2-40B4-BE49-F238E27FC236}">
                <a16:creationId xmlns:a16="http://schemas.microsoft.com/office/drawing/2014/main" id="{E3321C70-31A7-FC8E-64D1-30E5562C5835}"/>
              </a:ext>
            </a:extLst>
          </p:cNvPr>
          <p:cNvSpPr>
            <a:spLocks noGrp="1"/>
          </p:cNvSpPr>
          <p:nvPr>
            <p:ph idx="1"/>
          </p:nvPr>
        </p:nvSpPr>
        <p:spPr/>
        <p:txBody>
          <a:bodyPr>
            <a:normAutofit fontScale="92500"/>
          </a:bodyPr>
          <a:lstStyle/>
          <a:p>
            <a:r>
              <a:rPr lang="en-US" dirty="0">
                <a:latin typeface="Tahoma" panose="020B0604030504040204" pitchFamily="34" charset="0"/>
                <a:ea typeface="Tahoma" panose="020B0604030504040204" pitchFamily="34" charset="0"/>
                <a:cs typeface="Tahoma" panose="020B0604030504040204" pitchFamily="34" charset="0"/>
              </a:rPr>
              <a:t>The development team completes items from the product backlog and are completely independent in choosing what or how work will be done (Cobb, 2015, p. 38). </a:t>
            </a:r>
          </a:p>
          <a:p>
            <a:r>
              <a:rPr lang="en-US" dirty="0">
                <a:latin typeface="Tahoma" panose="020B0604030504040204" pitchFamily="34" charset="0"/>
                <a:ea typeface="Tahoma" panose="020B0604030504040204" pitchFamily="34" charset="0"/>
                <a:cs typeface="Tahoma" panose="020B0604030504040204" pitchFamily="34" charset="0"/>
              </a:rPr>
              <a:t>The development team is also capable and equipped to create the product increment at the end of each sprint (Cobb, 2015, p. 38).</a:t>
            </a:r>
          </a:p>
          <a:p>
            <a:r>
              <a:rPr lang="en-US" dirty="0">
                <a:latin typeface="Tahoma" panose="020B0604030504040204" pitchFamily="34" charset="0"/>
                <a:ea typeface="Tahoma" panose="020B0604030504040204" pitchFamily="34" charset="0"/>
                <a:cs typeface="Tahoma" panose="020B0604030504040204" pitchFamily="34" charset="0"/>
              </a:rPr>
              <a:t>Though some developers may have specialized skills, the term developer is used to describe all members of the team that are involved in the increment’s development regardless of expertise (Cobb, 2015, p. 38). </a:t>
            </a:r>
          </a:p>
        </p:txBody>
      </p:sp>
    </p:spTree>
    <p:extLst>
      <p:ext uri="{BB962C8B-B14F-4D97-AF65-F5344CB8AC3E}">
        <p14:creationId xmlns:p14="http://schemas.microsoft.com/office/powerpoint/2010/main" val="178628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19AE5-B343-52DA-E64C-765A1045E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7650E-A567-9CB0-F51F-E3547A8D1F88}"/>
              </a:ext>
            </a:extLst>
          </p:cNvPr>
          <p:cNvSpPr>
            <a:spLocks noGrp="1"/>
          </p:cNvSpPr>
          <p:nvPr>
            <p:ph type="title"/>
          </p:nvPr>
        </p:nvSpPr>
        <p:spPr/>
        <p:txBody>
          <a:bodyPr>
            <a:normAutofit/>
          </a:bodyPr>
          <a:lstStyle/>
          <a:p>
            <a:r>
              <a:rPr lang="en-US" sz="4400" dirty="0">
                <a:latin typeface="Rockwell" panose="02060603020205020403" pitchFamily="18" charset="0"/>
              </a:rPr>
              <a:t>The Tester</a:t>
            </a:r>
          </a:p>
        </p:txBody>
      </p:sp>
      <p:sp>
        <p:nvSpPr>
          <p:cNvPr id="3" name="Content Placeholder 2">
            <a:extLst>
              <a:ext uri="{FF2B5EF4-FFF2-40B4-BE49-F238E27FC236}">
                <a16:creationId xmlns:a16="http://schemas.microsoft.com/office/drawing/2014/main" id="{18F999D2-2958-4A20-B4D8-82F28FF38691}"/>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Though every member of the development team would ideally be capable of doing quality assurance, there are still circumstances where having a dedicated team member with that skill set is helpful (Cobb, 2015, p. 79).</a:t>
            </a:r>
          </a:p>
          <a:p>
            <a:r>
              <a:rPr lang="en-US" dirty="0">
                <a:latin typeface="Tahoma" panose="020B0604030504040204" pitchFamily="34" charset="0"/>
                <a:ea typeface="Tahoma" panose="020B0604030504040204" pitchFamily="34" charset="0"/>
                <a:cs typeface="Tahoma" panose="020B0604030504040204" pitchFamily="34" charset="0"/>
              </a:rPr>
              <a:t>Rather than working as a separate entity, the quality assurance team members test the product alongside the general development team ( Cobb, 2015, p. 80).</a:t>
            </a:r>
          </a:p>
        </p:txBody>
      </p:sp>
    </p:spTree>
    <p:extLst>
      <p:ext uri="{BB962C8B-B14F-4D97-AF65-F5344CB8AC3E}">
        <p14:creationId xmlns:p14="http://schemas.microsoft.com/office/powerpoint/2010/main" val="48932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Planning Phase</a:t>
            </a:r>
          </a:p>
        </p:txBody>
      </p:sp>
      <p:sp>
        <p:nvSpPr>
          <p:cNvPr id="5" name="Content Placeholder 4">
            <a:extLst>
              <a:ext uri="{FF2B5EF4-FFF2-40B4-BE49-F238E27FC236}">
                <a16:creationId xmlns:a16="http://schemas.microsoft.com/office/drawing/2014/main" id="{F5F65463-E2BE-997D-B1DA-ABD5A9223196}"/>
              </a:ext>
            </a:extLst>
          </p:cNvPr>
          <p:cNvSpPr>
            <a:spLocks noGrp="1"/>
          </p:cNvSpPr>
          <p:nvPr>
            <p:ph idx="1"/>
          </p:nvPr>
        </p:nvSpPr>
        <p:spPr>
          <a:xfrm>
            <a:off x="1141412" y="2249486"/>
            <a:ext cx="9905999" cy="4231526"/>
          </a:xfrm>
        </p:spPr>
        <p:txBody>
          <a:bodyPr>
            <a:normAutofit/>
          </a:bodyPr>
          <a:lstStyle/>
          <a:p>
            <a:r>
              <a:rPr lang="en-US" dirty="0"/>
              <a:t>During this phase of the software’s life cycle, a team charter can be used to develop general guidelines for how work will be done. It can be useful to set a deadline for when all work should be completed.</a:t>
            </a:r>
          </a:p>
          <a:p>
            <a:r>
              <a:rPr lang="en-US" dirty="0"/>
              <a:t>This is also a great opportunity for members of the team to familiarize themselves with one another and set rules for communication</a:t>
            </a:r>
          </a:p>
          <a:p>
            <a:r>
              <a:rPr lang="en-US" dirty="0"/>
              <a:t>A sprint planning meeting can also be held to discuss how much work should be accomplished during a sprint, and how will team members distribute this work amongst one another (</a:t>
            </a:r>
            <a:r>
              <a:rPr lang="en-US" i="1" dirty="0"/>
              <a:t>What is Sprint Planning?</a:t>
            </a:r>
            <a:r>
              <a:rPr lang="en-US" dirty="0"/>
              <a:t>).</a:t>
            </a:r>
          </a:p>
        </p:txBody>
      </p:sp>
    </p:spTree>
    <p:extLst>
      <p:ext uri="{BB962C8B-B14F-4D97-AF65-F5344CB8AC3E}">
        <p14:creationId xmlns:p14="http://schemas.microsoft.com/office/powerpoint/2010/main" val="119341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73F81-050D-DFA2-CF6C-4609811D2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5E228-7FC5-C944-0995-7DD873B477EF}"/>
              </a:ext>
            </a:extLst>
          </p:cNvPr>
          <p:cNvSpPr>
            <a:spLocks noGrp="1"/>
          </p:cNvSpPr>
          <p:nvPr>
            <p:ph type="title"/>
          </p:nvPr>
        </p:nvSpPr>
        <p:spPr/>
        <p:txBody>
          <a:bodyPr>
            <a:normAutofit/>
          </a:bodyPr>
          <a:lstStyle/>
          <a:p>
            <a:r>
              <a:rPr lang="en-US" sz="4400" dirty="0">
                <a:latin typeface="Rockwell" panose="02060603020205020403" pitchFamily="18" charset="0"/>
              </a:rPr>
              <a:t>Requirements Analysis</a:t>
            </a:r>
          </a:p>
        </p:txBody>
      </p:sp>
      <p:sp>
        <p:nvSpPr>
          <p:cNvPr id="5" name="Content Placeholder 4">
            <a:extLst>
              <a:ext uri="{FF2B5EF4-FFF2-40B4-BE49-F238E27FC236}">
                <a16:creationId xmlns:a16="http://schemas.microsoft.com/office/drawing/2014/main" id="{1934B707-0917-CCBD-B0D6-6F73A0B17506}"/>
              </a:ext>
            </a:extLst>
          </p:cNvPr>
          <p:cNvSpPr>
            <a:spLocks noGrp="1"/>
          </p:cNvSpPr>
          <p:nvPr>
            <p:ph idx="1"/>
          </p:nvPr>
        </p:nvSpPr>
        <p:spPr>
          <a:xfrm>
            <a:off x="1141412" y="2249486"/>
            <a:ext cx="9905999" cy="4231526"/>
          </a:xfrm>
        </p:spPr>
        <p:txBody>
          <a:bodyPr>
            <a:normAutofit/>
          </a:bodyPr>
          <a:lstStyle/>
          <a:p>
            <a:r>
              <a:rPr lang="en-US" dirty="0"/>
              <a:t>During this phase of the software’s life cycle, the general foundation for what features will be included is established. To start this process user personas are created. These snapshots help the team understand who the product will be built for, and what requirements these users might have (Cobb, 2015, p. 64-65).</a:t>
            </a:r>
          </a:p>
          <a:p>
            <a:r>
              <a:rPr lang="en-US" dirty="0"/>
              <a:t>Understanding not only what technical requirements will need to be addressed, but also how these features will meet the needs of the user is important for developing comprehensive requirements. </a:t>
            </a:r>
          </a:p>
          <a:p>
            <a:endParaRPr lang="en-US" dirty="0"/>
          </a:p>
        </p:txBody>
      </p:sp>
    </p:spTree>
    <p:extLst>
      <p:ext uri="{BB962C8B-B14F-4D97-AF65-F5344CB8AC3E}">
        <p14:creationId xmlns:p14="http://schemas.microsoft.com/office/powerpoint/2010/main" val="66985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98DCF-1577-F9AC-3E4D-FC4500614D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A5F735-1E7E-C0A1-6DC6-DA1F8BC4C562}"/>
              </a:ext>
            </a:extLst>
          </p:cNvPr>
          <p:cNvSpPr>
            <a:spLocks noGrp="1"/>
          </p:cNvSpPr>
          <p:nvPr>
            <p:ph type="title"/>
          </p:nvPr>
        </p:nvSpPr>
        <p:spPr/>
        <p:txBody>
          <a:bodyPr>
            <a:normAutofit/>
          </a:bodyPr>
          <a:lstStyle/>
          <a:p>
            <a:r>
              <a:rPr lang="en-US" sz="4400" dirty="0">
                <a:latin typeface="Rockwell" panose="02060603020205020403" pitchFamily="18" charset="0"/>
              </a:rPr>
              <a:t>Design</a:t>
            </a:r>
          </a:p>
        </p:txBody>
      </p:sp>
      <p:sp>
        <p:nvSpPr>
          <p:cNvPr id="5" name="Content Placeholder 4">
            <a:extLst>
              <a:ext uri="{FF2B5EF4-FFF2-40B4-BE49-F238E27FC236}">
                <a16:creationId xmlns:a16="http://schemas.microsoft.com/office/drawing/2014/main" id="{2ADC6360-7716-C384-B6CC-1459B1286FFB}"/>
              </a:ext>
            </a:extLst>
          </p:cNvPr>
          <p:cNvSpPr>
            <a:spLocks noGrp="1"/>
          </p:cNvSpPr>
          <p:nvPr>
            <p:ph idx="1"/>
          </p:nvPr>
        </p:nvSpPr>
        <p:spPr>
          <a:xfrm>
            <a:off x="1141412" y="2249486"/>
            <a:ext cx="9905999" cy="4231526"/>
          </a:xfrm>
        </p:spPr>
        <p:txBody>
          <a:bodyPr>
            <a:normAutofit/>
          </a:bodyPr>
          <a:lstStyle/>
          <a:p>
            <a:r>
              <a:rPr lang="en-US" dirty="0"/>
              <a:t>This is where a backlog of features can be developed, and a general idea of what the project will accomplish begins to take shape.</a:t>
            </a:r>
          </a:p>
          <a:p>
            <a:r>
              <a:rPr lang="en-US" dirty="0"/>
              <a:t>User stories can be developed, and those will serve as a guide for what features should be included in the final product (Cobb, 2015, p. 68).</a:t>
            </a:r>
          </a:p>
          <a:p>
            <a:r>
              <a:rPr lang="en-US" dirty="0"/>
              <a:t>Once those features are defined, they can then be added to the product backlog where developers can begin working on them.</a:t>
            </a:r>
          </a:p>
        </p:txBody>
      </p:sp>
    </p:spTree>
    <p:extLst>
      <p:ext uri="{BB962C8B-B14F-4D97-AF65-F5344CB8AC3E}">
        <p14:creationId xmlns:p14="http://schemas.microsoft.com/office/powerpoint/2010/main" val="1373204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135</TotalTime>
  <Words>1400</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Rockwell</vt:lpstr>
      <vt:lpstr>Tahoma</vt:lpstr>
      <vt:lpstr>Tw Cen MT</vt:lpstr>
      <vt:lpstr>Circuit</vt:lpstr>
      <vt:lpstr>The Scrum agile approach</vt:lpstr>
      <vt:lpstr>Agile is a methodology that focuses on “small teams working in an intensive and interdependent manner” (Cobb, 2015, p. 5). Though team composition can vary there are several roles that are key in an agile team.</vt:lpstr>
      <vt:lpstr>The Product Owner</vt:lpstr>
      <vt:lpstr>The Scrum Master</vt:lpstr>
      <vt:lpstr>The Developer</vt:lpstr>
      <vt:lpstr>The Tester</vt:lpstr>
      <vt:lpstr>The Planning Phase</vt:lpstr>
      <vt:lpstr>Requirements Analysis</vt:lpstr>
      <vt:lpstr>Design</vt:lpstr>
      <vt:lpstr>Development</vt:lpstr>
      <vt:lpstr>Testing</vt:lpstr>
      <vt:lpstr>Deployment</vt:lpstr>
      <vt:lpstr>Agile Vs WaterFall</vt:lpstr>
      <vt:lpstr>Agile Vs WaterFall</vt:lpstr>
      <vt:lpstr>Which Methodology is Best?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 agile approach</dc:title>
  <dc:creator>Sturgeon, Adrienne</dc:creator>
  <cp:lastModifiedBy>Sturgeon, Adrienne</cp:lastModifiedBy>
  <cp:revision>1</cp:revision>
  <dcterms:created xsi:type="dcterms:W3CDTF">2024-02-24T23:34:37Z</dcterms:created>
  <dcterms:modified xsi:type="dcterms:W3CDTF">2024-02-26T01:21:27Z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