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98" r:id="rId5"/>
    <p:sldId id="300" r:id="rId6"/>
    <p:sldId id="296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83935-3E5C-4E54-80D6-E46D73A38D3C}">
  <a:tblStyle styleId="{B5183935-3E5C-4E54-80D6-E46D73A38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279DD7-C0E9-4254-BC27-AC2D00511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32fcd6f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32fcd6f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7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8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9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87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15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30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79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29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74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4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0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10" name="Google Shape;10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6" name="Google Shape;26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13225" y="539492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13225" y="2736852"/>
            <a:ext cx="2578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14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297" name="Google Shape;297;p14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12" name="Google Shape;312;p14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313" name="Google Shape;313;p14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4070575" y="34596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"/>
          </p:nvPr>
        </p:nvSpPr>
        <p:spPr>
          <a:xfrm>
            <a:off x="3745250" y="801375"/>
            <a:ext cx="4685400" cy="24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1" name="Google Shape;331;p15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332" name="Google Shape;332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720000" y="534737"/>
            <a:ext cx="32370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1"/>
          </p:nvPr>
        </p:nvSpPr>
        <p:spPr>
          <a:xfrm>
            <a:off x="713225" y="1686100"/>
            <a:ext cx="32370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6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351" name="Google Shape;351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6" name="Google Shape;366;p16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367" name="Google Shape;367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1"/>
          </p:nvPr>
        </p:nvSpPr>
        <p:spPr>
          <a:xfrm>
            <a:off x="937625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subTitle" idx="2"/>
          </p:nvPr>
        </p:nvSpPr>
        <p:spPr>
          <a:xfrm>
            <a:off x="3484347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ubTitle" idx="3"/>
          </p:nvPr>
        </p:nvSpPr>
        <p:spPr>
          <a:xfrm>
            <a:off x="6031075" y="27265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subTitle" idx="4"/>
          </p:nvPr>
        </p:nvSpPr>
        <p:spPr>
          <a:xfrm>
            <a:off x="937625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subTitle" idx="5"/>
          </p:nvPr>
        </p:nvSpPr>
        <p:spPr>
          <a:xfrm>
            <a:off x="3484350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6"/>
          </p:nvPr>
        </p:nvSpPr>
        <p:spPr>
          <a:xfrm>
            <a:off x="6031075" y="223007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 rot="10800000" flipH="1">
            <a:off x="152371" y="152402"/>
            <a:ext cx="374394" cy="962866"/>
            <a:chOff x="-720900" y="1958300"/>
            <a:chExt cx="462900" cy="1190488"/>
          </a:xfrm>
        </p:grpSpPr>
        <p:sp>
          <p:nvSpPr>
            <p:cNvPr id="391" name="Google Shape;391;p1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6" name="Google Shape;406;p17"/>
          <p:cNvGrpSpPr/>
          <p:nvPr/>
        </p:nvGrpSpPr>
        <p:grpSpPr>
          <a:xfrm rot="5400000" flipH="1">
            <a:off x="8322971" y="4322577"/>
            <a:ext cx="374394" cy="962866"/>
            <a:chOff x="-720900" y="1958300"/>
            <a:chExt cx="462900" cy="1190488"/>
          </a:xfrm>
        </p:grpSpPr>
        <p:sp>
          <p:nvSpPr>
            <p:cNvPr id="407" name="Google Shape;407;p1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 hasCustomPrompt="1"/>
          </p:nvPr>
        </p:nvSpPr>
        <p:spPr>
          <a:xfrm>
            <a:off x="1085550" y="60837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1085550" y="1529675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5550" y="192555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 flipH="1">
            <a:off x="1085550" y="2852899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85550" y="324271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 flipH="1">
            <a:off x="1085550" y="4164024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518" name="Google Shape;518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3" name="Google Shape;533;p20"/>
          <p:cNvGrpSpPr/>
          <p:nvPr/>
        </p:nvGrpSpPr>
        <p:grpSpPr>
          <a:xfrm>
            <a:off x="8607396" y="3964741"/>
            <a:ext cx="374394" cy="962866"/>
            <a:chOff x="-720900" y="1958300"/>
            <a:chExt cx="462900" cy="1190488"/>
          </a:xfrm>
        </p:grpSpPr>
        <p:sp>
          <p:nvSpPr>
            <p:cNvPr id="534" name="Google Shape;534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2"/>
          <p:cNvGrpSpPr/>
          <p:nvPr/>
        </p:nvGrpSpPr>
        <p:grpSpPr>
          <a:xfrm flipH="1">
            <a:off x="8617208" y="4028341"/>
            <a:ext cx="374394" cy="962866"/>
            <a:chOff x="-720900" y="1958300"/>
            <a:chExt cx="462900" cy="1190488"/>
          </a:xfrm>
        </p:grpSpPr>
        <p:sp>
          <p:nvSpPr>
            <p:cNvPr id="555" name="Google Shape;555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 rot="-5400000" flipH="1">
            <a:off x="446608" y="-141834"/>
            <a:ext cx="374394" cy="962866"/>
            <a:chOff x="-720900" y="1958300"/>
            <a:chExt cx="462900" cy="1190488"/>
          </a:xfrm>
        </p:grpSpPr>
        <p:sp>
          <p:nvSpPr>
            <p:cNvPr id="571" name="Google Shape;571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86" name="Google Shape;586;p22"/>
          <p:cNvGrpSpPr/>
          <p:nvPr/>
        </p:nvGrpSpPr>
        <p:grpSpPr>
          <a:xfrm flipH="1">
            <a:off x="8617208" y="152391"/>
            <a:ext cx="374394" cy="962866"/>
            <a:chOff x="-720900" y="1958300"/>
            <a:chExt cx="462900" cy="1190488"/>
          </a:xfrm>
        </p:grpSpPr>
        <p:sp>
          <p:nvSpPr>
            <p:cNvPr id="587" name="Google Shape;587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3"/>
          <p:cNvGrpSpPr/>
          <p:nvPr/>
        </p:nvGrpSpPr>
        <p:grpSpPr>
          <a:xfrm rot="5400000" flipH="1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604" name="Google Shape;604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620" name="Google Shape;620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152396" y="152391"/>
            <a:ext cx="374394" cy="962866"/>
            <a:chOff x="-720900" y="1958300"/>
            <a:chExt cx="462900" cy="1190488"/>
          </a:xfrm>
        </p:grpSpPr>
        <p:sp>
          <p:nvSpPr>
            <p:cNvPr id="636" name="Google Shape;636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383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6" name="Google Shape;46;p3"/>
          <p:cNvGrpSpPr/>
          <p:nvPr/>
        </p:nvGrpSpPr>
        <p:grpSpPr>
          <a:xfrm rot="10800000" flipH="1">
            <a:off x="152371" y="152402"/>
            <a:ext cx="374394" cy="962866"/>
            <a:chOff x="-720900" y="1958300"/>
            <a:chExt cx="462900" cy="1190488"/>
          </a:xfrm>
        </p:grpSpPr>
        <p:sp>
          <p:nvSpPr>
            <p:cNvPr id="47" name="Google Shape;47;p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" name="Google Shape;62;p3"/>
          <p:cNvGrpSpPr/>
          <p:nvPr/>
        </p:nvGrpSpPr>
        <p:grpSpPr>
          <a:xfrm rot="5400000" flipH="1">
            <a:off x="446646" y="4322477"/>
            <a:ext cx="374394" cy="962866"/>
            <a:chOff x="-720900" y="1958300"/>
            <a:chExt cx="462900" cy="1190488"/>
          </a:xfrm>
        </p:grpSpPr>
        <p:sp>
          <p:nvSpPr>
            <p:cNvPr id="63" name="Google Shape;63;p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13225" y="124800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713225" y="2040300"/>
            <a:ext cx="39717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7"/>
          <p:cNvSpPr>
            <a:spLocks noGrp="1"/>
          </p:cNvSpPr>
          <p:nvPr>
            <p:ph type="pic" idx="2"/>
          </p:nvPr>
        </p:nvSpPr>
        <p:spPr>
          <a:xfrm>
            <a:off x="5328075" y="998300"/>
            <a:ext cx="3102900" cy="41451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 rot="-5400000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190" name="Google Shape;190;p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06525"/>
            <a:ext cx="52464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1"/>
          </p:nvPr>
        </p:nvSpPr>
        <p:spPr>
          <a:xfrm>
            <a:off x="713225" y="2901150"/>
            <a:ext cx="524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216" name="Google Shape;216;p11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31" name="Google Shape;231;p11"/>
          <p:cNvGrpSpPr/>
          <p:nvPr/>
        </p:nvGrpSpPr>
        <p:grpSpPr>
          <a:xfrm rot="5400000">
            <a:off x="1110171" y="-143709"/>
            <a:ext cx="374394" cy="962866"/>
            <a:chOff x="-720900" y="1958300"/>
            <a:chExt cx="462900" cy="1190488"/>
          </a:xfrm>
        </p:grpSpPr>
        <p:sp>
          <p:nvSpPr>
            <p:cNvPr id="232" name="Google Shape;232;p11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>
            <a:off x="8724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661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7" hasCustomPrompt="1"/>
          </p:nvPr>
        </p:nvSpPr>
        <p:spPr>
          <a:xfrm>
            <a:off x="59661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3"/>
          </p:nvPr>
        </p:nvSpPr>
        <p:spPr>
          <a:xfrm>
            <a:off x="8724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4"/>
          </p:nvPr>
        </p:nvSpPr>
        <p:spPr>
          <a:xfrm>
            <a:off x="341925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5"/>
          </p:nvPr>
        </p:nvSpPr>
        <p:spPr>
          <a:xfrm>
            <a:off x="59661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263" name="Google Shape;263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78" name="Google Shape;278;p1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79" name="Google Shape;279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6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27"/>
          <p:cNvCxnSpPr/>
          <p:nvPr/>
        </p:nvCxnSpPr>
        <p:spPr>
          <a:xfrm>
            <a:off x="3760975" y="4604000"/>
            <a:ext cx="466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27"/>
          <p:cNvSpPr txBox="1">
            <a:spLocks noGrp="1"/>
          </p:cNvSpPr>
          <p:nvPr>
            <p:ph type="ctrTitle"/>
          </p:nvPr>
        </p:nvSpPr>
        <p:spPr>
          <a:xfrm>
            <a:off x="713225" y="539492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Borne d’arcade </a:t>
            </a:r>
            <a:r>
              <a:rPr lang="fr-FR" dirty="0"/>
              <a:t>🕹️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63" name="Google Shape;663;p27"/>
          <p:cNvSpPr txBox="1">
            <a:spLocks noGrp="1"/>
          </p:cNvSpPr>
          <p:nvPr>
            <p:ph type="subTitle" idx="1"/>
          </p:nvPr>
        </p:nvSpPr>
        <p:spPr>
          <a:xfrm>
            <a:off x="713225" y="2736852"/>
            <a:ext cx="2578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Jeu de plateforme en coop</a:t>
            </a:r>
            <a:endParaRPr dirty="0"/>
          </a:p>
        </p:txBody>
      </p:sp>
      <p:grpSp>
        <p:nvGrpSpPr>
          <p:cNvPr id="664" name="Google Shape;664;p27"/>
          <p:cNvGrpSpPr/>
          <p:nvPr/>
        </p:nvGrpSpPr>
        <p:grpSpPr>
          <a:xfrm>
            <a:off x="3832441" y="3736579"/>
            <a:ext cx="592215" cy="864508"/>
            <a:chOff x="4393218" y="3866890"/>
            <a:chExt cx="567799" cy="828867"/>
          </a:xfrm>
        </p:grpSpPr>
        <p:sp>
          <p:nvSpPr>
            <p:cNvPr id="665" name="Google Shape;665;p27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669373" y="4695723"/>
              <a:ext cx="262238" cy="34"/>
            </a:xfrm>
            <a:custGeom>
              <a:avLst/>
              <a:gdLst/>
              <a:ahLst/>
              <a:cxnLst/>
              <a:rect l="l" t="t" r="r" b="b"/>
              <a:pathLst>
                <a:path w="7821" h="1" extrusionOk="0">
                  <a:moveTo>
                    <a:pt x="1" y="1"/>
                  </a:moveTo>
                  <a:lnTo>
                    <a:pt x="782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27"/>
          <p:cNvGrpSpPr/>
          <p:nvPr/>
        </p:nvGrpSpPr>
        <p:grpSpPr>
          <a:xfrm>
            <a:off x="4838958" y="2841219"/>
            <a:ext cx="3470037" cy="1984543"/>
            <a:chOff x="5844986" y="3011106"/>
            <a:chExt cx="3032719" cy="1734437"/>
          </a:xfrm>
        </p:grpSpPr>
        <p:sp>
          <p:nvSpPr>
            <p:cNvPr id="672" name="Google Shape;672;p27"/>
            <p:cNvSpPr/>
            <p:nvPr/>
          </p:nvSpPr>
          <p:spPr>
            <a:xfrm>
              <a:off x="7480558" y="4511476"/>
              <a:ext cx="220882" cy="149225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7642688" y="4587855"/>
              <a:ext cx="225288" cy="151008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681167" y="3439269"/>
              <a:ext cx="155450" cy="131774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378799" y="3994344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235029" y="4378267"/>
              <a:ext cx="301562" cy="80680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387542" y="4380016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512008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362117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213137" y="4448386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095666" y="3494734"/>
              <a:ext cx="460194" cy="531221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919140" y="4339693"/>
              <a:ext cx="223540" cy="157163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6329733" y="3803187"/>
              <a:ext cx="489080" cy="223330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165785" y="3720024"/>
              <a:ext cx="428649" cy="298030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7042" y="3819344"/>
              <a:ext cx="687196" cy="298274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619826" y="4365118"/>
              <a:ext cx="180594" cy="157583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413841" y="3301059"/>
              <a:ext cx="346256" cy="43525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648317" y="3925485"/>
              <a:ext cx="362867" cy="489815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121090" y="3301933"/>
              <a:ext cx="368183" cy="525031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615455" y="3817036"/>
              <a:ext cx="232283" cy="600291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396320" y="3686800"/>
              <a:ext cx="158667" cy="79036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118467" y="3433393"/>
              <a:ext cx="322580" cy="319642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507636" y="3730516"/>
              <a:ext cx="433021" cy="15842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582126" y="3488614"/>
              <a:ext cx="511043" cy="241935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580378" y="3711246"/>
              <a:ext cx="434769" cy="35112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824937" y="3591152"/>
              <a:ext cx="33048" cy="23746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556702" y="3599930"/>
              <a:ext cx="14933" cy="23711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636473" y="4003122"/>
              <a:ext cx="16682" cy="145518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7897774" y="3377053"/>
              <a:ext cx="442638" cy="388676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8090575" y="4200854"/>
              <a:ext cx="174474" cy="264387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379828" y="3966297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8239590" y="4349345"/>
              <a:ext cx="300687" cy="8064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8388606" y="4351094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215040" y="4419464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364056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513072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220321" y="3465812"/>
              <a:ext cx="459319" cy="531187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7960863" y="4314233"/>
              <a:ext cx="218294" cy="202312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276416" y="3672672"/>
              <a:ext cx="35" cy="909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8341254" y="3357154"/>
              <a:ext cx="909" cy="6155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8276416" y="3668300"/>
              <a:ext cx="909" cy="4406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8210669" y="3340473"/>
              <a:ext cx="10561" cy="86835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8210669" y="3263045"/>
              <a:ext cx="142020" cy="183532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941594" y="3760172"/>
              <a:ext cx="550456" cy="219168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933690" y="3810252"/>
              <a:ext cx="269108" cy="496180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241339" y="3680366"/>
              <a:ext cx="359405" cy="299114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062527" y="3764963"/>
              <a:ext cx="550491" cy="370246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270261" y="3258673"/>
              <a:ext cx="356782" cy="529753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8321984" y="3067026"/>
              <a:ext cx="149924" cy="261869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343003" y="3214748"/>
              <a:ext cx="47387" cy="23221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309709" y="3011106"/>
              <a:ext cx="170942" cy="192415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415779" y="3154316"/>
              <a:ext cx="29831" cy="27942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068682" y="3881140"/>
              <a:ext cx="204620" cy="522514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080957" y="3157219"/>
              <a:ext cx="452290" cy="352236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607646" y="3338724"/>
              <a:ext cx="587281" cy="315585"/>
            </a:xfrm>
            <a:custGeom>
              <a:avLst/>
              <a:gdLst/>
              <a:ahLst/>
              <a:cxnLst/>
              <a:rect l="l" t="t" r="r" b="b"/>
              <a:pathLst>
                <a:path w="16793" h="9024" extrusionOk="0">
                  <a:moveTo>
                    <a:pt x="577" y="1"/>
                  </a:moveTo>
                  <a:cubicBezTo>
                    <a:pt x="251" y="1"/>
                    <a:pt x="0" y="302"/>
                    <a:pt x="75" y="602"/>
                  </a:cubicBezTo>
                  <a:lnTo>
                    <a:pt x="1805" y="8622"/>
                  </a:lnTo>
                  <a:cubicBezTo>
                    <a:pt x="1855" y="8848"/>
                    <a:pt x="2055" y="9023"/>
                    <a:pt x="2306" y="9023"/>
                  </a:cubicBezTo>
                  <a:lnTo>
                    <a:pt x="16241" y="9023"/>
                  </a:lnTo>
                  <a:cubicBezTo>
                    <a:pt x="16567" y="9023"/>
                    <a:pt x="16792" y="8723"/>
                    <a:pt x="16742" y="8397"/>
                  </a:cubicBezTo>
                  <a:lnTo>
                    <a:pt x="14988" y="402"/>
                  </a:lnTo>
                  <a:cubicBezTo>
                    <a:pt x="14938" y="151"/>
                    <a:pt x="14737" y="1"/>
                    <a:pt x="145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801356" y="3598181"/>
              <a:ext cx="180594" cy="148175"/>
            </a:xfrm>
            <a:custGeom>
              <a:avLst/>
              <a:gdLst/>
              <a:ahLst/>
              <a:cxnLst/>
              <a:rect l="l" t="t" r="r" b="b"/>
              <a:pathLst>
                <a:path w="5164" h="4237" extrusionOk="0">
                  <a:moveTo>
                    <a:pt x="2832" y="0"/>
                  </a:moveTo>
                  <a:cubicBezTo>
                    <a:pt x="2557" y="0"/>
                    <a:pt x="2306" y="226"/>
                    <a:pt x="2281" y="502"/>
                  </a:cubicBezTo>
                  <a:lnTo>
                    <a:pt x="2005" y="3885"/>
                  </a:lnTo>
                  <a:lnTo>
                    <a:pt x="0" y="3885"/>
                  </a:lnTo>
                  <a:lnTo>
                    <a:pt x="0" y="4236"/>
                  </a:lnTo>
                  <a:lnTo>
                    <a:pt x="5163" y="4236"/>
                  </a:lnTo>
                  <a:lnTo>
                    <a:pt x="5163" y="3885"/>
                  </a:lnTo>
                  <a:lnTo>
                    <a:pt x="3083" y="3885"/>
                  </a:lnTo>
                  <a:lnTo>
                    <a:pt x="3359" y="577"/>
                  </a:lnTo>
                  <a:cubicBezTo>
                    <a:pt x="3384" y="276"/>
                    <a:pt x="3133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806602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51" y="0"/>
                  </a:moveTo>
                  <a:cubicBezTo>
                    <a:pt x="120" y="0"/>
                    <a:pt x="0" y="88"/>
                    <a:pt x="26" y="263"/>
                  </a:cubicBezTo>
                  <a:cubicBezTo>
                    <a:pt x="51" y="614"/>
                    <a:pt x="101" y="990"/>
                    <a:pt x="151" y="1366"/>
                  </a:cubicBezTo>
                  <a:cubicBezTo>
                    <a:pt x="163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77" y="1366"/>
                  </a:cubicBezTo>
                  <a:cubicBezTo>
                    <a:pt x="627" y="990"/>
                    <a:pt x="602" y="614"/>
                    <a:pt x="552" y="263"/>
                  </a:cubicBezTo>
                  <a:cubicBezTo>
                    <a:pt x="527" y="88"/>
                    <a:pt x="383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8438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1" y="0"/>
                  </a:moveTo>
                  <a:cubicBezTo>
                    <a:pt x="126" y="0"/>
                    <a:pt x="1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4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40" y="990"/>
                    <a:pt x="615" y="614"/>
                    <a:pt x="565" y="263"/>
                  </a:cubicBezTo>
                  <a:cubicBezTo>
                    <a:pt x="540" y="88"/>
                    <a:pt x="39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8815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0" y="0"/>
                  </a:moveTo>
                  <a:cubicBezTo>
                    <a:pt x="126" y="0"/>
                    <a:pt x="0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919247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5" y="0"/>
                    <a:pt x="0" y="88"/>
                    <a:pt x="13" y="263"/>
                  </a:cubicBezTo>
                  <a:cubicBezTo>
                    <a:pt x="63" y="614"/>
                    <a:pt x="88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6" y="1611"/>
                    <a:pt x="702" y="1529"/>
                    <a:pt x="689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956492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6" y="0"/>
                    <a:pt x="0" y="88"/>
                    <a:pt x="25" y="263"/>
                  </a:cubicBezTo>
                  <a:cubicBezTo>
                    <a:pt x="75" y="614"/>
                    <a:pt x="100" y="990"/>
                    <a:pt x="151" y="1366"/>
                  </a:cubicBezTo>
                  <a:cubicBezTo>
                    <a:pt x="176" y="1529"/>
                    <a:pt x="320" y="1611"/>
                    <a:pt x="451" y="1611"/>
                  </a:cubicBezTo>
                  <a:cubicBezTo>
                    <a:pt x="583" y="1611"/>
                    <a:pt x="702" y="1529"/>
                    <a:pt x="677" y="1366"/>
                  </a:cubicBezTo>
                  <a:cubicBezTo>
                    <a:pt x="652" y="990"/>
                    <a:pt x="602" y="614"/>
                    <a:pt x="552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8271135" y="3656899"/>
              <a:ext cx="20214" cy="29831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385074" y="3473716"/>
              <a:ext cx="29866" cy="13359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844986" y="3744539"/>
              <a:ext cx="3032719" cy="34237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634879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1" y="0"/>
                  </a:moveTo>
                  <a:lnTo>
                    <a:pt x="5389" y="22582"/>
                  </a:lnTo>
                  <a:lnTo>
                    <a:pt x="6041" y="22582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425397" y="3754968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1" y="0"/>
                  </a:moveTo>
                  <a:lnTo>
                    <a:pt x="5414" y="22582"/>
                  </a:lnTo>
                  <a:lnTo>
                    <a:pt x="6066" y="2258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884435" y="3751569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093917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7314021" y="3998821"/>
              <a:ext cx="384795" cy="58221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329793" y="3880825"/>
              <a:ext cx="584658" cy="774975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263172" y="3227723"/>
              <a:ext cx="130620" cy="2794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505947" y="3153792"/>
              <a:ext cx="577664" cy="419766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127305" y="3426399"/>
              <a:ext cx="513666" cy="496320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379733" y="4009243"/>
              <a:ext cx="268269" cy="24721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303494" y="4243275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159759" y="4627198"/>
              <a:ext cx="300652" cy="8064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312272" y="4628947"/>
              <a:ext cx="35" cy="93794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435828" y="4696443"/>
              <a:ext cx="50010" cy="49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286848" y="4696443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7137832" y="4696443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067713" y="3665677"/>
              <a:ext cx="606551" cy="619700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986193" y="3152603"/>
              <a:ext cx="418997" cy="426061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7757501" y="3485117"/>
              <a:ext cx="36860" cy="11436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8432426" y="3162570"/>
              <a:ext cx="6155" cy="12310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8336883" y="3176594"/>
              <a:ext cx="28082" cy="1273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371265" y="3312084"/>
              <a:ext cx="114417" cy="136976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9" name="Google Shape;759;p27"/>
            <p:cNvGrpSpPr/>
            <p:nvPr/>
          </p:nvGrpSpPr>
          <p:grpSpPr>
            <a:xfrm>
              <a:off x="6285878" y="3051254"/>
              <a:ext cx="164818" cy="315544"/>
              <a:chOff x="5990537" y="2792332"/>
              <a:chExt cx="144842" cy="277301"/>
            </a:xfrm>
          </p:grpSpPr>
          <p:sp>
            <p:nvSpPr>
              <p:cNvPr id="760" name="Google Shape;760;p27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27"/>
          <p:cNvGrpSpPr/>
          <p:nvPr/>
        </p:nvGrpSpPr>
        <p:grpSpPr>
          <a:xfrm>
            <a:off x="6171613" y="0"/>
            <a:ext cx="422503" cy="1832059"/>
            <a:chOff x="7093138" y="727500"/>
            <a:chExt cx="422503" cy="1832059"/>
          </a:xfrm>
        </p:grpSpPr>
        <p:sp>
          <p:nvSpPr>
            <p:cNvPr id="765" name="Google Shape;765;p2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7" name="Google Shape;767;p2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8" name="Google Shape;768;p27"/>
          <p:cNvGrpSpPr/>
          <p:nvPr/>
        </p:nvGrpSpPr>
        <p:grpSpPr>
          <a:xfrm>
            <a:off x="7047923" y="0"/>
            <a:ext cx="422503" cy="1286059"/>
            <a:chOff x="7856998" y="456300"/>
            <a:chExt cx="422503" cy="1286059"/>
          </a:xfrm>
        </p:grpSpPr>
        <p:sp>
          <p:nvSpPr>
            <p:cNvPr id="769" name="Google Shape;769;p2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1" name="Google Shape;771;p2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2" name="Google Shape;772;p27"/>
          <p:cNvCxnSpPr/>
          <p:nvPr/>
        </p:nvCxnSpPr>
        <p:spPr>
          <a:xfrm>
            <a:off x="813967" y="2535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865704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Problèmes</a:t>
            </a:r>
            <a:br>
              <a:rPr lang="en" dirty="0"/>
            </a:br>
            <a:r>
              <a:rPr lang="en" dirty="0"/>
              <a:t>Rencontrés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46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7"/>
          <p:cNvSpPr txBox="1">
            <a:spLocks noGrp="1"/>
          </p:cNvSpPr>
          <p:nvPr>
            <p:ph type="subTitle" idx="1"/>
          </p:nvPr>
        </p:nvSpPr>
        <p:spPr>
          <a:xfrm>
            <a:off x="1085550" y="1529675"/>
            <a:ext cx="3492600" cy="395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Intégration incomplete</a:t>
            </a:r>
            <a:endParaRPr dirty="0"/>
          </a:p>
        </p:txBody>
      </p:sp>
      <p:sp>
        <p:nvSpPr>
          <p:cNvPr id="1058" name="Google Shape;1058;p37"/>
          <p:cNvSpPr txBox="1">
            <a:spLocks noGrp="1"/>
          </p:cNvSpPr>
          <p:nvPr>
            <p:ph type="title"/>
          </p:nvPr>
        </p:nvSpPr>
        <p:spPr>
          <a:xfrm>
            <a:off x="1085550" y="60837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Joystick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59" name="Google Shape;1059;p37"/>
          <p:cNvSpPr txBox="1">
            <a:spLocks noGrp="1"/>
          </p:cNvSpPr>
          <p:nvPr>
            <p:ph type="title" idx="2"/>
          </p:nvPr>
        </p:nvSpPr>
        <p:spPr>
          <a:xfrm flipH="1">
            <a:off x="1085550" y="1925559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Raspberry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0" name="Google Shape;1060;p37"/>
          <p:cNvSpPr txBox="1">
            <a:spLocks noGrp="1"/>
          </p:cNvSpPr>
          <p:nvPr>
            <p:ph type="subTitle" idx="3"/>
          </p:nvPr>
        </p:nvSpPr>
        <p:spPr>
          <a:xfrm flipH="1">
            <a:off x="1085550" y="2852899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Méthode d’hébergement du jeu</a:t>
            </a:r>
            <a:endParaRPr dirty="0"/>
          </a:p>
        </p:txBody>
      </p:sp>
      <p:sp>
        <p:nvSpPr>
          <p:cNvPr id="1061" name="Google Shape;1061;p37"/>
          <p:cNvSpPr txBox="1">
            <a:spLocks noGrp="1"/>
          </p:cNvSpPr>
          <p:nvPr>
            <p:ph type="title" idx="4"/>
          </p:nvPr>
        </p:nvSpPr>
        <p:spPr>
          <a:xfrm flipH="1">
            <a:off x="1085550" y="3242719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" dirty="0">
                <a:solidFill>
                  <a:schemeClr val="dk1"/>
                </a:solidFill>
              </a:rPr>
              <a:t>ultijoueur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2" name="Google Shape;1062;p37"/>
          <p:cNvSpPr txBox="1">
            <a:spLocks noGrp="1"/>
          </p:cNvSpPr>
          <p:nvPr>
            <p:ph type="subTitle" idx="5"/>
          </p:nvPr>
        </p:nvSpPr>
        <p:spPr>
          <a:xfrm flipH="1">
            <a:off x="1085550" y="4164024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Différenciation des deux joueurs sur le jeu</a:t>
            </a:r>
            <a:endParaRPr dirty="0"/>
          </a:p>
        </p:txBody>
      </p:sp>
      <p:cxnSp>
        <p:nvCxnSpPr>
          <p:cNvPr id="1063" name="Google Shape;1063;p37"/>
          <p:cNvCxnSpPr/>
          <p:nvPr/>
        </p:nvCxnSpPr>
        <p:spPr>
          <a:xfrm rot="10800000">
            <a:off x="1184000" y="2776696"/>
            <a:ext cx="12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Google Shape;1064;p37"/>
          <p:cNvCxnSpPr/>
          <p:nvPr/>
        </p:nvCxnSpPr>
        <p:spPr>
          <a:xfrm>
            <a:off x="1195463" y="1453475"/>
            <a:ext cx="12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5" name="Google Shape;1065;p37"/>
          <p:cNvCxnSpPr/>
          <p:nvPr/>
        </p:nvCxnSpPr>
        <p:spPr>
          <a:xfrm rot="10800000">
            <a:off x="1184000" y="4087818"/>
            <a:ext cx="12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37"/>
          <p:cNvCxnSpPr/>
          <p:nvPr/>
        </p:nvCxnSpPr>
        <p:spPr>
          <a:xfrm>
            <a:off x="5183525" y="4604000"/>
            <a:ext cx="313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7" name="Google Shape;1067;p37"/>
          <p:cNvGrpSpPr/>
          <p:nvPr/>
        </p:nvGrpSpPr>
        <p:grpSpPr>
          <a:xfrm>
            <a:off x="5631779" y="1963685"/>
            <a:ext cx="2240585" cy="2650072"/>
            <a:chOff x="2912955" y="2493273"/>
            <a:chExt cx="1784473" cy="2110602"/>
          </a:xfrm>
        </p:grpSpPr>
        <p:sp>
          <p:nvSpPr>
            <p:cNvPr id="1068" name="Google Shape;1068;p37"/>
            <p:cNvSpPr/>
            <p:nvPr/>
          </p:nvSpPr>
          <p:spPr>
            <a:xfrm>
              <a:off x="4327395" y="3800190"/>
              <a:ext cx="208530" cy="744912"/>
            </a:xfrm>
            <a:custGeom>
              <a:avLst/>
              <a:gdLst/>
              <a:ahLst/>
              <a:cxnLst/>
              <a:rect l="l" t="t" r="r" b="b"/>
              <a:pathLst>
                <a:path w="6620" h="23648" extrusionOk="0">
                  <a:moveTo>
                    <a:pt x="1" y="1"/>
                  </a:moveTo>
                  <a:lnTo>
                    <a:pt x="5844" y="23648"/>
                  </a:lnTo>
                  <a:lnTo>
                    <a:pt x="6620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3630670" y="3800190"/>
              <a:ext cx="175486" cy="744912"/>
            </a:xfrm>
            <a:custGeom>
              <a:avLst/>
              <a:gdLst/>
              <a:ahLst/>
              <a:cxnLst/>
              <a:rect l="l" t="t" r="r" b="b"/>
              <a:pathLst>
                <a:path w="5571" h="23648" extrusionOk="0">
                  <a:moveTo>
                    <a:pt x="3767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071423" y="3800190"/>
              <a:ext cx="56133" cy="744912"/>
            </a:xfrm>
            <a:custGeom>
              <a:avLst/>
              <a:gdLst/>
              <a:ahLst/>
              <a:cxnLst/>
              <a:rect l="l" t="t" r="r" b="b"/>
              <a:pathLst>
                <a:path w="1782" h="23648" extrusionOk="0">
                  <a:moveTo>
                    <a:pt x="1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456694" y="2831681"/>
              <a:ext cx="1105114" cy="1024600"/>
            </a:xfrm>
            <a:custGeom>
              <a:avLst/>
              <a:gdLst/>
              <a:ahLst/>
              <a:cxnLst/>
              <a:rect l="l" t="t" r="r" b="b"/>
              <a:pathLst>
                <a:path w="35083" h="32527" extrusionOk="0">
                  <a:moveTo>
                    <a:pt x="20794" y="1"/>
                  </a:moveTo>
                  <a:cubicBezTo>
                    <a:pt x="13353" y="1"/>
                    <a:pt x="8377" y="7214"/>
                    <a:pt x="8377" y="20886"/>
                  </a:cubicBezTo>
                  <a:cubicBezTo>
                    <a:pt x="8377" y="22096"/>
                    <a:pt x="8423" y="25177"/>
                    <a:pt x="7236" y="26661"/>
                  </a:cubicBezTo>
                  <a:cubicBezTo>
                    <a:pt x="5935" y="28281"/>
                    <a:pt x="4383" y="27734"/>
                    <a:pt x="1758" y="28966"/>
                  </a:cubicBezTo>
                  <a:cubicBezTo>
                    <a:pt x="0" y="29765"/>
                    <a:pt x="274" y="32527"/>
                    <a:pt x="3356" y="32527"/>
                  </a:cubicBezTo>
                  <a:lnTo>
                    <a:pt x="25291" y="32527"/>
                  </a:lnTo>
                  <a:cubicBezTo>
                    <a:pt x="34512" y="32527"/>
                    <a:pt x="35083" y="22370"/>
                    <a:pt x="33097" y="11277"/>
                  </a:cubicBezTo>
                  <a:cubicBezTo>
                    <a:pt x="31636" y="2923"/>
                    <a:pt x="25838" y="1"/>
                    <a:pt x="207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913260" y="2887058"/>
              <a:ext cx="579537" cy="935676"/>
            </a:xfrm>
            <a:custGeom>
              <a:avLst/>
              <a:gdLst/>
              <a:ahLst/>
              <a:cxnLst/>
              <a:rect l="l" t="t" r="r" b="b"/>
              <a:pathLst>
                <a:path w="18398" h="29704" extrusionOk="0">
                  <a:moveTo>
                    <a:pt x="10089" y="1"/>
                  </a:moveTo>
                  <a:lnTo>
                    <a:pt x="0" y="24036"/>
                  </a:lnTo>
                  <a:cubicBezTo>
                    <a:pt x="1324" y="26752"/>
                    <a:pt x="662" y="28669"/>
                    <a:pt x="3698" y="29377"/>
                  </a:cubicBezTo>
                  <a:cubicBezTo>
                    <a:pt x="4789" y="29629"/>
                    <a:pt x="5950" y="29704"/>
                    <a:pt x="7108" y="29704"/>
                  </a:cubicBezTo>
                  <a:cubicBezTo>
                    <a:pt x="7937" y="29704"/>
                    <a:pt x="8764" y="29666"/>
                    <a:pt x="9564" y="29628"/>
                  </a:cubicBezTo>
                  <a:cubicBezTo>
                    <a:pt x="16480" y="29308"/>
                    <a:pt x="18397" y="22552"/>
                    <a:pt x="18329" y="16709"/>
                  </a:cubicBezTo>
                  <a:cubicBezTo>
                    <a:pt x="18261" y="10888"/>
                    <a:pt x="17096" y="1324"/>
                    <a:pt x="1008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456694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98" y="2397"/>
                    <a:pt x="3835" y="2397"/>
                  </a:cubicBezTo>
                  <a:cubicBezTo>
                    <a:pt x="4542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531475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3" y="6163"/>
                  </a:lnTo>
                  <a:cubicBezTo>
                    <a:pt x="593" y="6163"/>
                    <a:pt x="982" y="6368"/>
                    <a:pt x="1643" y="6368"/>
                  </a:cubicBezTo>
                  <a:cubicBezTo>
                    <a:pt x="2283" y="6368"/>
                    <a:pt x="2556" y="6049"/>
                    <a:pt x="2556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514213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528577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543698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366823" y="3434219"/>
              <a:ext cx="906664" cy="1021388"/>
            </a:xfrm>
            <a:custGeom>
              <a:avLst/>
              <a:gdLst/>
              <a:ahLst/>
              <a:cxnLst/>
              <a:rect l="l" t="t" r="r" b="b"/>
              <a:pathLst>
                <a:path w="28783" h="32425" extrusionOk="0">
                  <a:moveTo>
                    <a:pt x="26021" y="1"/>
                  </a:moveTo>
                  <a:lnTo>
                    <a:pt x="17986" y="1393"/>
                  </a:lnTo>
                  <a:cubicBezTo>
                    <a:pt x="17986" y="1393"/>
                    <a:pt x="17835" y="1390"/>
                    <a:pt x="17564" y="1390"/>
                  </a:cubicBezTo>
                  <a:cubicBezTo>
                    <a:pt x="15805" y="1390"/>
                    <a:pt x="9027" y="1510"/>
                    <a:pt x="6277" y="3310"/>
                  </a:cubicBezTo>
                  <a:cubicBezTo>
                    <a:pt x="0" y="7396"/>
                    <a:pt x="2579" y="31636"/>
                    <a:pt x="3424" y="32047"/>
                  </a:cubicBezTo>
                  <a:cubicBezTo>
                    <a:pt x="3926" y="32292"/>
                    <a:pt x="5400" y="32424"/>
                    <a:pt x="6789" y="32424"/>
                  </a:cubicBezTo>
                  <a:cubicBezTo>
                    <a:pt x="8116" y="32424"/>
                    <a:pt x="9364" y="32304"/>
                    <a:pt x="9609" y="32047"/>
                  </a:cubicBezTo>
                  <a:cubicBezTo>
                    <a:pt x="10112" y="31522"/>
                    <a:pt x="11047" y="14061"/>
                    <a:pt x="12896" y="12166"/>
                  </a:cubicBezTo>
                  <a:cubicBezTo>
                    <a:pt x="13558" y="11482"/>
                    <a:pt x="21205" y="11482"/>
                    <a:pt x="22666" y="11482"/>
                  </a:cubicBezTo>
                  <a:cubicBezTo>
                    <a:pt x="28623" y="11482"/>
                    <a:pt x="28783" y="5410"/>
                    <a:pt x="260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50830" y="3735489"/>
              <a:ext cx="400491" cy="715428"/>
            </a:xfrm>
            <a:custGeom>
              <a:avLst/>
              <a:gdLst/>
              <a:ahLst/>
              <a:cxnLst/>
              <a:rect l="l" t="t" r="r" b="b"/>
              <a:pathLst>
                <a:path w="12714" h="22712" fill="none" extrusionOk="0">
                  <a:moveTo>
                    <a:pt x="0" y="22711"/>
                  </a:moveTo>
                  <a:cubicBezTo>
                    <a:pt x="0" y="22711"/>
                    <a:pt x="593" y="3721"/>
                    <a:pt x="2944" y="1370"/>
                  </a:cubicBezTo>
                  <a:cubicBezTo>
                    <a:pt x="4314" y="0"/>
                    <a:pt x="11230" y="662"/>
                    <a:pt x="12714" y="662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793905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75" y="2397"/>
                    <a:pt x="3835" y="2397"/>
                  </a:cubicBezTo>
                  <a:cubicBezTo>
                    <a:pt x="4543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868687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4" y="6163"/>
                  </a:lnTo>
                  <a:cubicBezTo>
                    <a:pt x="594" y="6163"/>
                    <a:pt x="982" y="6368"/>
                    <a:pt x="1644" y="6368"/>
                  </a:cubicBezTo>
                  <a:cubicBezTo>
                    <a:pt x="2283" y="6368"/>
                    <a:pt x="2557" y="6049"/>
                    <a:pt x="2557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851424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65789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3880909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692505" y="3434219"/>
              <a:ext cx="735588" cy="1021388"/>
            </a:xfrm>
            <a:custGeom>
              <a:avLst/>
              <a:gdLst/>
              <a:ahLst/>
              <a:cxnLst/>
              <a:rect l="l" t="t" r="r" b="b"/>
              <a:pathLst>
                <a:path w="23352" h="32425" extrusionOk="0">
                  <a:moveTo>
                    <a:pt x="20156" y="1"/>
                  </a:moveTo>
                  <a:lnTo>
                    <a:pt x="18969" y="548"/>
                  </a:lnTo>
                  <a:cubicBezTo>
                    <a:pt x="18969" y="548"/>
                    <a:pt x="9519" y="1461"/>
                    <a:pt x="7259" y="2169"/>
                  </a:cubicBezTo>
                  <a:cubicBezTo>
                    <a:pt x="1" y="4497"/>
                    <a:pt x="3721" y="31636"/>
                    <a:pt x="4566" y="32047"/>
                  </a:cubicBezTo>
                  <a:cubicBezTo>
                    <a:pt x="5068" y="32292"/>
                    <a:pt x="6537" y="32424"/>
                    <a:pt x="7922" y="32424"/>
                  </a:cubicBezTo>
                  <a:cubicBezTo>
                    <a:pt x="9247" y="32424"/>
                    <a:pt x="10495" y="32304"/>
                    <a:pt x="10752" y="32047"/>
                  </a:cubicBezTo>
                  <a:cubicBezTo>
                    <a:pt x="11254" y="31522"/>
                    <a:pt x="11094" y="14061"/>
                    <a:pt x="12943" y="12166"/>
                  </a:cubicBezTo>
                  <a:cubicBezTo>
                    <a:pt x="13605" y="11482"/>
                    <a:pt x="15933" y="11482"/>
                    <a:pt x="17417" y="11482"/>
                  </a:cubicBezTo>
                  <a:cubicBezTo>
                    <a:pt x="23351" y="11482"/>
                    <a:pt x="22096" y="3904"/>
                    <a:pt x="201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003130" y="3434219"/>
              <a:ext cx="365999" cy="1018143"/>
            </a:xfrm>
            <a:custGeom>
              <a:avLst/>
              <a:gdLst/>
              <a:ahLst/>
              <a:cxnLst/>
              <a:rect l="l" t="t" r="r" b="b"/>
              <a:pathLst>
                <a:path w="11619" h="32322" fill="none" extrusionOk="0">
                  <a:moveTo>
                    <a:pt x="0" y="32321"/>
                  </a:moveTo>
                  <a:cubicBezTo>
                    <a:pt x="0" y="32321"/>
                    <a:pt x="0" y="13102"/>
                    <a:pt x="1872" y="11208"/>
                  </a:cubicBezTo>
                  <a:cubicBezTo>
                    <a:pt x="2968" y="10112"/>
                    <a:pt x="4565" y="10386"/>
                    <a:pt x="6026" y="10249"/>
                  </a:cubicBezTo>
                  <a:cubicBezTo>
                    <a:pt x="11619" y="9770"/>
                    <a:pt x="11504" y="4383"/>
                    <a:pt x="8857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264006" y="2857543"/>
              <a:ext cx="132300" cy="207144"/>
            </a:xfrm>
            <a:custGeom>
              <a:avLst/>
              <a:gdLst/>
              <a:ahLst/>
              <a:cxnLst/>
              <a:rect l="l" t="t" r="r" b="b"/>
              <a:pathLst>
                <a:path w="4200" h="6576" extrusionOk="0">
                  <a:moveTo>
                    <a:pt x="741" y="1"/>
                  </a:moveTo>
                  <a:cubicBezTo>
                    <a:pt x="737" y="1"/>
                    <a:pt x="734" y="1"/>
                    <a:pt x="730" y="2"/>
                  </a:cubicBezTo>
                  <a:cubicBezTo>
                    <a:pt x="525" y="47"/>
                    <a:pt x="1278" y="1440"/>
                    <a:pt x="1278" y="1440"/>
                  </a:cubicBezTo>
                  <a:cubicBezTo>
                    <a:pt x="1278" y="1440"/>
                    <a:pt x="609" y="268"/>
                    <a:pt x="412" y="268"/>
                  </a:cubicBezTo>
                  <a:cubicBezTo>
                    <a:pt x="403" y="268"/>
                    <a:pt x="395" y="271"/>
                    <a:pt x="388" y="276"/>
                  </a:cubicBezTo>
                  <a:cubicBezTo>
                    <a:pt x="251" y="367"/>
                    <a:pt x="890" y="1577"/>
                    <a:pt x="890" y="1577"/>
                  </a:cubicBezTo>
                  <a:cubicBezTo>
                    <a:pt x="890" y="1577"/>
                    <a:pt x="342" y="715"/>
                    <a:pt x="152" y="715"/>
                  </a:cubicBezTo>
                  <a:cubicBezTo>
                    <a:pt x="137" y="715"/>
                    <a:pt x="124" y="720"/>
                    <a:pt x="114" y="732"/>
                  </a:cubicBezTo>
                  <a:cubicBezTo>
                    <a:pt x="0" y="846"/>
                    <a:pt x="548" y="1691"/>
                    <a:pt x="730" y="2079"/>
                  </a:cubicBezTo>
                  <a:cubicBezTo>
                    <a:pt x="936" y="2490"/>
                    <a:pt x="753" y="3289"/>
                    <a:pt x="1552" y="3699"/>
                  </a:cubicBezTo>
                  <a:cubicBezTo>
                    <a:pt x="1598" y="3768"/>
                    <a:pt x="2648" y="6575"/>
                    <a:pt x="2648" y="6575"/>
                  </a:cubicBezTo>
                  <a:lnTo>
                    <a:pt x="4200" y="5434"/>
                  </a:lnTo>
                  <a:cubicBezTo>
                    <a:pt x="4200" y="5434"/>
                    <a:pt x="2511" y="3311"/>
                    <a:pt x="2511" y="3311"/>
                  </a:cubicBezTo>
                  <a:cubicBezTo>
                    <a:pt x="2739" y="3083"/>
                    <a:pt x="2785" y="2444"/>
                    <a:pt x="2671" y="1645"/>
                  </a:cubicBezTo>
                  <a:cubicBezTo>
                    <a:pt x="2648" y="1417"/>
                    <a:pt x="2602" y="709"/>
                    <a:pt x="2351" y="709"/>
                  </a:cubicBezTo>
                  <a:cubicBezTo>
                    <a:pt x="2191" y="732"/>
                    <a:pt x="2305" y="1371"/>
                    <a:pt x="2146" y="1394"/>
                  </a:cubicBezTo>
                  <a:cubicBezTo>
                    <a:pt x="1963" y="1394"/>
                    <a:pt x="1506" y="2"/>
                    <a:pt x="1255" y="2"/>
                  </a:cubicBezTo>
                  <a:cubicBezTo>
                    <a:pt x="1253" y="2"/>
                    <a:pt x="1252" y="1"/>
                    <a:pt x="1250" y="1"/>
                  </a:cubicBezTo>
                  <a:cubicBezTo>
                    <a:pt x="1037" y="1"/>
                    <a:pt x="1643" y="1326"/>
                    <a:pt x="1643" y="1326"/>
                  </a:cubicBezTo>
                  <a:cubicBezTo>
                    <a:pt x="1643" y="1326"/>
                    <a:pt x="95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4195818" y="3484557"/>
              <a:ext cx="131607" cy="56826"/>
            </a:xfrm>
            <a:custGeom>
              <a:avLst/>
              <a:gdLst/>
              <a:ahLst/>
              <a:cxnLst/>
              <a:rect l="l" t="t" r="r" b="b"/>
              <a:pathLst>
                <a:path w="4178" h="1804" fill="none" extrusionOk="0">
                  <a:moveTo>
                    <a:pt x="1" y="0"/>
                  </a:moveTo>
                  <a:cubicBezTo>
                    <a:pt x="1" y="0"/>
                    <a:pt x="229" y="1073"/>
                    <a:pt x="1439" y="1438"/>
                  </a:cubicBezTo>
                  <a:cubicBezTo>
                    <a:pt x="2626" y="1804"/>
                    <a:pt x="4178" y="1689"/>
                    <a:pt x="4178" y="168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312894" y="2954658"/>
              <a:ext cx="484628" cy="371448"/>
            </a:xfrm>
            <a:custGeom>
              <a:avLst/>
              <a:gdLst/>
              <a:ahLst/>
              <a:cxnLst/>
              <a:rect l="l" t="t" r="r" b="b"/>
              <a:pathLst>
                <a:path w="15385" h="11792" extrusionOk="0">
                  <a:moveTo>
                    <a:pt x="1004" y="0"/>
                  </a:moveTo>
                  <a:lnTo>
                    <a:pt x="0" y="616"/>
                  </a:lnTo>
                  <a:cubicBezTo>
                    <a:pt x="0" y="616"/>
                    <a:pt x="2525" y="11791"/>
                    <a:pt x="8823" y="11791"/>
                  </a:cubicBezTo>
                  <a:cubicBezTo>
                    <a:pt x="8947" y="11791"/>
                    <a:pt x="9072" y="11787"/>
                    <a:pt x="9199" y="11778"/>
                  </a:cubicBezTo>
                  <a:cubicBezTo>
                    <a:pt x="13695" y="11481"/>
                    <a:pt x="15384" y="2077"/>
                    <a:pt x="15384" y="2077"/>
                  </a:cubicBezTo>
                  <a:lnTo>
                    <a:pt x="15384" y="2077"/>
                  </a:lnTo>
                  <a:lnTo>
                    <a:pt x="7943" y="2716"/>
                  </a:lnTo>
                  <a:cubicBezTo>
                    <a:pt x="7943" y="2716"/>
                    <a:pt x="7510" y="4953"/>
                    <a:pt x="6893" y="5159"/>
                  </a:cubicBezTo>
                  <a:cubicBezTo>
                    <a:pt x="6861" y="5169"/>
                    <a:pt x="6825" y="5174"/>
                    <a:pt x="6786" y="5174"/>
                  </a:cubicBezTo>
                  <a:cubicBezTo>
                    <a:pt x="5534" y="5174"/>
                    <a:pt x="1004" y="0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548706" y="2790006"/>
              <a:ext cx="352359" cy="331349"/>
            </a:xfrm>
            <a:custGeom>
              <a:avLst/>
              <a:gdLst/>
              <a:ahLst/>
              <a:cxnLst/>
              <a:rect l="l" t="t" r="r" b="b"/>
              <a:pathLst>
                <a:path w="11186" h="10519" extrusionOk="0">
                  <a:moveTo>
                    <a:pt x="11166" y="0"/>
                  </a:moveTo>
                  <a:cubicBezTo>
                    <a:pt x="10830" y="0"/>
                    <a:pt x="6249" y="42"/>
                    <a:pt x="3721" y="2328"/>
                  </a:cubicBezTo>
                  <a:cubicBezTo>
                    <a:pt x="503" y="5250"/>
                    <a:pt x="1" y="9541"/>
                    <a:pt x="1" y="9541"/>
                  </a:cubicBezTo>
                  <a:cubicBezTo>
                    <a:pt x="1" y="9541"/>
                    <a:pt x="3287" y="10519"/>
                    <a:pt x="6022" y="10519"/>
                  </a:cubicBezTo>
                  <a:cubicBezTo>
                    <a:pt x="6470" y="10519"/>
                    <a:pt x="6903" y="10492"/>
                    <a:pt x="7305" y="10431"/>
                  </a:cubicBezTo>
                  <a:cubicBezTo>
                    <a:pt x="9268" y="8514"/>
                    <a:pt x="8583" y="3926"/>
                    <a:pt x="8583" y="3926"/>
                  </a:cubicBezTo>
                  <a:lnTo>
                    <a:pt x="11185" y="0"/>
                  </a:lnTo>
                  <a:cubicBezTo>
                    <a:pt x="11185" y="0"/>
                    <a:pt x="11179" y="0"/>
                    <a:pt x="11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722714" y="2788210"/>
              <a:ext cx="664398" cy="726296"/>
            </a:xfrm>
            <a:custGeom>
              <a:avLst/>
              <a:gdLst/>
              <a:ahLst/>
              <a:cxnLst/>
              <a:rect l="l" t="t" r="r" b="b"/>
              <a:pathLst>
                <a:path w="21092" h="23057" extrusionOk="0">
                  <a:moveTo>
                    <a:pt x="7634" y="1"/>
                  </a:moveTo>
                  <a:cubicBezTo>
                    <a:pt x="7445" y="1"/>
                    <a:pt x="7259" y="11"/>
                    <a:pt x="7076" y="34"/>
                  </a:cubicBezTo>
                  <a:cubicBezTo>
                    <a:pt x="3219" y="536"/>
                    <a:pt x="1" y="4348"/>
                    <a:pt x="1" y="4348"/>
                  </a:cubicBezTo>
                  <a:cubicBezTo>
                    <a:pt x="1" y="4348"/>
                    <a:pt x="1439" y="16902"/>
                    <a:pt x="1210" y="19755"/>
                  </a:cubicBezTo>
                  <a:cubicBezTo>
                    <a:pt x="1142" y="20668"/>
                    <a:pt x="343" y="21307"/>
                    <a:pt x="1370" y="22106"/>
                  </a:cubicBezTo>
                  <a:cubicBezTo>
                    <a:pt x="1992" y="22594"/>
                    <a:pt x="7044" y="23056"/>
                    <a:pt x="11772" y="23056"/>
                  </a:cubicBezTo>
                  <a:cubicBezTo>
                    <a:pt x="15888" y="23056"/>
                    <a:pt x="19758" y="22706"/>
                    <a:pt x="20247" y="21718"/>
                  </a:cubicBezTo>
                  <a:cubicBezTo>
                    <a:pt x="21091" y="20075"/>
                    <a:pt x="20224" y="11995"/>
                    <a:pt x="16229" y="4348"/>
                  </a:cubicBezTo>
                  <a:cubicBezTo>
                    <a:pt x="16229" y="4348"/>
                    <a:pt x="11406" y="1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728479" y="2956076"/>
              <a:ext cx="33107" cy="417060"/>
            </a:xfrm>
            <a:custGeom>
              <a:avLst/>
              <a:gdLst/>
              <a:ahLst/>
              <a:cxnLst/>
              <a:rect l="l" t="t" r="r" b="b"/>
              <a:pathLst>
                <a:path w="1051" h="13240" fill="none" extrusionOk="0">
                  <a:moveTo>
                    <a:pt x="0" y="1"/>
                  </a:moveTo>
                  <a:cubicBezTo>
                    <a:pt x="959" y="4771"/>
                    <a:pt x="1050" y="13239"/>
                    <a:pt x="1050" y="1323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684189" y="3033031"/>
              <a:ext cx="798525" cy="362439"/>
            </a:xfrm>
            <a:custGeom>
              <a:avLst/>
              <a:gdLst/>
              <a:ahLst/>
              <a:cxnLst/>
              <a:rect l="l" t="t" r="r" b="b"/>
              <a:pathLst>
                <a:path w="25350" h="11506" extrusionOk="0">
                  <a:moveTo>
                    <a:pt x="22063" y="0"/>
                  </a:moveTo>
                  <a:lnTo>
                    <a:pt x="14987" y="2556"/>
                  </a:lnTo>
                  <a:cubicBezTo>
                    <a:pt x="14987" y="2556"/>
                    <a:pt x="15877" y="5957"/>
                    <a:pt x="15444" y="6962"/>
                  </a:cubicBezTo>
                  <a:cubicBezTo>
                    <a:pt x="14873" y="8286"/>
                    <a:pt x="6359" y="10363"/>
                    <a:pt x="6359" y="10363"/>
                  </a:cubicBezTo>
                  <a:cubicBezTo>
                    <a:pt x="6359" y="10363"/>
                    <a:pt x="4807" y="9404"/>
                    <a:pt x="3871" y="9358"/>
                  </a:cubicBezTo>
                  <a:cubicBezTo>
                    <a:pt x="3862" y="9358"/>
                    <a:pt x="3853" y="9358"/>
                    <a:pt x="3844" y="9358"/>
                  </a:cubicBezTo>
                  <a:cubicBezTo>
                    <a:pt x="2919" y="9358"/>
                    <a:pt x="0" y="11496"/>
                    <a:pt x="1620" y="11496"/>
                  </a:cubicBezTo>
                  <a:cubicBezTo>
                    <a:pt x="1697" y="11496"/>
                    <a:pt x="1786" y="11492"/>
                    <a:pt x="1885" y="11481"/>
                  </a:cubicBezTo>
                  <a:cubicBezTo>
                    <a:pt x="2545" y="11413"/>
                    <a:pt x="4239" y="11390"/>
                    <a:pt x="6371" y="11390"/>
                  </a:cubicBezTo>
                  <a:cubicBezTo>
                    <a:pt x="11105" y="11390"/>
                    <a:pt x="17998" y="11505"/>
                    <a:pt x="20510" y="11505"/>
                  </a:cubicBezTo>
                  <a:cubicBezTo>
                    <a:pt x="20664" y="11505"/>
                    <a:pt x="20802" y="11505"/>
                    <a:pt x="20922" y="11504"/>
                  </a:cubicBezTo>
                  <a:cubicBezTo>
                    <a:pt x="23866" y="11481"/>
                    <a:pt x="25350" y="7647"/>
                    <a:pt x="220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884500" y="3113546"/>
              <a:ext cx="300573" cy="245921"/>
            </a:xfrm>
            <a:custGeom>
              <a:avLst/>
              <a:gdLst/>
              <a:ahLst/>
              <a:cxnLst/>
              <a:rect l="l" t="t" r="r" b="b"/>
              <a:pathLst>
                <a:path w="9542" h="7807" fill="none" extrusionOk="0">
                  <a:moveTo>
                    <a:pt x="8628" y="0"/>
                  </a:moveTo>
                  <a:cubicBezTo>
                    <a:pt x="8628" y="0"/>
                    <a:pt x="9541" y="3447"/>
                    <a:pt x="9085" y="4406"/>
                  </a:cubicBezTo>
                  <a:cubicBezTo>
                    <a:pt x="8423" y="5752"/>
                    <a:pt x="0" y="7807"/>
                    <a:pt x="0" y="7807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991632" y="2783989"/>
              <a:ext cx="403389" cy="364801"/>
            </a:xfrm>
            <a:custGeom>
              <a:avLst/>
              <a:gdLst/>
              <a:ahLst/>
              <a:cxnLst/>
              <a:rect l="l" t="t" r="r" b="b"/>
              <a:pathLst>
                <a:path w="12806" h="11581" extrusionOk="0">
                  <a:moveTo>
                    <a:pt x="1163" y="0"/>
                  </a:moveTo>
                  <a:cubicBezTo>
                    <a:pt x="446" y="0"/>
                    <a:pt x="0" y="54"/>
                    <a:pt x="0" y="54"/>
                  </a:cubicBezTo>
                  <a:lnTo>
                    <a:pt x="3972" y="5715"/>
                  </a:lnTo>
                  <a:lnTo>
                    <a:pt x="5524" y="11581"/>
                  </a:lnTo>
                  <a:cubicBezTo>
                    <a:pt x="8902" y="11581"/>
                    <a:pt x="12805" y="9184"/>
                    <a:pt x="12805" y="9184"/>
                  </a:cubicBezTo>
                  <a:cubicBezTo>
                    <a:pt x="12805" y="9184"/>
                    <a:pt x="12143" y="6194"/>
                    <a:pt x="9290" y="3067"/>
                  </a:cubicBezTo>
                  <a:cubicBezTo>
                    <a:pt x="6810" y="372"/>
                    <a:pt x="304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4116720" y="2963982"/>
              <a:ext cx="48919" cy="184810"/>
            </a:xfrm>
            <a:custGeom>
              <a:avLst/>
              <a:gdLst/>
              <a:ahLst/>
              <a:cxnLst/>
              <a:rect l="l" t="t" r="r" b="b"/>
              <a:pathLst>
                <a:path w="1553" h="5867" fill="none" extrusionOk="0">
                  <a:moveTo>
                    <a:pt x="1" y="1"/>
                  </a:moveTo>
                  <a:lnTo>
                    <a:pt x="1553" y="5867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829847" y="2616722"/>
              <a:ext cx="24475" cy="48163"/>
            </a:xfrm>
            <a:custGeom>
              <a:avLst/>
              <a:gdLst/>
              <a:ahLst/>
              <a:cxnLst/>
              <a:rect l="l" t="t" r="r" b="b"/>
              <a:pathLst>
                <a:path w="777" h="1529" extrusionOk="0">
                  <a:moveTo>
                    <a:pt x="480" y="0"/>
                  </a:moveTo>
                  <a:cubicBezTo>
                    <a:pt x="320" y="23"/>
                    <a:pt x="183" y="160"/>
                    <a:pt x="92" y="297"/>
                  </a:cubicBezTo>
                  <a:cubicBezTo>
                    <a:pt x="23" y="457"/>
                    <a:pt x="1" y="617"/>
                    <a:pt x="1" y="799"/>
                  </a:cubicBezTo>
                  <a:cubicBezTo>
                    <a:pt x="1" y="936"/>
                    <a:pt x="1" y="1096"/>
                    <a:pt x="69" y="1233"/>
                  </a:cubicBezTo>
                  <a:cubicBezTo>
                    <a:pt x="170" y="1418"/>
                    <a:pt x="370" y="1528"/>
                    <a:pt x="568" y="1528"/>
                  </a:cubicBezTo>
                  <a:cubicBezTo>
                    <a:pt x="639" y="1528"/>
                    <a:pt x="710" y="1514"/>
                    <a:pt x="777" y="1484"/>
                  </a:cubicBezTo>
                  <a:lnTo>
                    <a:pt x="731" y="183"/>
                  </a:lnTo>
                  <a:cubicBezTo>
                    <a:pt x="731" y="46"/>
                    <a:pt x="594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870829" y="2641167"/>
              <a:ext cx="152460" cy="190544"/>
            </a:xfrm>
            <a:custGeom>
              <a:avLst/>
              <a:gdLst/>
              <a:ahLst/>
              <a:cxnLst/>
              <a:rect l="l" t="t" r="r" b="b"/>
              <a:pathLst>
                <a:path w="4840" h="6049" extrusionOk="0">
                  <a:moveTo>
                    <a:pt x="3949" y="0"/>
                  </a:moveTo>
                  <a:lnTo>
                    <a:pt x="343" y="2055"/>
                  </a:lnTo>
                  <a:lnTo>
                    <a:pt x="1" y="4839"/>
                  </a:lnTo>
                  <a:cubicBezTo>
                    <a:pt x="1" y="4839"/>
                    <a:pt x="1" y="6049"/>
                    <a:pt x="1804" y="6049"/>
                  </a:cubicBezTo>
                  <a:cubicBezTo>
                    <a:pt x="3630" y="6049"/>
                    <a:pt x="4840" y="4748"/>
                    <a:pt x="4840" y="4748"/>
                  </a:cubicBezTo>
                  <a:lnTo>
                    <a:pt x="394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827705" y="2543043"/>
              <a:ext cx="163957" cy="181188"/>
            </a:xfrm>
            <a:custGeom>
              <a:avLst/>
              <a:gdLst/>
              <a:ahLst/>
              <a:cxnLst/>
              <a:rect l="l" t="t" r="r" b="b"/>
              <a:pathLst>
                <a:path w="5205" h="5752" extrusionOk="0">
                  <a:moveTo>
                    <a:pt x="2045" y="1"/>
                  </a:moveTo>
                  <a:cubicBezTo>
                    <a:pt x="1582" y="1"/>
                    <a:pt x="1185" y="104"/>
                    <a:pt x="959" y="331"/>
                  </a:cubicBezTo>
                  <a:cubicBezTo>
                    <a:pt x="959" y="331"/>
                    <a:pt x="0" y="3983"/>
                    <a:pt x="525" y="4736"/>
                  </a:cubicBezTo>
                  <a:cubicBezTo>
                    <a:pt x="1009" y="5448"/>
                    <a:pt x="1929" y="5751"/>
                    <a:pt x="2746" y="5751"/>
                  </a:cubicBezTo>
                  <a:cubicBezTo>
                    <a:pt x="3238" y="5751"/>
                    <a:pt x="3694" y="5641"/>
                    <a:pt x="3994" y="5443"/>
                  </a:cubicBezTo>
                  <a:cubicBezTo>
                    <a:pt x="4656" y="5010"/>
                    <a:pt x="5204" y="2659"/>
                    <a:pt x="5204" y="2065"/>
                  </a:cubicBezTo>
                  <a:cubicBezTo>
                    <a:pt x="5204" y="834"/>
                    <a:pt x="3358" y="1"/>
                    <a:pt x="20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3834162" y="2493273"/>
              <a:ext cx="206388" cy="198954"/>
            </a:xfrm>
            <a:custGeom>
              <a:avLst/>
              <a:gdLst/>
              <a:ahLst/>
              <a:cxnLst/>
              <a:rect l="l" t="t" r="r" b="b"/>
              <a:pathLst>
                <a:path w="6552" h="6316" extrusionOk="0">
                  <a:moveTo>
                    <a:pt x="3258" y="0"/>
                  </a:moveTo>
                  <a:cubicBezTo>
                    <a:pt x="3145" y="0"/>
                    <a:pt x="3032" y="6"/>
                    <a:pt x="2922" y="16"/>
                  </a:cubicBezTo>
                  <a:cubicBezTo>
                    <a:pt x="1827" y="130"/>
                    <a:pt x="777" y="678"/>
                    <a:pt x="69" y="1500"/>
                  </a:cubicBezTo>
                  <a:cubicBezTo>
                    <a:pt x="46" y="1523"/>
                    <a:pt x="23" y="1545"/>
                    <a:pt x="23" y="1568"/>
                  </a:cubicBezTo>
                  <a:cubicBezTo>
                    <a:pt x="0" y="1614"/>
                    <a:pt x="0" y="1660"/>
                    <a:pt x="0" y="1728"/>
                  </a:cubicBezTo>
                  <a:cubicBezTo>
                    <a:pt x="46" y="1979"/>
                    <a:pt x="206" y="2230"/>
                    <a:pt x="434" y="2367"/>
                  </a:cubicBezTo>
                  <a:cubicBezTo>
                    <a:pt x="662" y="2527"/>
                    <a:pt x="982" y="2550"/>
                    <a:pt x="1279" y="2573"/>
                  </a:cubicBezTo>
                  <a:cubicBezTo>
                    <a:pt x="1512" y="2590"/>
                    <a:pt x="1745" y="2599"/>
                    <a:pt x="1978" y="2599"/>
                  </a:cubicBezTo>
                  <a:cubicBezTo>
                    <a:pt x="2658" y="2599"/>
                    <a:pt x="3338" y="2526"/>
                    <a:pt x="4018" y="2390"/>
                  </a:cubicBezTo>
                  <a:lnTo>
                    <a:pt x="4018" y="2390"/>
                  </a:lnTo>
                  <a:cubicBezTo>
                    <a:pt x="3972" y="2413"/>
                    <a:pt x="3949" y="2846"/>
                    <a:pt x="3949" y="2892"/>
                  </a:cubicBezTo>
                  <a:cubicBezTo>
                    <a:pt x="3949" y="3120"/>
                    <a:pt x="3926" y="3326"/>
                    <a:pt x="3926" y="3531"/>
                  </a:cubicBezTo>
                  <a:cubicBezTo>
                    <a:pt x="3926" y="3988"/>
                    <a:pt x="4018" y="4558"/>
                    <a:pt x="4292" y="4946"/>
                  </a:cubicBezTo>
                  <a:cubicBezTo>
                    <a:pt x="4406" y="5129"/>
                    <a:pt x="4702" y="6019"/>
                    <a:pt x="5410" y="6316"/>
                  </a:cubicBezTo>
                  <a:cubicBezTo>
                    <a:pt x="5981" y="6019"/>
                    <a:pt x="6186" y="4855"/>
                    <a:pt x="6323" y="4262"/>
                  </a:cubicBezTo>
                  <a:cubicBezTo>
                    <a:pt x="6506" y="3623"/>
                    <a:pt x="6551" y="2961"/>
                    <a:pt x="6255" y="2344"/>
                  </a:cubicBezTo>
                  <a:cubicBezTo>
                    <a:pt x="6140" y="2116"/>
                    <a:pt x="6004" y="1865"/>
                    <a:pt x="5798" y="1682"/>
                  </a:cubicBezTo>
                  <a:cubicBezTo>
                    <a:pt x="5779" y="1663"/>
                    <a:pt x="5390" y="1451"/>
                    <a:pt x="5265" y="1451"/>
                  </a:cubicBezTo>
                  <a:cubicBezTo>
                    <a:pt x="5242" y="1451"/>
                    <a:pt x="5227" y="1459"/>
                    <a:pt x="5227" y="1477"/>
                  </a:cubicBezTo>
                  <a:cubicBezTo>
                    <a:pt x="5227" y="952"/>
                    <a:pt x="4862" y="495"/>
                    <a:pt x="4406" y="267"/>
                  </a:cubicBezTo>
                  <a:cubicBezTo>
                    <a:pt x="4067" y="71"/>
                    <a:pt x="3660" y="0"/>
                    <a:pt x="3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3957108" y="2628157"/>
              <a:ext cx="47439" cy="53581"/>
            </a:xfrm>
            <a:custGeom>
              <a:avLst/>
              <a:gdLst/>
              <a:ahLst/>
              <a:cxnLst/>
              <a:rect l="l" t="t" r="r" b="b"/>
              <a:pathLst>
                <a:path w="1506" h="1701" extrusionOk="0">
                  <a:moveTo>
                    <a:pt x="638" y="0"/>
                  </a:moveTo>
                  <a:cubicBezTo>
                    <a:pt x="495" y="0"/>
                    <a:pt x="248" y="170"/>
                    <a:pt x="183" y="299"/>
                  </a:cubicBezTo>
                  <a:lnTo>
                    <a:pt x="69" y="1281"/>
                  </a:lnTo>
                  <a:cubicBezTo>
                    <a:pt x="69" y="1281"/>
                    <a:pt x="1" y="1646"/>
                    <a:pt x="275" y="1692"/>
                  </a:cubicBezTo>
                  <a:cubicBezTo>
                    <a:pt x="312" y="1697"/>
                    <a:pt x="348" y="1700"/>
                    <a:pt x="384" y="1700"/>
                  </a:cubicBezTo>
                  <a:cubicBezTo>
                    <a:pt x="1056" y="1700"/>
                    <a:pt x="1506" y="729"/>
                    <a:pt x="1051" y="231"/>
                  </a:cubicBezTo>
                  <a:cubicBezTo>
                    <a:pt x="959" y="117"/>
                    <a:pt x="822" y="25"/>
                    <a:pt x="663" y="2"/>
                  </a:cubicBezTo>
                  <a:cubicBezTo>
                    <a:pt x="655" y="1"/>
                    <a:pt x="646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3867238" y="2673518"/>
              <a:ext cx="38839" cy="29831"/>
            </a:xfrm>
            <a:custGeom>
              <a:avLst/>
              <a:gdLst/>
              <a:ahLst/>
              <a:cxnLst/>
              <a:rect l="l" t="t" r="r" b="b"/>
              <a:pathLst>
                <a:path w="1233" h="947" extrusionOk="0">
                  <a:moveTo>
                    <a:pt x="23" y="0"/>
                  </a:moveTo>
                  <a:cubicBezTo>
                    <a:pt x="23" y="0"/>
                    <a:pt x="0" y="868"/>
                    <a:pt x="548" y="936"/>
                  </a:cubicBezTo>
                  <a:cubicBezTo>
                    <a:pt x="589" y="943"/>
                    <a:pt x="626" y="946"/>
                    <a:pt x="662" y="946"/>
                  </a:cubicBezTo>
                  <a:cubicBezTo>
                    <a:pt x="1233" y="946"/>
                    <a:pt x="1233" y="137"/>
                    <a:pt x="1233" y="13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3868687" y="2784241"/>
              <a:ext cx="154602" cy="51786"/>
            </a:xfrm>
            <a:custGeom>
              <a:avLst/>
              <a:gdLst/>
              <a:ahLst/>
              <a:cxnLst/>
              <a:rect l="l" t="t" r="r" b="b"/>
              <a:pathLst>
                <a:path w="4908" h="1644" fill="none" extrusionOk="0">
                  <a:moveTo>
                    <a:pt x="69" y="297"/>
                  </a:moveTo>
                  <a:cubicBezTo>
                    <a:pt x="69" y="297"/>
                    <a:pt x="0" y="1416"/>
                    <a:pt x="1621" y="1507"/>
                  </a:cubicBezTo>
                  <a:cubicBezTo>
                    <a:pt x="3903" y="1644"/>
                    <a:pt x="4908" y="1"/>
                    <a:pt x="4908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37"/>
            <p:cNvGrpSpPr/>
            <p:nvPr/>
          </p:nvGrpSpPr>
          <p:grpSpPr>
            <a:xfrm>
              <a:off x="2912955" y="3170173"/>
              <a:ext cx="1784473" cy="1433702"/>
              <a:chOff x="846925" y="3108175"/>
              <a:chExt cx="1948115" cy="1565177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910378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0" y="35425"/>
                    </a:moveTo>
                    <a:lnTo>
                      <a:pt x="0" y="2078"/>
                    </a:lnTo>
                    <a:cubicBezTo>
                      <a:pt x="0" y="936"/>
                      <a:pt x="936" y="1"/>
                      <a:pt x="2077" y="1"/>
                    </a:cubicBezTo>
                    <a:lnTo>
                      <a:pt x="7555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2475507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7556" y="35425"/>
                    </a:moveTo>
                    <a:lnTo>
                      <a:pt x="7556" y="2078"/>
                    </a:lnTo>
                    <a:cubicBezTo>
                      <a:pt x="7556" y="936"/>
                      <a:pt x="6620" y="1"/>
                      <a:pt x="5479" y="1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46925" y="3436217"/>
                <a:ext cx="1948115" cy="46470"/>
              </a:xfrm>
              <a:custGeom>
                <a:avLst/>
                <a:gdLst/>
                <a:ahLst/>
                <a:cxnLst/>
                <a:rect l="l" t="t" r="r" b="b"/>
                <a:pathLst>
                  <a:path w="57475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57475" y="1370"/>
                    </a:lnTo>
                    <a:lnTo>
                      <a:pt x="5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1468198" y="3108175"/>
                <a:ext cx="559369" cy="328070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9679" extrusionOk="0">
                    <a:moveTo>
                      <a:pt x="365" y="1"/>
                    </a:moveTo>
                    <a:cubicBezTo>
                      <a:pt x="160" y="1"/>
                      <a:pt x="0" y="161"/>
                      <a:pt x="23" y="366"/>
                    </a:cubicBezTo>
                    <a:lnTo>
                      <a:pt x="1324" y="9679"/>
                    </a:lnTo>
                    <a:lnTo>
                      <a:pt x="16503" y="9679"/>
                    </a:lnTo>
                    <a:lnTo>
                      <a:pt x="15225" y="480"/>
                    </a:lnTo>
                    <a:cubicBezTo>
                      <a:pt x="15202" y="206"/>
                      <a:pt x="14951" y="1"/>
                      <a:pt x="14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1845727" y="3411473"/>
                <a:ext cx="399249" cy="24777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731" extrusionOk="0">
                    <a:moveTo>
                      <a:pt x="1" y="0"/>
                    </a:moveTo>
                    <a:lnTo>
                      <a:pt x="1" y="731"/>
                    </a:lnTo>
                    <a:lnTo>
                      <a:pt x="11779" y="731"/>
                    </a:lnTo>
                    <a:cubicBezTo>
                      <a:pt x="11779" y="320"/>
                      <a:pt x="11459" y="0"/>
                      <a:pt x="1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692553" y="3239724"/>
                <a:ext cx="79721" cy="73518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169" extrusionOk="0">
                    <a:moveTo>
                      <a:pt x="1028" y="0"/>
                    </a:moveTo>
                    <a:cubicBezTo>
                      <a:pt x="434" y="0"/>
                      <a:pt x="1" y="479"/>
                      <a:pt x="92" y="1073"/>
                    </a:cubicBezTo>
                    <a:cubicBezTo>
                      <a:pt x="183" y="1689"/>
                      <a:pt x="731" y="2169"/>
                      <a:pt x="1324" y="2169"/>
                    </a:cubicBezTo>
                    <a:cubicBezTo>
                      <a:pt x="1941" y="2169"/>
                      <a:pt x="2352" y="1689"/>
                      <a:pt x="2260" y="1073"/>
                    </a:cubicBezTo>
                    <a:cubicBezTo>
                      <a:pt x="2192" y="479"/>
                      <a:pt x="1621" y="0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7"/>
          <p:cNvGrpSpPr/>
          <p:nvPr/>
        </p:nvGrpSpPr>
        <p:grpSpPr>
          <a:xfrm>
            <a:off x="5293688" y="0"/>
            <a:ext cx="422503" cy="1832059"/>
            <a:chOff x="7093138" y="727500"/>
            <a:chExt cx="422503" cy="1832059"/>
          </a:xfrm>
        </p:grpSpPr>
        <p:sp>
          <p:nvSpPr>
            <p:cNvPr id="1112" name="Google Shape;1112;p3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4" name="Google Shape;1114;p3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5" name="Google Shape;1115;p37"/>
          <p:cNvGrpSpPr/>
          <p:nvPr/>
        </p:nvGrpSpPr>
        <p:grpSpPr>
          <a:xfrm>
            <a:off x="6169998" y="0"/>
            <a:ext cx="422503" cy="1286059"/>
            <a:chOff x="7856998" y="456300"/>
            <a:chExt cx="422503" cy="1286059"/>
          </a:xfrm>
        </p:grpSpPr>
        <p:sp>
          <p:nvSpPr>
            <p:cNvPr id="1116" name="Google Shape;1116;p3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8" name="Google Shape;1118;p3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6239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865704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br>
              <a:rPr lang="en" dirty="0"/>
            </a:br>
            <a:r>
              <a:rPr lang="en" dirty="0"/>
              <a:t>Futures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264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8"/>
          <p:cNvSpPr txBox="1">
            <a:spLocks noGrp="1"/>
          </p:cNvSpPr>
          <p:nvPr>
            <p:ph type="title"/>
          </p:nvPr>
        </p:nvSpPr>
        <p:spPr>
          <a:xfrm>
            <a:off x="713225" y="1806525"/>
            <a:ext cx="52464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 des scores ?</a:t>
            </a:r>
            <a:endParaRPr dirty="0"/>
          </a:p>
        </p:txBody>
      </p:sp>
      <p:sp>
        <p:nvSpPr>
          <p:cNvPr id="1124" name="Google Shape;1124;p38"/>
          <p:cNvSpPr txBox="1">
            <a:spLocks noGrp="1"/>
          </p:cNvSpPr>
          <p:nvPr>
            <p:ph type="subTitle" idx="1"/>
          </p:nvPr>
        </p:nvSpPr>
        <p:spPr>
          <a:xfrm>
            <a:off x="713225" y="2901150"/>
            <a:ext cx="524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Système du type : </a:t>
            </a:r>
            <a:r>
              <a:rPr lang="en" i="1" dirty="0"/>
              <a:t>Crash Bandicoot</a:t>
            </a:r>
            <a:endParaRPr i="1" dirty="0"/>
          </a:p>
        </p:txBody>
      </p:sp>
      <p:cxnSp>
        <p:nvCxnSpPr>
          <p:cNvPr id="1125" name="Google Shape;1125;p38"/>
          <p:cNvCxnSpPr/>
          <p:nvPr/>
        </p:nvCxnSpPr>
        <p:spPr>
          <a:xfrm>
            <a:off x="730525" y="4649600"/>
            <a:ext cx="7720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6" name="Google Shape;1126;p38"/>
          <p:cNvGrpSpPr/>
          <p:nvPr/>
        </p:nvGrpSpPr>
        <p:grpSpPr>
          <a:xfrm>
            <a:off x="6584917" y="1206600"/>
            <a:ext cx="2116616" cy="3613918"/>
            <a:chOff x="6584917" y="1206600"/>
            <a:chExt cx="2116616" cy="3613918"/>
          </a:xfrm>
        </p:grpSpPr>
        <p:grpSp>
          <p:nvGrpSpPr>
            <p:cNvPr id="1127" name="Google Shape;1127;p38"/>
            <p:cNvGrpSpPr/>
            <p:nvPr/>
          </p:nvGrpSpPr>
          <p:grpSpPr>
            <a:xfrm>
              <a:off x="6584917" y="1344698"/>
              <a:ext cx="2094499" cy="3334061"/>
              <a:chOff x="6584917" y="1287548"/>
              <a:chExt cx="2094499" cy="3334061"/>
            </a:xfrm>
          </p:grpSpPr>
          <p:sp>
            <p:nvSpPr>
              <p:cNvPr id="1128" name="Google Shape;1128;p38"/>
              <p:cNvSpPr/>
              <p:nvPr/>
            </p:nvSpPr>
            <p:spPr>
              <a:xfrm flipH="1">
                <a:off x="7079853" y="3133373"/>
                <a:ext cx="375434" cy="1299868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33065" extrusionOk="0">
                    <a:moveTo>
                      <a:pt x="2739" y="1"/>
                    </a:moveTo>
                    <a:cubicBezTo>
                      <a:pt x="2483" y="1"/>
                      <a:pt x="2195" y="84"/>
                      <a:pt x="1855" y="290"/>
                    </a:cubicBezTo>
                    <a:cubicBezTo>
                      <a:pt x="778" y="916"/>
                      <a:pt x="427" y="2520"/>
                      <a:pt x="326" y="3673"/>
                    </a:cubicBezTo>
                    <a:cubicBezTo>
                      <a:pt x="51" y="6681"/>
                      <a:pt x="1" y="9713"/>
                      <a:pt x="151" y="12746"/>
                    </a:cubicBezTo>
                    <a:cubicBezTo>
                      <a:pt x="201" y="13774"/>
                      <a:pt x="301" y="14851"/>
                      <a:pt x="727" y="15804"/>
                    </a:cubicBezTo>
                    <a:cubicBezTo>
                      <a:pt x="1053" y="16556"/>
                      <a:pt x="1630" y="17232"/>
                      <a:pt x="1905" y="18009"/>
                    </a:cubicBezTo>
                    <a:cubicBezTo>
                      <a:pt x="2457" y="19513"/>
                      <a:pt x="1930" y="21242"/>
                      <a:pt x="2482" y="22771"/>
                    </a:cubicBezTo>
                    <a:cubicBezTo>
                      <a:pt x="2707" y="23398"/>
                      <a:pt x="3108" y="23974"/>
                      <a:pt x="3459" y="24551"/>
                    </a:cubicBezTo>
                    <a:cubicBezTo>
                      <a:pt x="4587" y="26380"/>
                      <a:pt x="4963" y="28285"/>
                      <a:pt x="5189" y="30365"/>
                    </a:cubicBezTo>
                    <a:cubicBezTo>
                      <a:pt x="5307" y="31390"/>
                      <a:pt x="6463" y="33065"/>
                      <a:pt x="7646" y="33065"/>
                    </a:cubicBezTo>
                    <a:cubicBezTo>
                      <a:pt x="7968" y="33065"/>
                      <a:pt x="8292" y="32941"/>
                      <a:pt x="8597" y="32646"/>
                    </a:cubicBezTo>
                    <a:cubicBezTo>
                      <a:pt x="8622" y="32621"/>
                      <a:pt x="8647" y="32596"/>
                      <a:pt x="8672" y="32571"/>
                    </a:cubicBezTo>
                    <a:cubicBezTo>
                      <a:pt x="9274" y="31894"/>
                      <a:pt x="9324" y="30917"/>
                      <a:pt x="9324" y="30039"/>
                    </a:cubicBezTo>
                    <a:cubicBezTo>
                      <a:pt x="9374" y="25804"/>
                      <a:pt x="9424" y="21593"/>
                      <a:pt x="9499" y="17358"/>
                    </a:cubicBezTo>
                    <a:cubicBezTo>
                      <a:pt x="9524" y="13999"/>
                      <a:pt x="9550" y="10566"/>
                      <a:pt x="8597" y="7307"/>
                    </a:cubicBezTo>
                    <a:cubicBezTo>
                      <a:pt x="8271" y="6155"/>
                      <a:pt x="8171" y="4751"/>
                      <a:pt x="7695" y="3673"/>
                    </a:cubicBezTo>
                    <a:cubicBezTo>
                      <a:pt x="7118" y="2295"/>
                      <a:pt x="5815" y="1944"/>
                      <a:pt x="4712" y="1192"/>
                    </a:cubicBezTo>
                    <a:cubicBezTo>
                      <a:pt x="3967" y="707"/>
                      <a:pt x="3484" y="1"/>
                      <a:pt x="2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 flipH="1">
                <a:off x="6950909" y="2509250"/>
                <a:ext cx="581316" cy="1910539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29103" extrusionOk="0">
                    <a:moveTo>
                      <a:pt x="6317" y="1"/>
                    </a:moveTo>
                    <a:cubicBezTo>
                      <a:pt x="6177" y="1"/>
                      <a:pt x="6035" y="10"/>
                      <a:pt x="5891" y="30"/>
                    </a:cubicBezTo>
                    <a:cubicBezTo>
                      <a:pt x="1" y="807"/>
                      <a:pt x="452" y="13413"/>
                      <a:pt x="1304" y="17148"/>
                    </a:cubicBezTo>
                    <a:cubicBezTo>
                      <a:pt x="1630" y="18601"/>
                      <a:pt x="2206" y="20005"/>
                      <a:pt x="2307" y="21508"/>
                    </a:cubicBezTo>
                    <a:cubicBezTo>
                      <a:pt x="2432" y="23087"/>
                      <a:pt x="2006" y="24717"/>
                      <a:pt x="2307" y="26270"/>
                    </a:cubicBezTo>
                    <a:cubicBezTo>
                      <a:pt x="2507" y="27273"/>
                      <a:pt x="2983" y="28200"/>
                      <a:pt x="3434" y="29103"/>
                    </a:cubicBezTo>
                    <a:cubicBezTo>
                      <a:pt x="3259" y="28752"/>
                      <a:pt x="13008" y="27975"/>
                      <a:pt x="13610" y="27599"/>
                    </a:cubicBezTo>
                    <a:cubicBezTo>
                      <a:pt x="13628" y="27580"/>
                      <a:pt x="13773" y="27575"/>
                      <a:pt x="13952" y="27575"/>
                    </a:cubicBezTo>
                    <a:cubicBezTo>
                      <a:pt x="14146" y="27575"/>
                      <a:pt x="14381" y="27581"/>
                      <a:pt x="14532" y="27581"/>
                    </a:cubicBezTo>
                    <a:cubicBezTo>
                      <a:pt x="14617" y="27581"/>
                      <a:pt x="14676" y="27579"/>
                      <a:pt x="14688" y="27574"/>
                    </a:cubicBezTo>
                    <a:cubicBezTo>
                      <a:pt x="14738" y="27524"/>
                      <a:pt x="14763" y="27473"/>
                      <a:pt x="14788" y="27423"/>
                    </a:cubicBezTo>
                    <a:cubicBezTo>
                      <a:pt x="14637" y="26270"/>
                      <a:pt x="14362" y="25143"/>
                      <a:pt x="14136" y="23990"/>
                    </a:cubicBezTo>
                    <a:cubicBezTo>
                      <a:pt x="14011" y="23689"/>
                      <a:pt x="13936" y="23413"/>
                      <a:pt x="13936" y="23188"/>
                    </a:cubicBezTo>
                    <a:cubicBezTo>
                      <a:pt x="13911" y="23113"/>
                      <a:pt x="13911" y="23012"/>
                      <a:pt x="13911" y="22937"/>
                    </a:cubicBezTo>
                    <a:cubicBezTo>
                      <a:pt x="13810" y="22361"/>
                      <a:pt x="13710" y="21784"/>
                      <a:pt x="13660" y="21208"/>
                    </a:cubicBezTo>
                    <a:cubicBezTo>
                      <a:pt x="13434" y="19077"/>
                      <a:pt x="13334" y="16872"/>
                      <a:pt x="12933" y="14792"/>
                    </a:cubicBezTo>
                    <a:cubicBezTo>
                      <a:pt x="12582" y="12862"/>
                      <a:pt x="12432" y="11082"/>
                      <a:pt x="11705" y="9228"/>
                    </a:cubicBezTo>
                    <a:cubicBezTo>
                      <a:pt x="11003" y="7448"/>
                      <a:pt x="10277" y="5744"/>
                      <a:pt x="9875" y="3864"/>
                    </a:cubicBezTo>
                    <a:cubicBezTo>
                      <a:pt x="9550" y="2411"/>
                      <a:pt x="8898" y="807"/>
                      <a:pt x="7444" y="205"/>
                    </a:cubicBezTo>
                    <a:cubicBezTo>
                      <a:pt x="7093" y="76"/>
                      <a:pt x="6714" y="1"/>
                      <a:pt x="6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 flipH="1">
                <a:off x="6852242" y="4373324"/>
                <a:ext cx="400083" cy="222298"/>
              </a:xfrm>
              <a:custGeom>
                <a:avLst/>
                <a:gdLst/>
                <a:ahLst/>
                <a:cxnLst/>
                <a:rect l="l" t="t" r="r" b="b"/>
                <a:pathLst>
                  <a:path w="10177" h="5655" extrusionOk="0">
                    <a:moveTo>
                      <a:pt x="1" y="0"/>
                    </a:moveTo>
                    <a:cubicBezTo>
                      <a:pt x="302" y="1479"/>
                      <a:pt x="527" y="3008"/>
                      <a:pt x="627" y="4512"/>
                    </a:cubicBezTo>
                    <a:cubicBezTo>
                      <a:pt x="652" y="4787"/>
                      <a:pt x="677" y="5113"/>
                      <a:pt x="903" y="5289"/>
                    </a:cubicBezTo>
                    <a:cubicBezTo>
                      <a:pt x="1079" y="5439"/>
                      <a:pt x="1329" y="5439"/>
                      <a:pt x="1580" y="5439"/>
                    </a:cubicBezTo>
                    <a:cubicBezTo>
                      <a:pt x="1782" y="5437"/>
                      <a:pt x="1985" y="5436"/>
                      <a:pt x="2188" y="5436"/>
                    </a:cubicBezTo>
                    <a:cubicBezTo>
                      <a:pt x="4295" y="5436"/>
                      <a:pt x="6419" y="5548"/>
                      <a:pt x="8522" y="5639"/>
                    </a:cubicBezTo>
                    <a:cubicBezTo>
                      <a:pt x="8614" y="5649"/>
                      <a:pt x="8709" y="5654"/>
                      <a:pt x="8804" y="5654"/>
                    </a:cubicBezTo>
                    <a:cubicBezTo>
                      <a:pt x="8968" y="5654"/>
                      <a:pt x="9131" y="5637"/>
                      <a:pt x="9274" y="5589"/>
                    </a:cubicBezTo>
                    <a:cubicBezTo>
                      <a:pt x="9976" y="5339"/>
                      <a:pt x="10176" y="4336"/>
                      <a:pt x="9775" y="3710"/>
                    </a:cubicBezTo>
                    <a:cubicBezTo>
                      <a:pt x="9374" y="3083"/>
                      <a:pt x="8597" y="2782"/>
                      <a:pt x="7871" y="2657"/>
                    </a:cubicBezTo>
                    <a:cubicBezTo>
                      <a:pt x="7043" y="2532"/>
                      <a:pt x="5916" y="2632"/>
                      <a:pt x="5214" y="2181"/>
                    </a:cubicBezTo>
                    <a:cubicBezTo>
                      <a:pt x="4562" y="1730"/>
                      <a:pt x="4186" y="878"/>
                      <a:pt x="4362" y="101"/>
                    </a:cubicBezTo>
                    <a:cubicBezTo>
                      <a:pt x="4208" y="29"/>
                      <a:pt x="4045" y="3"/>
                      <a:pt x="3880" y="3"/>
                    </a:cubicBezTo>
                    <a:cubicBezTo>
                      <a:pt x="3641" y="3"/>
                      <a:pt x="3395" y="56"/>
                      <a:pt x="3159" y="101"/>
                    </a:cubicBezTo>
                    <a:cubicBezTo>
                      <a:pt x="2713" y="188"/>
                      <a:pt x="2253" y="232"/>
                      <a:pt x="1791" y="232"/>
                    </a:cubicBezTo>
                    <a:cubicBezTo>
                      <a:pt x="1188" y="232"/>
                      <a:pt x="582" y="1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7450912" y="3170798"/>
                <a:ext cx="375422" cy="1299827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33065" extrusionOk="0">
                    <a:moveTo>
                      <a:pt x="2739" y="1"/>
                    </a:moveTo>
                    <a:cubicBezTo>
                      <a:pt x="2483" y="1"/>
                      <a:pt x="2195" y="84"/>
                      <a:pt x="1855" y="290"/>
                    </a:cubicBezTo>
                    <a:cubicBezTo>
                      <a:pt x="778" y="916"/>
                      <a:pt x="427" y="2520"/>
                      <a:pt x="326" y="3673"/>
                    </a:cubicBezTo>
                    <a:cubicBezTo>
                      <a:pt x="51" y="6681"/>
                      <a:pt x="1" y="9713"/>
                      <a:pt x="151" y="12746"/>
                    </a:cubicBezTo>
                    <a:cubicBezTo>
                      <a:pt x="201" y="13774"/>
                      <a:pt x="301" y="14851"/>
                      <a:pt x="727" y="15804"/>
                    </a:cubicBezTo>
                    <a:cubicBezTo>
                      <a:pt x="1053" y="16556"/>
                      <a:pt x="1630" y="17232"/>
                      <a:pt x="1905" y="18009"/>
                    </a:cubicBezTo>
                    <a:cubicBezTo>
                      <a:pt x="2457" y="19513"/>
                      <a:pt x="1930" y="21242"/>
                      <a:pt x="2482" y="22771"/>
                    </a:cubicBezTo>
                    <a:cubicBezTo>
                      <a:pt x="2707" y="23398"/>
                      <a:pt x="3108" y="23974"/>
                      <a:pt x="3459" y="24551"/>
                    </a:cubicBezTo>
                    <a:cubicBezTo>
                      <a:pt x="4587" y="26380"/>
                      <a:pt x="4963" y="28285"/>
                      <a:pt x="5189" y="30365"/>
                    </a:cubicBezTo>
                    <a:cubicBezTo>
                      <a:pt x="5307" y="31390"/>
                      <a:pt x="6463" y="33065"/>
                      <a:pt x="7646" y="33065"/>
                    </a:cubicBezTo>
                    <a:cubicBezTo>
                      <a:pt x="7968" y="33065"/>
                      <a:pt x="8292" y="32941"/>
                      <a:pt x="8597" y="32646"/>
                    </a:cubicBezTo>
                    <a:cubicBezTo>
                      <a:pt x="8622" y="32621"/>
                      <a:pt x="8647" y="32596"/>
                      <a:pt x="8672" y="32571"/>
                    </a:cubicBezTo>
                    <a:cubicBezTo>
                      <a:pt x="9274" y="31894"/>
                      <a:pt x="9324" y="30917"/>
                      <a:pt x="9324" y="30039"/>
                    </a:cubicBezTo>
                    <a:cubicBezTo>
                      <a:pt x="9374" y="25804"/>
                      <a:pt x="9424" y="21593"/>
                      <a:pt x="9499" y="17358"/>
                    </a:cubicBezTo>
                    <a:cubicBezTo>
                      <a:pt x="9524" y="13999"/>
                      <a:pt x="9550" y="10566"/>
                      <a:pt x="8597" y="7307"/>
                    </a:cubicBezTo>
                    <a:cubicBezTo>
                      <a:pt x="8271" y="6155"/>
                      <a:pt x="8171" y="4751"/>
                      <a:pt x="7695" y="3673"/>
                    </a:cubicBezTo>
                    <a:cubicBezTo>
                      <a:pt x="7118" y="2295"/>
                      <a:pt x="5815" y="1944"/>
                      <a:pt x="4712" y="1192"/>
                    </a:cubicBezTo>
                    <a:cubicBezTo>
                      <a:pt x="3967" y="707"/>
                      <a:pt x="3484" y="1"/>
                      <a:pt x="2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7308050" y="2509250"/>
                <a:ext cx="581316" cy="1910539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29103" extrusionOk="0">
                    <a:moveTo>
                      <a:pt x="6317" y="1"/>
                    </a:moveTo>
                    <a:cubicBezTo>
                      <a:pt x="6177" y="1"/>
                      <a:pt x="6035" y="10"/>
                      <a:pt x="5891" y="30"/>
                    </a:cubicBezTo>
                    <a:cubicBezTo>
                      <a:pt x="1" y="807"/>
                      <a:pt x="452" y="13413"/>
                      <a:pt x="1304" y="17148"/>
                    </a:cubicBezTo>
                    <a:cubicBezTo>
                      <a:pt x="1630" y="18601"/>
                      <a:pt x="2206" y="20005"/>
                      <a:pt x="2307" y="21508"/>
                    </a:cubicBezTo>
                    <a:cubicBezTo>
                      <a:pt x="2432" y="23087"/>
                      <a:pt x="2006" y="24717"/>
                      <a:pt x="2307" y="26270"/>
                    </a:cubicBezTo>
                    <a:cubicBezTo>
                      <a:pt x="2507" y="27273"/>
                      <a:pt x="2983" y="28200"/>
                      <a:pt x="3434" y="29103"/>
                    </a:cubicBezTo>
                    <a:cubicBezTo>
                      <a:pt x="3259" y="28752"/>
                      <a:pt x="13008" y="27975"/>
                      <a:pt x="13610" y="27599"/>
                    </a:cubicBezTo>
                    <a:cubicBezTo>
                      <a:pt x="13628" y="27580"/>
                      <a:pt x="13773" y="27575"/>
                      <a:pt x="13952" y="27575"/>
                    </a:cubicBezTo>
                    <a:cubicBezTo>
                      <a:pt x="14146" y="27575"/>
                      <a:pt x="14381" y="27581"/>
                      <a:pt x="14532" y="27581"/>
                    </a:cubicBezTo>
                    <a:cubicBezTo>
                      <a:pt x="14617" y="27581"/>
                      <a:pt x="14676" y="27579"/>
                      <a:pt x="14688" y="27574"/>
                    </a:cubicBezTo>
                    <a:cubicBezTo>
                      <a:pt x="14738" y="27524"/>
                      <a:pt x="14763" y="27473"/>
                      <a:pt x="14788" y="27423"/>
                    </a:cubicBezTo>
                    <a:cubicBezTo>
                      <a:pt x="14637" y="26270"/>
                      <a:pt x="14362" y="25143"/>
                      <a:pt x="14136" y="23990"/>
                    </a:cubicBezTo>
                    <a:cubicBezTo>
                      <a:pt x="14011" y="23689"/>
                      <a:pt x="13936" y="23413"/>
                      <a:pt x="13936" y="23188"/>
                    </a:cubicBezTo>
                    <a:cubicBezTo>
                      <a:pt x="13911" y="23113"/>
                      <a:pt x="13911" y="23012"/>
                      <a:pt x="13911" y="22937"/>
                    </a:cubicBezTo>
                    <a:cubicBezTo>
                      <a:pt x="13810" y="22361"/>
                      <a:pt x="13710" y="21784"/>
                      <a:pt x="13660" y="21208"/>
                    </a:cubicBezTo>
                    <a:cubicBezTo>
                      <a:pt x="13434" y="19077"/>
                      <a:pt x="13334" y="16872"/>
                      <a:pt x="12933" y="14792"/>
                    </a:cubicBezTo>
                    <a:cubicBezTo>
                      <a:pt x="12582" y="12862"/>
                      <a:pt x="12432" y="11082"/>
                      <a:pt x="11705" y="9228"/>
                    </a:cubicBezTo>
                    <a:cubicBezTo>
                      <a:pt x="11003" y="7448"/>
                      <a:pt x="10277" y="5744"/>
                      <a:pt x="9875" y="3864"/>
                    </a:cubicBezTo>
                    <a:cubicBezTo>
                      <a:pt x="9550" y="2411"/>
                      <a:pt x="8898" y="807"/>
                      <a:pt x="7444" y="205"/>
                    </a:cubicBezTo>
                    <a:cubicBezTo>
                      <a:pt x="7093" y="76"/>
                      <a:pt x="6714" y="1"/>
                      <a:pt x="6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7659467" y="4399297"/>
                <a:ext cx="400083" cy="222312"/>
              </a:xfrm>
              <a:custGeom>
                <a:avLst/>
                <a:gdLst/>
                <a:ahLst/>
                <a:cxnLst/>
                <a:rect l="l" t="t" r="r" b="b"/>
                <a:pathLst>
                  <a:path w="10177" h="5655" extrusionOk="0">
                    <a:moveTo>
                      <a:pt x="1" y="0"/>
                    </a:moveTo>
                    <a:cubicBezTo>
                      <a:pt x="302" y="1479"/>
                      <a:pt x="527" y="3008"/>
                      <a:pt x="627" y="4512"/>
                    </a:cubicBezTo>
                    <a:cubicBezTo>
                      <a:pt x="652" y="4787"/>
                      <a:pt x="677" y="5113"/>
                      <a:pt x="903" y="5289"/>
                    </a:cubicBezTo>
                    <a:cubicBezTo>
                      <a:pt x="1079" y="5439"/>
                      <a:pt x="1329" y="5439"/>
                      <a:pt x="1580" y="5439"/>
                    </a:cubicBezTo>
                    <a:cubicBezTo>
                      <a:pt x="1782" y="5437"/>
                      <a:pt x="1985" y="5436"/>
                      <a:pt x="2188" y="5436"/>
                    </a:cubicBezTo>
                    <a:cubicBezTo>
                      <a:pt x="4295" y="5436"/>
                      <a:pt x="6419" y="5548"/>
                      <a:pt x="8522" y="5639"/>
                    </a:cubicBezTo>
                    <a:cubicBezTo>
                      <a:pt x="8614" y="5649"/>
                      <a:pt x="8709" y="5654"/>
                      <a:pt x="8804" y="5654"/>
                    </a:cubicBezTo>
                    <a:cubicBezTo>
                      <a:pt x="8968" y="5654"/>
                      <a:pt x="9131" y="5637"/>
                      <a:pt x="9274" y="5589"/>
                    </a:cubicBezTo>
                    <a:cubicBezTo>
                      <a:pt x="9976" y="5339"/>
                      <a:pt x="10176" y="4336"/>
                      <a:pt x="9775" y="3710"/>
                    </a:cubicBezTo>
                    <a:cubicBezTo>
                      <a:pt x="9374" y="3083"/>
                      <a:pt x="8597" y="2782"/>
                      <a:pt x="7871" y="2657"/>
                    </a:cubicBezTo>
                    <a:cubicBezTo>
                      <a:pt x="7043" y="2532"/>
                      <a:pt x="5916" y="2632"/>
                      <a:pt x="5214" y="2181"/>
                    </a:cubicBezTo>
                    <a:cubicBezTo>
                      <a:pt x="4562" y="1730"/>
                      <a:pt x="4186" y="878"/>
                      <a:pt x="4362" y="101"/>
                    </a:cubicBezTo>
                    <a:cubicBezTo>
                      <a:pt x="4208" y="29"/>
                      <a:pt x="4045" y="3"/>
                      <a:pt x="3880" y="3"/>
                    </a:cubicBezTo>
                    <a:cubicBezTo>
                      <a:pt x="3641" y="3"/>
                      <a:pt x="3395" y="56"/>
                      <a:pt x="3159" y="101"/>
                    </a:cubicBezTo>
                    <a:cubicBezTo>
                      <a:pt x="2713" y="188"/>
                      <a:pt x="2253" y="232"/>
                      <a:pt x="1791" y="232"/>
                    </a:cubicBezTo>
                    <a:cubicBezTo>
                      <a:pt x="1188" y="232"/>
                      <a:pt x="582" y="1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7546477" y="2471814"/>
                <a:ext cx="239445" cy="1139987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28999" fill="none" extrusionOk="0">
                    <a:moveTo>
                      <a:pt x="51" y="1"/>
                    </a:moveTo>
                    <a:cubicBezTo>
                      <a:pt x="1" y="4938"/>
                      <a:pt x="3159" y="8998"/>
                      <a:pt x="4337" y="13710"/>
                    </a:cubicBezTo>
                    <a:cubicBezTo>
                      <a:pt x="5690" y="19073"/>
                      <a:pt x="5164" y="23560"/>
                      <a:pt x="6091" y="28998"/>
                    </a:cubicBezTo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7247951" y="2927976"/>
                <a:ext cx="87743" cy="153746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3911" fill="none" extrusionOk="0">
                    <a:moveTo>
                      <a:pt x="1" y="1"/>
                    </a:moveTo>
                    <a:cubicBezTo>
                      <a:pt x="76" y="552"/>
                      <a:pt x="276" y="1103"/>
                      <a:pt x="602" y="1580"/>
                    </a:cubicBezTo>
                    <a:cubicBezTo>
                      <a:pt x="978" y="2131"/>
                      <a:pt x="1956" y="3284"/>
                      <a:pt x="2231" y="3910"/>
                    </a:cubicBezTo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6814282" y="1805467"/>
                <a:ext cx="481853" cy="789198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20075" extrusionOk="0">
                    <a:moveTo>
                      <a:pt x="9949" y="1"/>
                    </a:moveTo>
                    <a:cubicBezTo>
                      <a:pt x="9797" y="1"/>
                      <a:pt x="9644" y="15"/>
                      <a:pt x="9500" y="30"/>
                    </a:cubicBezTo>
                    <a:cubicBezTo>
                      <a:pt x="7996" y="280"/>
                      <a:pt x="6542" y="1082"/>
                      <a:pt x="5339" y="1985"/>
                    </a:cubicBezTo>
                    <a:cubicBezTo>
                      <a:pt x="4136" y="2837"/>
                      <a:pt x="3259" y="4140"/>
                      <a:pt x="2933" y="5569"/>
                    </a:cubicBezTo>
                    <a:cubicBezTo>
                      <a:pt x="2783" y="6220"/>
                      <a:pt x="2758" y="6922"/>
                      <a:pt x="2532" y="7548"/>
                    </a:cubicBezTo>
                    <a:cubicBezTo>
                      <a:pt x="2181" y="8501"/>
                      <a:pt x="1429" y="9278"/>
                      <a:pt x="1104" y="10255"/>
                    </a:cubicBezTo>
                    <a:cubicBezTo>
                      <a:pt x="1053" y="10406"/>
                      <a:pt x="1003" y="10581"/>
                      <a:pt x="978" y="10731"/>
                    </a:cubicBezTo>
                    <a:cubicBezTo>
                      <a:pt x="853" y="11358"/>
                      <a:pt x="828" y="12010"/>
                      <a:pt x="753" y="12636"/>
                    </a:cubicBezTo>
                    <a:cubicBezTo>
                      <a:pt x="602" y="13739"/>
                      <a:pt x="176" y="14817"/>
                      <a:pt x="101" y="15919"/>
                    </a:cubicBezTo>
                    <a:cubicBezTo>
                      <a:pt x="1" y="17072"/>
                      <a:pt x="226" y="18977"/>
                      <a:pt x="1204" y="19754"/>
                    </a:cubicBezTo>
                    <a:cubicBezTo>
                      <a:pt x="1497" y="19985"/>
                      <a:pt x="1882" y="20074"/>
                      <a:pt x="2293" y="20074"/>
                    </a:cubicBezTo>
                    <a:cubicBezTo>
                      <a:pt x="3041" y="20074"/>
                      <a:pt x="3878" y="19778"/>
                      <a:pt x="4412" y="19503"/>
                    </a:cubicBezTo>
                    <a:cubicBezTo>
                      <a:pt x="5013" y="19153"/>
                      <a:pt x="5640" y="18777"/>
                      <a:pt x="6066" y="18225"/>
                    </a:cubicBezTo>
                    <a:cubicBezTo>
                      <a:pt x="6743" y="17398"/>
                      <a:pt x="6893" y="16270"/>
                      <a:pt x="7144" y="15243"/>
                    </a:cubicBezTo>
                    <a:cubicBezTo>
                      <a:pt x="7419" y="14090"/>
                      <a:pt x="7845" y="12987"/>
                      <a:pt x="8246" y="11884"/>
                    </a:cubicBezTo>
                    <a:cubicBezTo>
                      <a:pt x="8372" y="11533"/>
                      <a:pt x="8497" y="11183"/>
                      <a:pt x="8672" y="10882"/>
                    </a:cubicBezTo>
                    <a:cubicBezTo>
                      <a:pt x="8948" y="10456"/>
                      <a:pt x="9349" y="10130"/>
                      <a:pt x="9725" y="9779"/>
                    </a:cubicBezTo>
                    <a:cubicBezTo>
                      <a:pt x="11204" y="8275"/>
                      <a:pt x="12256" y="6020"/>
                      <a:pt x="12081" y="3889"/>
                    </a:cubicBezTo>
                    <a:cubicBezTo>
                      <a:pt x="11981" y="2787"/>
                      <a:pt x="11580" y="355"/>
                      <a:pt x="10276" y="30"/>
                    </a:cubicBezTo>
                    <a:cubicBezTo>
                      <a:pt x="10171" y="8"/>
                      <a:pt x="10060" y="1"/>
                      <a:pt x="99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7019209" y="1787384"/>
                <a:ext cx="788294" cy="853789"/>
              </a:xfrm>
              <a:custGeom>
                <a:avLst/>
                <a:gdLst/>
                <a:ahLst/>
                <a:cxnLst/>
                <a:rect l="l" t="t" r="r" b="b"/>
                <a:pathLst>
                  <a:path w="20052" h="21718" extrusionOk="0">
                    <a:moveTo>
                      <a:pt x="10444" y="0"/>
                    </a:moveTo>
                    <a:cubicBezTo>
                      <a:pt x="8491" y="0"/>
                      <a:pt x="6526" y="250"/>
                      <a:pt x="4562" y="515"/>
                    </a:cubicBezTo>
                    <a:cubicBezTo>
                      <a:pt x="1931" y="841"/>
                      <a:pt x="1" y="2419"/>
                      <a:pt x="452" y="5302"/>
                    </a:cubicBezTo>
                    <a:cubicBezTo>
                      <a:pt x="728" y="6981"/>
                      <a:pt x="1630" y="8760"/>
                      <a:pt x="1555" y="10440"/>
                    </a:cubicBezTo>
                    <a:cubicBezTo>
                      <a:pt x="1505" y="11643"/>
                      <a:pt x="1655" y="12846"/>
                      <a:pt x="1906" y="14049"/>
                    </a:cubicBezTo>
                    <a:cubicBezTo>
                      <a:pt x="2958" y="16405"/>
                      <a:pt x="3835" y="18911"/>
                      <a:pt x="3886" y="21492"/>
                    </a:cubicBezTo>
                    <a:cubicBezTo>
                      <a:pt x="4094" y="21488"/>
                      <a:pt x="4359" y="21486"/>
                      <a:pt x="4667" y="21486"/>
                    </a:cubicBezTo>
                    <a:cubicBezTo>
                      <a:pt x="7772" y="21486"/>
                      <a:pt x="15382" y="21695"/>
                      <a:pt x="16317" y="21718"/>
                    </a:cubicBezTo>
                    <a:cubicBezTo>
                      <a:pt x="16467" y="21192"/>
                      <a:pt x="16617" y="20665"/>
                      <a:pt x="16743" y="20114"/>
                    </a:cubicBezTo>
                    <a:cubicBezTo>
                      <a:pt x="17169" y="18435"/>
                      <a:pt x="17470" y="16705"/>
                      <a:pt x="17695" y="14976"/>
                    </a:cubicBezTo>
                    <a:cubicBezTo>
                      <a:pt x="17921" y="13247"/>
                      <a:pt x="18021" y="11517"/>
                      <a:pt x="18397" y="9838"/>
                    </a:cubicBezTo>
                    <a:cubicBezTo>
                      <a:pt x="18422" y="9713"/>
                      <a:pt x="18447" y="9562"/>
                      <a:pt x="18497" y="9437"/>
                    </a:cubicBezTo>
                    <a:cubicBezTo>
                      <a:pt x="18572" y="9161"/>
                      <a:pt x="18673" y="8886"/>
                      <a:pt x="18748" y="8610"/>
                    </a:cubicBezTo>
                    <a:cubicBezTo>
                      <a:pt x="19174" y="7357"/>
                      <a:pt x="19174" y="5978"/>
                      <a:pt x="19525" y="4700"/>
                    </a:cubicBezTo>
                    <a:cubicBezTo>
                      <a:pt x="19725" y="4049"/>
                      <a:pt x="20051" y="3798"/>
                      <a:pt x="19399" y="3146"/>
                    </a:cubicBezTo>
                    <a:cubicBezTo>
                      <a:pt x="19124" y="2871"/>
                      <a:pt x="18848" y="2595"/>
                      <a:pt x="18522" y="2369"/>
                    </a:cubicBezTo>
                    <a:cubicBezTo>
                      <a:pt x="16793" y="1016"/>
                      <a:pt x="14562" y="314"/>
                      <a:pt x="12357" y="89"/>
                    </a:cubicBezTo>
                    <a:cubicBezTo>
                      <a:pt x="11721" y="27"/>
                      <a:pt x="11083" y="0"/>
                      <a:pt x="10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7832035" y="2050963"/>
                <a:ext cx="847381" cy="622710"/>
              </a:xfrm>
              <a:custGeom>
                <a:avLst/>
                <a:gdLst/>
                <a:ahLst/>
                <a:cxnLst/>
                <a:rect l="l" t="t" r="r" b="b"/>
                <a:pathLst>
                  <a:path w="21555" h="15840" fill="none" extrusionOk="0">
                    <a:moveTo>
                      <a:pt x="20276" y="15840"/>
                    </a:moveTo>
                    <a:cubicBezTo>
                      <a:pt x="20577" y="15840"/>
                      <a:pt x="20903" y="15815"/>
                      <a:pt x="21129" y="15614"/>
                    </a:cubicBezTo>
                    <a:cubicBezTo>
                      <a:pt x="21530" y="15314"/>
                      <a:pt x="21555" y="14687"/>
                      <a:pt x="21329" y="14261"/>
                    </a:cubicBezTo>
                    <a:cubicBezTo>
                      <a:pt x="20928" y="13484"/>
                      <a:pt x="19675" y="12908"/>
                      <a:pt x="18973" y="12456"/>
                    </a:cubicBezTo>
                    <a:cubicBezTo>
                      <a:pt x="18121" y="11930"/>
                      <a:pt x="17595" y="11579"/>
                      <a:pt x="16868" y="10877"/>
                    </a:cubicBezTo>
                    <a:cubicBezTo>
                      <a:pt x="16392" y="10426"/>
                      <a:pt x="15790" y="10075"/>
                      <a:pt x="15289" y="9624"/>
                    </a:cubicBezTo>
                    <a:cubicBezTo>
                      <a:pt x="13735" y="8246"/>
                      <a:pt x="11956" y="7394"/>
                      <a:pt x="10001" y="6692"/>
                    </a:cubicBezTo>
                    <a:cubicBezTo>
                      <a:pt x="9775" y="6617"/>
                      <a:pt x="9499" y="6517"/>
                      <a:pt x="9299" y="6341"/>
                    </a:cubicBezTo>
                    <a:cubicBezTo>
                      <a:pt x="9023" y="6116"/>
                      <a:pt x="8873" y="5740"/>
                      <a:pt x="8722" y="5389"/>
                    </a:cubicBezTo>
                    <a:cubicBezTo>
                      <a:pt x="7695" y="2958"/>
                      <a:pt x="5690" y="0"/>
                      <a:pt x="2582" y="376"/>
                    </a:cubicBezTo>
                    <a:cubicBezTo>
                      <a:pt x="1" y="702"/>
                      <a:pt x="552" y="3584"/>
                      <a:pt x="1329" y="5364"/>
                    </a:cubicBezTo>
                    <a:cubicBezTo>
                      <a:pt x="1855" y="6517"/>
                      <a:pt x="2632" y="7319"/>
                      <a:pt x="3359" y="8321"/>
                    </a:cubicBezTo>
                    <a:cubicBezTo>
                      <a:pt x="4236" y="9499"/>
                      <a:pt x="4763" y="10552"/>
                      <a:pt x="6066" y="11379"/>
                    </a:cubicBezTo>
                    <a:cubicBezTo>
                      <a:pt x="7319" y="12206"/>
                      <a:pt x="8773" y="12707"/>
                      <a:pt x="10201" y="13183"/>
                    </a:cubicBezTo>
                    <a:cubicBezTo>
                      <a:pt x="12632" y="13985"/>
                      <a:pt x="15489" y="14562"/>
                      <a:pt x="17745" y="15589"/>
                    </a:cubicBezTo>
                    <a:cubicBezTo>
                      <a:pt x="17895" y="15664"/>
                      <a:pt x="18046" y="15664"/>
                      <a:pt x="18196" y="15690"/>
                    </a:cubicBezTo>
                    <a:cubicBezTo>
                      <a:pt x="18773" y="15740"/>
                      <a:pt x="19349" y="15765"/>
                      <a:pt x="19926" y="15815"/>
                    </a:cubicBezTo>
                    <a:cubicBezTo>
                      <a:pt x="20026" y="15840"/>
                      <a:pt x="20151" y="15840"/>
                      <a:pt x="20276" y="158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7515781" y="1786873"/>
                <a:ext cx="588233" cy="564645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4363" extrusionOk="0">
                    <a:moveTo>
                      <a:pt x="2333" y="0"/>
                    </a:moveTo>
                    <a:cubicBezTo>
                      <a:pt x="1806" y="0"/>
                      <a:pt x="1279" y="62"/>
                      <a:pt x="752" y="177"/>
                    </a:cubicBezTo>
                    <a:cubicBezTo>
                      <a:pt x="602" y="202"/>
                      <a:pt x="452" y="252"/>
                      <a:pt x="326" y="352"/>
                    </a:cubicBezTo>
                    <a:cubicBezTo>
                      <a:pt x="0" y="728"/>
                      <a:pt x="577" y="1881"/>
                      <a:pt x="577" y="2357"/>
                    </a:cubicBezTo>
                    <a:cubicBezTo>
                      <a:pt x="577" y="3310"/>
                      <a:pt x="853" y="4187"/>
                      <a:pt x="1229" y="5064"/>
                    </a:cubicBezTo>
                    <a:cubicBezTo>
                      <a:pt x="1379" y="5390"/>
                      <a:pt x="1529" y="5741"/>
                      <a:pt x="1780" y="6016"/>
                    </a:cubicBezTo>
                    <a:cubicBezTo>
                      <a:pt x="2081" y="6392"/>
                      <a:pt x="2507" y="6668"/>
                      <a:pt x="2908" y="6969"/>
                    </a:cubicBezTo>
                    <a:cubicBezTo>
                      <a:pt x="5665" y="9049"/>
                      <a:pt x="7369" y="12257"/>
                      <a:pt x="10076" y="14362"/>
                    </a:cubicBezTo>
                    <a:cubicBezTo>
                      <a:pt x="11153" y="13209"/>
                      <a:pt x="12231" y="12032"/>
                      <a:pt x="13284" y="10879"/>
                    </a:cubicBezTo>
                    <a:cubicBezTo>
                      <a:pt x="13785" y="10327"/>
                      <a:pt x="14261" y="9801"/>
                      <a:pt x="14762" y="9275"/>
                    </a:cubicBezTo>
                    <a:cubicBezTo>
                      <a:pt x="14838" y="9199"/>
                      <a:pt x="14913" y="9099"/>
                      <a:pt x="14938" y="8999"/>
                    </a:cubicBezTo>
                    <a:cubicBezTo>
                      <a:pt x="14963" y="8849"/>
                      <a:pt x="14913" y="8698"/>
                      <a:pt x="14838" y="8573"/>
                    </a:cubicBezTo>
                    <a:cubicBezTo>
                      <a:pt x="14161" y="7219"/>
                      <a:pt x="13209" y="6067"/>
                      <a:pt x="12256" y="4914"/>
                    </a:cubicBezTo>
                    <a:cubicBezTo>
                      <a:pt x="11178" y="3636"/>
                      <a:pt x="10026" y="2257"/>
                      <a:pt x="8472" y="1555"/>
                    </a:cubicBezTo>
                    <a:cubicBezTo>
                      <a:pt x="6843" y="854"/>
                      <a:pt x="4913" y="252"/>
                      <a:pt x="3158" y="52"/>
                    </a:cubicBezTo>
                    <a:cubicBezTo>
                      <a:pt x="2883" y="17"/>
                      <a:pt x="2608" y="0"/>
                      <a:pt x="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7368995" y="1622004"/>
                <a:ext cx="156700" cy="148916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3788" extrusionOk="0">
                    <a:moveTo>
                      <a:pt x="2229" y="1"/>
                    </a:moveTo>
                    <a:cubicBezTo>
                      <a:pt x="2007" y="1"/>
                      <a:pt x="1785" y="46"/>
                      <a:pt x="1579" y="135"/>
                    </a:cubicBezTo>
                    <a:cubicBezTo>
                      <a:pt x="1228" y="261"/>
                      <a:pt x="927" y="511"/>
                      <a:pt x="702" y="812"/>
                    </a:cubicBezTo>
                    <a:cubicBezTo>
                      <a:pt x="577" y="987"/>
                      <a:pt x="451" y="1188"/>
                      <a:pt x="351" y="1388"/>
                    </a:cubicBezTo>
                    <a:cubicBezTo>
                      <a:pt x="251" y="1589"/>
                      <a:pt x="125" y="1865"/>
                      <a:pt x="125" y="2115"/>
                    </a:cubicBezTo>
                    <a:cubicBezTo>
                      <a:pt x="125" y="2115"/>
                      <a:pt x="75" y="2466"/>
                      <a:pt x="0" y="2942"/>
                    </a:cubicBezTo>
                    <a:cubicBezTo>
                      <a:pt x="0" y="2942"/>
                      <a:pt x="25" y="2967"/>
                      <a:pt x="25" y="2992"/>
                    </a:cubicBezTo>
                    <a:cubicBezTo>
                      <a:pt x="555" y="3509"/>
                      <a:pt x="1238" y="3787"/>
                      <a:pt x="1917" y="3787"/>
                    </a:cubicBezTo>
                    <a:cubicBezTo>
                      <a:pt x="2523" y="3787"/>
                      <a:pt x="3124" y="3565"/>
                      <a:pt x="3609" y="3093"/>
                    </a:cubicBezTo>
                    <a:lnTo>
                      <a:pt x="3810" y="2917"/>
                    </a:lnTo>
                    <a:cubicBezTo>
                      <a:pt x="3785" y="2566"/>
                      <a:pt x="3785" y="2215"/>
                      <a:pt x="3810" y="1890"/>
                    </a:cubicBezTo>
                    <a:cubicBezTo>
                      <a:pt x="3810" y="1840"/>
                      <a:pt x="3860" y="1539"/>
                      <a:pt x="3910" y="1288"/>
                    </a:cubicBezTo>
                    <a:cubicBezTo>
                      <a:pt x="3935" y="1063"/>
                      <a:pt x="3960" y="862"/>
                      <a:pt x="3985" y="862"/>
                    </a:cubicBezTo>
                    <a:cubicBezTo>
                      <a:pt x="3835" y="837"/>
                      <a:pt x="3659" y="762"/>
                      <a:pt x="3534" y="662"/>
                    </a:cubicBezTo>
                    <a:cubicBezTo>
                      <a:pt x="3459" y="586"/>
                      <a:pt x="3409" y="511"/>
                      <a:pt x="3333" y="436"/>
                    </a:cubicBezTo>
                    <a:cubicBezTo>
                      <a:pt x="3027" y="146"/>
                      <a:pt x="2628" y="1"/>
                      <a:pt x="2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7290177" y="1543383"/>
                <a:ext cx="54212" cy="6592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677" extrusionOk="0">
                    <a:moveTo>
                      <a:pt x="731" y="1"/>
                    </a:moveTo>
                    <a:cubicBezTo>
                      <a:pt x="658" y="1"/>
                      <a:pt x="582" y="18"/>
                      <a:pt x="501" y="55"/>
                    </a:cubicBezTo>
                    <a:cubicBezTo>
                      <a:pt x="276" y="180"/>
                      <a:pt x="100" y="381"/>
                      <a:pt x="25" y="631"/>
                    </a:cubicBezTo>
                    <a:cubicBezTo>
                      <a:pt x="0" y="732"/>
                      <a:pt x="0" y="832"/>
                      <a:pt x="0" y="907"/>
                    </a:cubicBezTo>
                    <a:cubicBezTo>
                      <a:pt x="0" y="1083"/>
                      <a:pt x="25" y="1233"/>
                      <a:pt x="100" y="1358"/>
                    </a:cubicBezTo>
                    <a:cubicBezTo>
                      <a:pt x="226" y="1579"/>
                      <a:pt x="423" y="1676"/>
                      <a:pt x="623" y="1676"/>
                    </a:cubicBezTo>
                    <a:cubicBezTo>
                      <a:pt x="901" y="1676"/>
                      <a:pt x="1187" y="1489"/>
                      <a:pt x="1303" y="1183"/>
                    </a:cubicBezTo>
                    <a:cubicBezTo>
                      <a:pt x="1379" y="982"/>
                      <a:pt x="1353" y="732"/>
                      <a:pt x="1303" y="506"/>
                    </a:cubicBezTo>
                    <a:cubicBezTo>
                      <a:pt x="1205" y="230"/>
                      <a:pt x="998" y="1"/>
                      <a:pt x="7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7290177" y="1538626"/>
                <a:ext cx="54212" cy="78861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006" fill="none" extrusionOk="0">
                    <a:moveTo>
                      <a:pt x="0" y="1028"/>
                    </a:moveTo>
                    <a:cubicBezTo>
                      <a:pt x="0" y="1204"/>
                      <a:pt x="25" y="1354"/>
                      <a:pt x="100" y="1479"/>
                    </a:cubicBezTo>
                    <a:cubicBezTo>
                      <a:pt x="401" y="2006"/>
                      <a:pt x="1103" y="1830"/>
                      <a:pt x="1303" y="1304"/>
                    </a:cubicBezTo>
                    <a:cubicBezTo>
                      <a:pt x="1379" y="1103"/>
                      <a:pt x="1353" y="853"/>
                      <a:pt x="1303" y="627"/>
                    </a:cubicBezTo>
                    <a:cubicBezTo>
                      <a:pt x="1178" y="276"/>
                      <a:pt x="877" y="1"/>
                      <a:pt x="501" y="176"/>
                    </a:cubicBezTo>
                    <a:cubicBezTo>
                      <a:pt x="276" y="301"/>
                      <a:pt x="100" y="502"/>
                      <a:pt x="25" y="752"/>
                    </a:cubicBezTo>
                    <a:cubicBezTo>
                      <a:pt x="0" y="853"/>
                      <a:pt x="0" y="953"/>
                      <a:pt x="0" y="1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7312820" y="1456231"/>
                <a:ext cx="243423" cy="450914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11470" extrusionOk="0">
                    <a:moveTo>
                      <a:pt x="1558" y="1"/>
                    </a:moveTo>
                    <a:cubicBezTo>
                      <a:pt x="1445" y="1"/>
                      <a:pt x="1342" y="20"/>
                      <a:pt x="1254" y="66"/>
                    </a:cubicBezTo>
                    <a:cubicBezTo>
                      <a:pt x="702" y="367"/>
                      <a:pt x="1" y="2473"/>
                      <a:pt x="26" y="3776"/>
                    </a:cubicBezTo>
                    <a:cubicBezTo>
                      <a:pt x="26" y="3976"/>
                      <a:pt x="26" y="4653"/>
                      <a:pt x="51" y="4853"/>
                    </a:cubicBezTo>
                    <a:cubicBezTo>
                      <a:pt x="201" y="5781"/>
                      <a:pt x="577" y="6508"/>
                      <a:pt x="1229" y="6859"/>
                    </a:cubicBezTo>
                    <a:cubicBezTo>
                      <a:pt x="1229" y="6909"/>
                      <a:pt x="1229" y="6934"/>
                      <a:pt x="1229" y="6959"/>
                    </a:cubicBezTo>
                    <a:cubicBezTo>
                      <a:pt x="1153" y="7610"/>
                      <a:pt x="1103" y="8237"/>
                      <a:pt x="1053" y="8889"/>
                    </a:cubicBezTo>
                    <a:cubicBezTo>
                      <a:pt x="1003" y="9615"/>
                      <a:pt x="777" y="10568"/>
                      <a:pt x="1454" y="11069"/>
                    </a:cubicBezTo>
                    <a:cubicBezTo>
                      <a:pt x="1755" y="11295"/>
                      <a:pt x="2156" y="11395"/>
                      <a:pt x="2532" y="11445"/>
                    </a:cubicBezTo>
                    <a:cubicBezTo>
                      <a:pt x="2699" y="11460"/>
                      <a:pt x="2870" y="11469"/>
                      <a:pt x="3042" y="11469"/>
                    </a:cubicBezTo>
                    <a:cubicBezTo>
                      <a:pt x="4003" y="11469"/>
                      <a:pt x="4981" y="11191"/>
                      <a:pt x="5364" y="10192"/>
                    </a:cubicBezTo>
                    <a:cubicBezTo>
                      <a:pt x="5640" y="9415"/>
                      <a:pt x="5539" y="8588"/>
                      <a:pt x="5414" y="7811"/>
                    </a:cubicBezTo>
                    <a:cubicBezTo>
                      <a:pt x="5339" y="7285"/>
                      <a:pt x="5264" y="6758"/>
                      <a:pt x="5289" y="6207"/>
                    </a:cubicBezTo>
                    <a:cubicBezTo>
                      <a:pt x="5289" y="6006"/>
                      <a:pt x="5264" y="5756"/>
                      <a:pt x="5314" y="5530"/>
                    </a:cubicBezTo>
                    <a:cubicBezTo>
                      <a:pt x="5364" y="5305"/>
                      <a:pt x="5439" y="5104"/>
                      <a:pt x="5590" y="4979"/>
                    </a:cubicBezTo>
                    <a:cubicBezTo>
                      <a:pt x="5665" y="4904"/>
                      <a:pt x="5765" y="4879"/>
                      <a:pt x="5840" y="4778"/>
                    </a:cubicBezTo>
                    <a:cubicBezTo>
                      <a:pt x="5915" y="4728"/>
                      <a:pt x="5940" y="4653"/>
                      <a:pt x="5991" y="4553"/>
                    </a:cubicBezTo>
                    <a:cubicBezTo>
                      <a:pt x="6141" y="4177"/>
                      <a:pt x="6191" y="3726"/>
                      <a:pt x="6141" y="3325"/>
                    </a:cubicBezTo>
                    <a:cubicBezTo>
                      <a:pt x="6091" y="3124"/>
                      <a:pt x="6016" y="2974"/>
                      <a:pt x="5965" y="2798"/>
                    </a:cubicBezTo>
                    <a:cubicBezTo>
                      <a:pt x="5940" y="2623"/>
                      <a:pt x="5940" y="2422"/>
                      <a:pt x="5890" y="2247"/>
                    </a:cubicBezTo>
                    <a:cubicBezTo>
                      <a:pt x="5790" y="1871"/>
                      <a:pt x="5615" y="1520"/>
                      <a:pt x="5364" y="1244"/>
                    </a:cubicBezTo>
                    <a:cubicBezTo>
                      <a:pt x="4938" y="818"/>
                      <a:pt x="4011" y="668"/>
                      <a:pt x="3434" y="543"/>
                    </a:cubicBezTo>
                    <a:cubicBezTo>
                      <a:pt x="2933" y="480"/>
                      <a:pt x="2120" y="1"/>
                      <a:pt x="15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7312820" y="1447975"/>
                <a:ext cx="243423" cy="462158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11756" fill="none" extrusionOk="0">
                    <a:moveTo>
                      <a:pt x="5314" y="5740"/>
                    </a:moveTo>
                    <a:cubicBezTo>
                      <a:pt x="5364" y="5515"/>
                      <a:pt x="5439" y="5314"/>
                      <a:pt x="5590" y="5189"/>
                    </a:cubicBezTo>
                    <a:cubicBezTo>
                      <a:pt x="5665" y="5114"/>
                      <a:pt x="5765" y="5089"/>
                      <a:pt x="5840" y="4988"/>
                    </a:cubicBezTo>
                    <a:cubicBezTo>
                      <a:pt x="5915" y="4938"/>
                      <a:pt x="5940" y="4863"/>
                      <a:pt x="5991" y="4763"/>
                    </a:cubicBezTo>
                    <a:cubicBezTo>
                      <a:pt x="6141" y="4387"/>
                      <a:pt x="6191" y="3936"/>
                      <a:pt x="6141" y="3535"/>
                    </a:cubicBezTo>
                    <a:cubicBezTo>
                      <a:pt x="6091" y="3334"/>
                      <a:pt x="6016" y="3184"/>
                      <a:pt x="5965" y="3008"/>
                    </a:cubicBezTo>
                    <a:cubicBezTo>
                      <a:pt x="5940" y="2833"/>
                      <a:pt x="5940" y="2632"/>
                      <a:pt x="5890" y="2457"/>
                    </a:cubicBezTo>
                    <a:cubicBezTo>
                      <a:pt x="5790" y="2081"/>
                      <a:pt x="5615" y="1730"/>
                      <a:pt x="5364" y="1454"/>
                    </a:cubicBezTo>
                    <a:cubicBezTo>
                      <a:pt x="4938" y="1028"/>
                      <a:pt x="4011" y="878"/>
                      <a:pt x="3434" y="753"/>
                    </a:cubicBezTo>
                    <a:cubicBezTo>
                      <a:pt x="2833" y="678"/>
                      <a:pt x="1780" y="1"/>
                      <a:pt x="1254" y="276"/>
                    </a:cubicBezTo>
                    <a:cubicBezTo>
                      <a:pt x="702" y="577"/>
                      <a:pt x="1" y="2683"/>
                      <a:pt x="26" y="3986"/>
                    </a:cubicBezTo>
                    <a:cubicBezTo>
                      <a:pt x="26" y="4186"/>
                      <a:pt x="26" y="4863"/>
                      <a:pt x="51" y="5063"/>
                    </a:cubicBezTo>
                    <a:cubicBezTo>
                      <a:pt x="201" y="5991"/>
                      <a:pt x="577" y="6718"/>
                      <a:pt x="1229" y="7069"/>
                    </a:cubicBezTo>
                    <a:cubicBezTo>
                      <a:pt x="1229" y="7119"/>
                      <a:pt x="1229" y="7144"/>
                      <a:pt x="1229" y="7169"/>
                    </a:cubicBezTo>
                    <a:cubicBezTo>
                      <a:pt x="1153" y="7820"/>
                      <a:pt x="1103" y="8447"/>
                      <a:pt x="1053" y="9099"/>
                    </a:cubicBezTo>
                    <a:cubicBezTo>
                      <a:pt x="1003" y="9825"/>
                      <a:pt x="777" y="10778"/>
                      <a:pt x="1454" y="11279"/>
                    </a:cubicBezTo>
                    <a:cubicBezTo>
                      <a:pt x="1755" y="11505"/>
                      <a:pt x="2156" y="11605"/>
                      <a:pt x="2532" y="11655"/>
                    </a:cubicBezTo>
                    <a:cubicBezTo>
                      <a:pt x="3635" y="11755"/>
                      <a:pt x="4913" y="11580"/>
                      <a:pt x="5364" y="10402"/>
                    </a:cubicBezTo>
                    <a:cubicBezTo>
                      <a:pt x="5640" y="9625"/>
                      <a:pt x="5539" y="8798"/>
                      <a:pt x="5414" y="8021"/>
                    </a:cubicBezTo>
                    <a:cubicBezTo>
                      <a:pt x="5339" y="7495"/>
                      <a:pt x="5264" y="6968"/>
                      <a:pt x="5289" y="6417"/>
                    </a:cubicBezTo>
                    <a:cubicBezTo>
                      <a:pt x="5289" y="6216"/>
                      <a:pt x="5264" y="5966"/>
                      <a:pt x="5314" y="57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7254679" y="1287548"/>
                <a:ext cx="373469" cy="325036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8268" extrusionOk="0">
                    <a:moveTo>
                      <a:pt x="1977" y="1"/>
                    </a:moveTo>
                    <a:cubicBezTo>
                      <a:pt x="1694" y="1"/>
                      <a:pt x="1410" y="65"/>
                      <a:pt x="1154" y="197"/>
                    </a:cubicBezTo>
                    <a:cubicBezTo>
                      <a:pt x="427" y="548"/>
                      <a:pt x="1" y="1425"/>
                      <a:pt x="101" y="2227"/>
                    </a:cubicBezTo>
                    <a:cubicBezTo>
                      <a:pt x="151" y="2528"/>
                      <a:pt x="251" y="2804"/>
                      <a:pt x="377" y="3079"/>
                    </a:cubicBezTo>
                    <a:cubicBezTo>
                      <a:pt x="402" y="3129"/>
                      <a:pt x="427" y="3180"/>
                      <a:pt x="452" y="3230"/>
                    </a:cubicBezTo>
                    <a:cubicBezTo>
                      <a:pt x="778" y="3881"/>
                      <a:pt x="1179" y="4408"/>
                      <a:pt x="1805" y="4784"/>
                    </a:cubicBezTo>
                    <a:cubicBezTo>
                      <a:pt x="2324" y="5091"/>
                      <a:pt x="2901" y="5295"/>
                      <a:pt x="3491" y="5295"/>
                    </a:cubicBezTo>
                    <a:cubicBezTo>
                      <a:pt x="3672" y="5295"/>
                      <a:pt x="3854" y="5276"/>
                      <a:pt x="4036" y="5235"/>
                    </a:cubicBezTo>
                    <a:cubicBezTo>
                      <a:pt x="4122" y="5218"/>
                      <a:pt x="4213" y="5209"/>
                      <a:pt x="4308" y="5209"/>
                    </a:cubicBezTo>
                    <a:cubicBezTo>
                      <a:pt x="5043" y="5209"/>
                      <a:pt x="5977" y="5711"/>
                      <a:pt x="6066" y="6488"/>
                    </a:cubicBezTo>
                    <a:cubicBezTo>
                      <a:pt x="6091" y="6814"/>
                      <a:pt x="6116" y="7139"/>
                      <a:pt x="6091" y="7465"/>
                    </a:cubicBezTo>
                    <a:cubicBezTo>
                      <a:pt x="6091" y="7641"/>
                      <a:pt x="6091" y="7816"/>
                      <a:pt x="6191" y="7967"/>
                    </a:cubicBezTo>
                    <a:cubicBezTo>
                      <a:pt x="6241" y="8042"/>
                      <a:pt x="6342" y="8092"/>
                      <a:pt x="6442" y="8142"/>
                    </a:cubicBezTo>
                    <a:cubicBezTo>
                      <a:pt x="6567" y="8217"/>
                      <a:pt x="6693" y="8267"/>
                      <a:pt x="6818" y="8267"/>
                    </a:cubicBezTo>
                    <a:cubicBezTo>
                      <a:pt x="7069" y="8242"/>
                      <a:pt x="7319" y="8067"/>
                      <a:pt x="7495" y="7941"/>
                    </a:cubicBezTo>
                    <a:cubicBezTo>
                      <a:pt x="7971" y="7566"/>
                      <a:pt x="8522" y="7139"/>
                      <a:pt x="8848" y="6613"/>
                    </a:cubicBezTo>
                    <a:cubicBezTo>
                      <a:pt x="9199" y="6012"/>
                      <a:pt x="9399" y="5160"/>
                      <a:pt x="9449" y="4483"/>
                    </a:cubicBezTo>
                    <a:cubicBezTo>
                      <a:pt x="9500" y="4032"/>
                      <a:pt x="9399" y="3230"/>
                      <a:pt x="8923" y="2979"/>
                    </a:cubicBezTo>
                    <a:cubicBezTo>
                      <a:pt x="8823" y="2912"/>
                      <a:pt x="8689" y="2890"/>
                      <a:pt x="8559" y="2890"/>
                    </a:cubicBezTo>
                    <a:cubicBezTo>
                      <a:pt x="8494" y="2890"/>
                      <a:pt x="8430" y="2895"/>
                      <a:pt x="8372" y="2904"/>
                    </a:cubicBezTo>
                    <a:cubicBezTo>
                      <a:pt x="8283" y="2922"/>
                      <a:pt x="8195" y="2939"/>
                      <a:pt x="8106" y="2939"/>
                    </a:cubicBezTo>
                    <a:cubicBezTo>
                      <a:pt x="8069" y="2939"/>
                      <a:pt x="8033" y="2936"/>
                      <a:pt x="7996" y="2929"/>
                    </a:cubicBezTo>
                    <a:cubicBezTo>
                      <a:pt x="7770" y="2904"/>
                      <a:pt x="7620" y="2703"/>
                      <a:pt x="7520" y="2503"/>
                    </a:cubicBezTo>
                    <a:cubicBezTo>
                      <a:pt x="7269" y="2102"/>
                      <a:pt x="7119" y="1626"/>
                      <a:pt x="6793" y="1275"/>
                    </a:cubicBezTo>
                    <a:cubicBezTo>
                      <a:pt x="6483" y="965"/>
                      <a:pt x="6037" y="794"/>
                      <a:pt x="5597" y="794"/>
                    </a:cubicBezTo>
                    <a:cubicBezTo>
                      <a:pt x="5359" y="794"/>
                      <a:pt x="5124" y="844"/>
                      <a:pt x="4913" y="949"/>
                    </a:cubicBezTo>
                    <a:cubicBezTo>
                      <a:pt x="4689" y="1083"/>
                      <a:pt x="4445" y="1258"/>
                      <a:pt x="4199" y="1258"/>
                    </a:cubicBezTo>
                    <a:cubicBezTo>
                      <a:pt x="4170" y="1258"/>
                      <a:pt x="4141" y="1255"/>
                      <a:pt x="4111" y="1250"/>
                    </a:cubicBezTo>
                    <a:cubicBezTo>
                      <a:pt x="3760" y="1200"/>
                      <a:pt x="3585" y="874"/>
                      <a:pt x="3359" y="623"/>
                    </a:cubicBezTo>
                    <a:cubicBezTo>
                      <a:pt x="3018" y="217"/>
                      <a:pt x="2499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7305941" y="1436379"/>
                <a:ext cx="64079" cy="148601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3780" extrusionOk="0">
                    <a:moveTo>
                      <a:pt x="800" y="0"/>
                    </a:moveTo>
                    <a:cubicBezTo>
                      <a:pt x="574" y="0"/>
                      <a:pt x="354" y="107"/>
                      <a:pt x="251" y="296"/>
                    </a:cubicBezTo>
                    <a:cubicBezTo>
                      <a:pt x="201" y="396"/>
                      <a:pt x="176" y="496"/>
                      <a:pt x="150" y="597"/>
                    </a:cubicBezTo>
                    <a:cubicBezTo>
                      <a:pt x="0" y="1198"/>
                      <a:pt x="25" y="1850"/>
                      <a:pt x="75" y="2476"/>
                    </a:cubicBezTo>
                    <a:cubicBezTo>
                      <a:pt x="100" y="2852"/>
                      <a:pt x="50" y="3278"/>
                      <a:pt x="125" y="3654"/>
                    </a:cubicBezTo>
                    <a:cubicBezTo>
                      <a:pt x="150" y="3704"/>
                      <a:pt x="150" y="3754"/>
                      <a:pt x="150" y="3780"/>
                    </a:cubicBezTo>
                    <a:cubicBezTo>
                      <a:pt x="176" y="3780"/>
                      <a:pt x="251" y="3754"/>
                      <a:pt x="251" y="3729"/>
                    </a:cubicBezTo>
                    <a:cubicBezTo>
                      <a:pt x="602" y="3078"/>
                      <a:pt x="577" y="2301"/>
                      <a:pt x="902" y="1649"/>
                    </a:cubicBezTo>
                    <a:cubicBezTo>
                      <a:pt x="1028" y="1374"/>
                      <a:pt x="1328" y="1323"/>
                      <a:pt x="1454" y="1123"/>
                    </a:cubicBezTo>
                    <a:cubicBezTo>
                      <a:pt x="1629" y="797"/>
                      <a:pt x="1404" y="246"/>
                      <a:pt x="1103" y="70"/>
                    </a:cubicBezTo>
                    <a:cubicBezTo>
                      <a:pt x="1008" y="23"/>
                      <a:pt x="903" y="0"/>
                      <a:pt x="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7490150" y="1572158"/>
                <a:ext cx="78861" cy="79097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2012" extrusionOk="0">
                    <a:moveTo>
                      <a:pt x="831" y="1"/>
                    </a:moveTo>
                    <a:cubicBezTo>
                      <a:pt x="465" y="1"/>
                      <a:pt x="1" y="122"/>
                      <a:pt x="1" y="752"/>
                    </a:cubicBezTo>
                    <a:lnTo>
                      <a:pt x="828" y="2005"/>
                    </a:lnTo>
                    <a:cubicBezTo>
                      <a:pt x="864" y="2009"/>
                      <a:pt x="900" y="2011"/>
                      <a:pt x="935" y="2011"/>
                    </a:cubicBezTo>
                    <a:cubicBezTo>
                      <a:pt x="1308" y="2011"/>
                      <a:pt x="1595" y="1770"/>
                      <a:pt x="1755" y="1403"/>
                    </a:cubicBezTo>
                    <a:cubicBezTo>
                      <a:pt x="2006" y="852"/>
                      <a:pt x="1805" y="100"/>
                      <a:pt x="1129" y="25"/>
                    </a:cubicBezTo>
                    <a:cubicBezTo>
                      <a:pt x="1051" y="13"/>
                      <a:pt x="946" y="1"/>
                      <a:pt x="8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7490150" y="1569171"/>
                <a:ext cx="78861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2131" fill="none" extrusionOk="0">
                    <a:moveTo>
                      <a:pt x="828" y="2081"/>
                    </a:moveTo>
                    <a:cubicBezTo>
                      <a:pt x="1254" y="2131"/>
                      <a:pt x="1580" y="1880"/>
                      <a:pt x="1755" y="1479"/>
                    </a:cubicBezTo>
                    <a:cubicBezTo>
                      <a:pt x="2006" y="928"/>
                      <a:pt x="1805" y="176"/>
                      <a:pt x="1129" y="101"/>
                    </a:cubicBezTo>
                    <a:cubicBezTo>
                      <a:pt x="803" y="51"/>
                      <a:pt x="1" y="1"/>
                      <a:pt x="1" y="828"/>
                    </a:cubicBezTo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7354214" y="1714817"/>
                <a:ext cx="56178" cy="5932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9" extrusionOk="0">
                    <a:moveTo>
                      <a:pt x="58" y="1"/>
                    </a:moveTo>
                    <a:cubicBezTo>
                      <a:pt x="39" y="1"/>
                      <a:pt x="25" y="9"/>
                      <a:pt x="25" y="30"/>
                    </a:cubicBezTo>
                    <a:cubicBezTo>
                      <a:pt x="0" y="30"/>
                      <a:pt x="25" y="55"/>
                      <a:pt x="25" y="80"/>
                    </a:cubicBezTo>
                    <a:cubicBezTo>
                      <a:pt x="176" y="406"/>
                      <a:pt x="151" y="656"/>
                      <a:pt x="100" y="1007"/>
                    </a:cubicBezTo>
                    <a:cubicBezTo>
                      <a:pt x="100" y="1183"/>
                      <a:pt x="50" y="1333"/>
                      <a:pt x="25" y="1509"/>
                    </a:cubicBezTo>
                    <a:cubicBezTo>
                      <a:pt x="326" y="1358"/>
                      <a:pt x="552" y="1108"/>
                      <a:pt x="802" y="882"/>
                    </a:cubicBezTo>
                    <a:cubicBezTo>
                      <a:pt x="1003" y="682"/>
                      <a:pt x="1328" y="531"/>
                      <a:pt x="1429" y="255"/>
                    </a:cubicBezTo>
                    <a:lnTo>
                      <a:pt x="978" y="255"/>
                    </a:lnTo>
                    <a:cubicBezTo>
                      <a:pt x="897" y="255"/>
                      <a:pt x="821" y="259"/>
                      <a:pt x="747" y="259"/>
                    </a:cubicBezTo>
                    <a:cubicBezTo>
                      <a:pt x="637" y="259"/>
                      <a:pt x="531" y="250"/>
                      <a:pt x="426" y="205"/>
                    </a:cubicBezTo>
                    <a:cubicBezTo>
                      <a:pt x="326" y="155"/>
                      <a:pt x="226" y="80"/>
                      <a:pt x="151" y="30"/>
                    </a:cubicBezTo>
                    <a:cubicBezTo>
                      <a:pt x="122" y="15"/>
                      <a:pt x="84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7517746" y="1598889"/>
                <a:ext cx="18752" cy="27479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99" extrusionOk="0">
                    <a:moveTo>
                      <a:pt x="144" y="1"/>
                    </a:moveTo>
                    <a:cubicBezTo>
                      <a:pt x="94" y="1"/>
                      <a:pt x="45" y="15"/>
                      <a:pt x="1" y="47"/>
                    </a:cubicBezTo>
                    <a:lnTo>
                      <a:pt x="101" y="698"/>
                    </a:lnTo>
                    <a:cubicBezTo>
                      <a:pt x="301" y="673"/>
                      <a:pt x="477" y="498"/>
                      <a:pt x="452" y="272"/>
                    </a:cubicBezTo>
                    <a:cubicBezTo>
                      <a:pt x="433" y="122"/>
                      <a:pt x="289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7358145" y="1632225"/>
                <a:ext cx="68993" cy="38762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986" extrusionOk="0">
                    <a:moveTo>
                      <a:pt x="1554" y="1"/>
                    </a:moveTo>
                    <a:cubicBezTo>
                      <a:pt x="1329" y="76"/>
                      <a:pt x="1254" y="376"/>
                      <a:pt x="1078" y="527"/>
                    </a:cubicBezTo>
                    <a:cubicBezTo>
                      <a:pt x="878" y="687"/>
                      <a:pt x="613" y="767"/>
                      <a:pt x="348" y="767"/>
                    </a:cubicBezTo>
                    <a:cubicBezTo>
                      <a:pt x="282" y="767"/>
                      <a:pt x="216" y="762"/>
                      <a:pt x="151" y="752"/>
                    </a:cubicBezTo>
                    <a:cubicBezTo>
                      <a:pt x="51" y="752"/>
                      <a:pt x="0" y="878"/>
                      <a:pt x="126" y="928"/>
                    </a:cubicBezTo>
                    <a:cubicBezTo>
                      <a:pt x="247" y="965"/>
                      <a:pt x="372" y="985"/>
                      <a:pt x="497" y="985"/>
                    </a:cubicBezTo>
                    <a:cubicBezTo>
                      <a:pt x="709" y="985"/>
                      <a:pt x="924" y="928"/>
                      <a:pt x="1128" y="803"/>
                    </a:cubicBezTo>
                    <a:cubicBezTo>
                      <a:pt x="1329" y="677"/>
                      <a:pt x="1755" y="351"/>
                      <a:pt x="1655" y="51"/>
                    </a:cubicBezTo>
                    <a:cubicBezTo>
                      <a:pt x="1655" y="26"/>
                      <a:pt x="1604" y="1"/>
                      <a:pt x="1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6908071" y="2588056"/>
                <a:ext cx="28579" cy="2413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14" extrusionOk="0">
                    <a:moveTo>
                      <a:pt x="0" y="1"/>
                    </a:moveTo>
                    <a:cubicBezTo>
                      <a:pt x="0" y="317"/>
                      <a:pt x="306" y="613"/>
                      <a:pt x="623" y="613"/>
                    </a:cubicBezTo>
                    <a:cubicBezTo>
                      <a:pt x="658" y="613"/>
                      <a:pt x="692" y="610"/>
                      <a:pt x="727" y="6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6908071" y="2588056"/>
                <a:ext cx="28579" cy="2665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78" fill="none" extrusionOk="0">
                    <a:moveTo>
                      <a:pt x="0" y="1"/>
                    </a:moveTo>
                    <a:cubicBezTo>
                      <a:pt x="0" y="352"/>
                      <a:pt x="376" y="678"/>
                      <a:pt x="727" y="602"/>
                    </a:cubicBezTo>
                  </a:path>
                </a:pathLst>
              </a:custGeom>
              <a:solidFill>
                <a:schemeClr val="accent1"/>
              </a:solidFill>
              <a:ln w="10650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4" name="Google Shape;1154;p38"/>
              <p:cNvGrpSpPr/>
              <p:nvPr/>
            </p:nvGrpSpPr>
            <p:grpSpPr>
              <a:xfrm rot="502343">
                <a:off x="6638549" y="2017822"/>
                <a:ext cx="718204" cy="789233"/>
                <a:chOff x="6732673" y="1794730"/>
                <a:chExt cx="718235" cy="789267"/>
              </a:xfrm>
            </p:grpSpPr>
            <p:sp>
              <p:nvSpPr>
                <p:cNvPr id="1155" name="Google Shape;1155;p38"/>
                <p:cNvSpPr/>
                <p:nvPr/>
              </p:nvSpPr>
              <p:spPr>
                <a:xfrm rot="-1759402">
                  <a:off x="6861403" y="1866166"/>
                  <a:ext cx="460775" cy="646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09" h="60603" extrusionOk="0">
                      <a:moveTo>
                        <a:pt x="3308" y="0"/>
                      </a:moveTo>
                      <a:cubicBezTo>
                        <a:pt x="1479" y="0"/>
                        <a:pt x="0" y="1479"/>
                        <a:pt x="0" y="3309"/>
                      </a:cubicBezTo>
                      <a:lnTo>
                        <a:pt x="0" y="57294"/>
                      </a:lnTo>
                      <a:cubicBezTo>
                        <a:pt x="0" y="59124"/>
                        <a:pt x="1479" y="60602"/>
                        <a:pt x="3308" y="60602"/>
                      </a:cubicBezTo>
                      <a:lnTo>
                        <a:pt x="39900" y="60602"/>
                      </a:lnTo>
                      <a:cubicBezTo>
                        <a:pt x="41730" y="60602"/>
                        <a:pt x="43208" y="59124"/>
                        <a:pt x="43208" y="57294"/>
                      </a:cubicBezTo>
                      <a:lnTo>
                        <a:pt x="43208" y="3309"/>
                      </a:lnTo>
                      <a:cubicBezTo>
                        <a:pt x="43208" y="1479"/>
                        <a:pt x="41730" y="0"/>
                        <a:pt x="3990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8"/>
                <p:cNvSpPr/>
                <p:nvPr/>
              </p:nvSpPr>
              <p:spPr>
                <a:xfrm rot="-1759402">
                  <a:off x="6845830" y="1865788"/>
                  <a:ext cx="180155" cy="9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4" h="8623" extrusionOk="0">
                      <a:moveTo>
                        <a:pt x="8447" y="1254"/>
                      </a:moveTo>
                      <a:cubicBezTo>
                        <a:pt x="9600" y="1254"/>
                        <a:pt x="10577" y="1981"/>
                        <a:pt x="10928" y="3008"/>
                      </a:cubicBezTo>
                      <a:lnTo>
                        <a:pt x="5966" y="3008"/>
                      </a:lnTo>
                      <a:cubicBezTo>
                        <a:pt x="6317" y="1981"/>
                        <a:pt x="7294" y="1254"/>
                        <a:pt x="8447" y="1254"/>
                      </a:cubicBezTo>
                      <a:close/>
                      <a:moveTo>
                        <a:pt x="8447" y="1"/>
                      </a:moveTo>
                      <a:cubicBezTo>
                        <a:pt x="6618" y="1"/>
                        <a:pt x="5064" y="1304"/>
                        <a:pt x="4663" y="3008"/>
                      </a:cubicBezTo>
                      <a:lnTo>
                        <a:pt x="1630" y="3008"/>
                      </a:lnTo>
                      <a:cubicBezTo>
                        <a:pt x="728" y="3008"/>
                        <a:pt x="1" y="3735"/>
                        <a:pt x="1" y="4612"/>
                      </a:cubicBezTo>
                      <a:lnTo>
                        <a:pt x="1" y="6993"/>
                      </a:lnTo>
                      <a:cubicBezTo>
                        <a:pt x="1" y="7896"/>
                        <a:pt x="728" y="8622"/>
                        <a:pt x="1630" y="8622"/>
                      </a:cubicBezTo>
                      <a:lnTo>
                        <a:pt x="15289" y="8622"/>
                      </a:lnTo>
                      <a:cubicBezTo>
                        <a:pt x="16166" y="8622"/>
                        <a:pt x="16893" y="7896"/>
                        <a:pt x="16893" y="6993"/>
                      </a:cubicBezTo>
                      <a:lnTo>
                        <a:pt x="16893" y="4612"/>
                      </a:lnTo>
                      <a:cubicBezTo>
                        <a:pt x="16893" y="3735"/>
                        <a:pt x="16166" y="3008"/>
                        <a:pt x="15289" y="3008"/>
                      </a:cubicBezTo>
                      <a:lnTo>
                        <a:pt x="12232" y="3008"/>
                      </a:lnTo>
                      <a:cubicBezTo>
                        <a:pt x="11831" y="1304"/>
                        <a:pt x="10277" y="1"/>
                        <a:pt x="84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38"/>
              <p:cNvSpPr/>
              <p:nvPr/>
            </p:nvSpPr>
            <p:spPr>
              <a:xfrm>
                <a:off x="7350425" y="2938575"/>
                <a:ext cx="119600" cy="1222750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8910" extrusionOk="0">
                    <a:moveTo>
                      <a:pt x="4784" y="0"/>
                    </a:moveTo>
                    <a:lnTo>
                      <a:pt x="0" y="10367"/>
                    </a:lnTo>
                    <a:lnTo>
                      <a:pt x="1063" y="4891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8" name="Google Shape;1158;p38"/>
              <p:cNvSpPr/>
              <p:nvPr/>
            </p:nvSpPr>
            <p:spPr>
              <a:xfrm rot="-3169530" flipH="1">
                <a:off x="6806619" y="2458487"/>
                <a:ext cx="141922" cy="19413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4938" extrusionOk="0">
                    <a:moveTo>
                      <a:pt x="2231" y="1"/>
                    </a:moveTo>
                    <a:cubicBezTo>
                      <a:pt x="2206" y="402"/>
                      <a:pt x="2181" y="1079"/>
                      <a:pt x="1880" y="1404"/>
                    </a:cubicBezTo>
                    <a:cubicBezTo>
                      <a:pt x="1680" y="1630"/>
                      <a:pt x="1254" y="1680"/>
                      <a:pt x="978" y="1830"/>
                    </a:cubicBezTo>
                    <a:cubicBezTo>
                      <a:pt x="928" y="1855"/>
                      <a:pt x="853" y="1906"/>
                      <a:pt x="803" y="1931"/>
                    </a:cubicBezTo>
                    <a:cubicBezTo>
                      <a:pt x="176" y="2382"/>
                      <a:pt x="1" y="3159"/>
                      <a:pt x="226" y="3936"/>
                    </a:cubicBezTo>
                    <a:cubicBezTo>
                      <a:pt x="276" y="4186"/>
                      <a:pt x="402" y="4412"/>
                      <a:pt x="577" y="4587"/>
                    </a:cubicBezTo>
                    <a:cubicBezTo>
                      <a:pt x="834" y="4835"/>
                      <a:pt x="1111" y="4937"/>
                      <a:pt x="1385" y="4937"/>
                    </a:cubicBezTo>
                    <a:cubicBezTo>
                      <a:pt x="1915" y="4937"/>
                      <a:pt x="2436" y="4557"/>
                      <a:pt x="2783" y="4111"/>
                    </a:cubicBezTo>
                    <a:cubicBezTo>
                      <a:pt x="3384" y="3334"/>
                      <a:pt x="3610" y="2081"/>
                      <a:pt x="3158" y="1179"/>
                    </a:cubicBezTo>
                    <a:cubicBezTo>
                      <a:pt x="3108" y="1104"/>
                      <a:pt x="3058" y="1028"/>
                      <a:pt x="3008" y="953"/>
                    </a:cubicBezTo>
                    <a:cubicBezTo>
                      <a:pt x="2757" y="602"/>
                      <a:pt x="2507" y="302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8"/>
            <p:cNvGrpSpPr/>
            <p:nvPr/>
          </p:nvGrpSpPr>
          <p:grpSpPr>
            <a:xfrm>
              <a:off x="8430563" y="1206600"/>
              <a:ext cx="270971" cy="3613918"/>
              <a:chOff x="8466700" y="1173262"/>
              <a:chExt cx="270971" cy="3613918"/>
            </a:xfrm>
          </p:grpSpPr>
          <p:grpSp>
            <p:nvGrpSpPr>
              <p:cNvPr id="1160" name="Google Shape;1160;p38"/>
              <p:cNvGrpSpPr/>
              <p:nvPr/>
            </p:nvGrpSpPr>
            <p:grpSpPr>
              <a:xfrm>
                <a:off x="8466700" y="1173262"/>
                <a:ext cx="256197" cy="3613918"/>
                <a:chOff x="8466700" y="1173262"/>
                <a:chExt cx="256197" cy="3613918"/>
              </a:xfrm>
            </p:grpSpPr>
            <p:sp>
              <p:nvSpPr>
                <p:cNvPr id="1161" name="Google Shape;1161;p38"/>
                <p:cNvSpPr/>
                <p:nvPr/>
              </p:nvSpPr>
              <p:spPr>
                <a:xfrm>
                  <a:off x="8469648" y="1440261"/>
                  <a:ext cx="227651" cy="326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" h="83059" extrusionOk="0">
                      <a:moveTo>
                        <a:pt x="1454" y="1"/>
                      </a:moveTo>
                      <a:lnTo>
                        <a:pt x="1" y="82984"/>
                      </a:lnTo>
                      <a:lnTo>
                        <a:pt x="4336" y="83059"/>
                      </a:lnTo>
                      <a:lnTo>
                        <a:pt x="5790" y="76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8470631" y="4621601"/>
                  <a:ext cx="170493" cy="16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4212" extrusionOk="0">
                      <a:moveTo>
                        <a:pt x="2110" y="0"/>
                      </a:moveTo>
                      <a:cubicBezTo>
                        <a:pt x="978" y="0"/>
                        <a:pt x="50" y="918"/>
                        <a:pt x="26" y="2056"/>
                      </a:cubicBezTo>
                      <a:cubicBezTo>
                        <a:pt x="1" y="3234"/>
                        <a:pt x="928" y="4186"/>
                        <a:pt x="2081" y="4211"/>
                      </a:cubicBezTo>
                      <a:lnTo>
                        <a:pt x="2181" y="4211"/>
                      </a:lnTo>
                      <a:cubicBezTo>
                        <a:pt x="3334" y="4211"/>
                        <a:pt x="4286" y="3309"/>
                        <a:pt x="4311" y="2131"/>
                      </a:cubicBezTo>
                      <a:cubicBezTo>
                        <a:pt x="4336" y="978"/>
                        <a:pt x="3409" y="26"/>
                        <a:pt x="2256" y="1"/>
                      </a:cubicBezTo>
                      <a:lnTo>
                        <a:pt x="2156" y="1"/>
                      </a:lnTo>
                      <a:cubicBezTo>
                        <a:pt x="2141" y="0"/>
                        <a:pt x="2126" y="0"/>
                        <a:pt x="21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8"/>
                <p:cNvSpPr/>
                <p:nvPr/>
              </p:nvSpPr>
              <p:spPr>
                <a:xfrm>
                  <a:off x="8611521" y="1462943"/>
                  <a:ext cx="52245" cy="3127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0" extrusionOk="0">
                      <a:moveTo>
                        <a:pt x="1329" y="0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8"/>
                <p:cNvSpPr/>
                <p:nvPr/>
              </p:nvSpPr>
              <p:spPr>
                <a:xfrm>
                  <a:off x="8611521" y="1462943"/>
                  <a:ext cx="52245" cy="3127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0" fill="none" extrusionOk="0">
                      <a:moveTo>
                        <a:pt x="1329" y="0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10650" cap="flat" cmpd="sng">
                  <a:solidFill>
                    <a:schemeClr val="dk1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8"/>
                <p:cNvSpPr/>
                <p:nvPr/>
              </p:nvSpPr>
              <p:spPr>
                <a:xfrm>
                  <a:off x="8564230" y="1458973"/>
                  <a:ext cx="52245" cy="31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1" extrusionOk="0">
                      <a:moveTo>
                        <a:pt x="1329" y="1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8"/>
                <p:cNvSpPr/>
                <p:nvPr/>
              </p:nvSpPr>
              <p:spPr>
                <a:xfrm>
                  <a:off x="8564230" y="1458973"/>
                  <a:ext cx="52245" cy="31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1" fill="none" extrusionOk="0">
                      <a:moveTo>
                        <a:pt x="1329" y="1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10650" cap="flat" cmpd="sng">
                  <a:solidFill>
                    <a:schemeClr val="dk1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8"/>
                <p:cNvSpPr/>
                <p:nvPr/>
              </p:nvSpPr>
              <p:spPr>
                <a:xfrm>
                  <a:off x="8516939" y="1455042"/>
                  <a:ext cx="52245" cy="31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1" extrusionOk="0">
                      <a:moveTo>
                        <a:pt x="1329" y="1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8"/>
                <p:cNvSpPr/>
                <p:nvPr/>
              </p:nvSpPr>
              <p:spPr>
                <a:xfrm>
                  <a:off x="8516939" y="1455042"/>
                  <a:ext cx="52245" cy="31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" h="79551" fill="none" extrusionOk="0">
                      <a:moveTo>
                        <a:pt x="1329" y="1"/>
                      </a:moveTo>
                      <a:lnTo>
                        <a:pt x="1" y="79550"/>
                      </a:lnTo>
                    </a:path>
                  </a:pathLst>
                </a:custGeom>
                <a:solidFill>
                  <a:schemeClr val="accent1"/>
                </a:solidFill>
                <a:ln w="10650" cap="flat" cmpd="sng">
                  <a:solidFill>
                    <a:schemeClr val="dk1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8"/>
                <p:cNvSpPr/>
                <p:nvPr/>
              </p:nvSpPr>
              <p:spPr>
                <a:xfrm>
                  <a:off x="8521853" y="1173262"/>
                  <a:ext cx="201044" cy="3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8876" extrusionOk="0">
                      <a:moveTo>
                        <a:pt x="2432" y="1"/>
                      </a:moveTo>
                      <a:cubicBezTo>
                        <a:pt x="2432" y="2"/>
                        <a:pt x="2433" y="3"/>
                        <a:pt x="2433" y="4"/>
                      </a:cubicBezTo>
                      <a:lnTo>
                        <a:pt x="2433" y="4"/>
                      </a:lnTo>
                      <a:cubicBezTo>
                        <a:pt x="2433" y="3"/>
                        <a:pt x="2432" y="2"/>
                        <a:pt x="2432" y="1"/>
                      </a:cubicBezTo>
                      <a:close/>
                      <a:moveTo>
                        <a:pt x="2433" y="4"/>
                      </a:moveTo>
                      <a:cubicBezTo>
                        <a:pt x="2453" y="82"/>
                        <a:pt x="2306" y="303"/>
                        <a:pt x="2282" y="377"/>
                      </a:cubicBezTo>
                      <a:cubicBezTo>
                        <a:pt x="2181" y="577"/>
                        <a:pt x="2131" y="828"/>
                        <a:pt x="2056" y="1028"/>
                      </a:cubicBezTo>
                      <a:lnTo>
                        <a:pt x="1830" y="1730"/>
                      </a:lnTo>
                      <a:cubicBezTo>
                        <a:pt x="1655" y="2206"/>
                        <a:pt x="1505" y="2682"/>
                        <a:pt x="1354" y="3159"/>
                      </a:cubicBezTo>
                      <a:cubicBezTo>
                        <a:pt x="1028" y="4061"/>
                        <a:pt x="703" y="4988"/>
                        <a:pt x="402" y="5916"/>
                      </a:cubicBezTo>
                      <a:cubicBezTo>
                        <a:pt x="151" y="6667"/>
                        <a:pt x="1" y="7419"/>
                        <a:pt x="126" y="8196"/>
                      </a:cubicBezTo>
                      <a:cubicBezTo>
                        <a:pt x="176" y="8497"/>
                        <a:pt x="302" y="8848"/>
                        <a:pt x="602" y="8873"/>
                      </a:cubicBezTo>
                      <a:cubicBezTo>
                        <a:pt x="617" y="8875"/>
                        <a:pt x="632" y="8876"/>
                        <a:pt x="647" y="8876"/>
                      </a:cubicBezTo>
                      <a:cubicBezTo>
                        <a:pt x="829" y="8876"/>
                        <a:pt x="988" y="8737"/>
                        <a:pt x="1104" y="8597"/>
                      </a:cubicBezTo>
                      <a:cubicBezTo>
                        <a:pt x="1204" y="8447"/>
                        <a:pt x="1279" y="8246"/>
                        <a:pt x="1404" y="8096"/>
                      </a:cubicBezTo>
                      <a:cubicBezTo>
                        <a:pt x="1609" y="7817"/>
                        <a:pt x="1937" y="7662"/>
                        <a:pt x="2278" y="7662"/>
                      </a:cubicBezTo>
                      <a:cubicBezTo>
                        <a:pt x="2396" y="7662"/>
                        <a:pt x="2516" y="7681"/>
                        <a:pt x="2632" y="7720"/>
                      </a:cubicBezTo>
                      <a:cubicBezTo>
                        <a:pt x="2683" y="7745"/>
                        <a:pt x="2758" y="7770"/>
                        <a:pt x="2808" y="7820"/>
                      </a:cubicBezTo>
                      <a:cubicBezTo>
                        <a:pt x="2858" y="7896"/>
                        <a:pt x="2858" y="7996"/>
                        <a:pt x="2883" y="8071"/>
                      </a:cubicBezTo>
                      <a:cubicBezTo>
                        <a:pt x="2933" y="8272"/>
                        <a:pt x="3084" y="8447"/>
                        <a:pt x="3259" y="8522"/>
                      </a:cubicBezTo>
                      <a:cubicBezTo>
                        <a:pt x="3305" y="8539"/>
                        <a:pt x="3352" y="8547"/>
                        <a:pt x="3399" y="8547"/>
                      </a:cubicBezTo>
                      <a:cubicBezTo>
                        <a:pt x="3555" y="8547"/>
                        <a:pt x="3702" y="8457"/>
                        <a:pt x="3760" y="8322"/>
                      </a:cubicBezTo>
                      <a:cubicBezTo>
                        <a:pt x="3861" y="8146"/>
                        <a:pt x="3785" y="7845"/>
                        <a:pt x="3986" y="7770"/>
                      </a:cubicBezTo>
                      <a:cubicBezTo>
                        <a:pt x="4023" y="7758"/>
                        <a:pt x="4061" y="7758"/>
                        <a:pt x="4099" y="7758"/>
                      </a:cubicBezTo>
                      <a:cubicBezTo>
                        <a:pt x="4136" y="7758"/>
                        <a:pt x="4174" y="7758"/>
                        <a:pt x="4211" y="7745"/>
                      </a:cubicBezTo>
                      <a:cubicBezTo>
                        <a:pt x="5114" y="7495"/>
                        <a:pt x="3535" y="3886"/>
                        <a:pt x="3384" y="3309"/>
                      </a:cubicBezTo>
                      <a:cubicBezTo>
                        <a:pt x="3059" y="2207"/>
                        <a:pt x="2758" y="1106"/>
                        <a:pt x="2433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8"/>
                <p:cNvSpPr/>
                <p:nvPr/>
              </p:nvSpPr>
              <p:spPr>
                <a:xfrm>
                  <a:off x="8521853" y="1173262"/>
                  <a:ext cx="201038" cy="349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8899" fill="none" extrusionOk="0">
                      <a:moveTo>
                        <a:pt x="2432" y="1"/>
                      </a:moveTo>
                      <a:cubicBezTo>
                        <a:pt x="2457" y="76"/>
                        <a:pt x="2307" y="302"/>
                        <a:pt x="2282" y="377"/>
                      </a:cubicBezTo>
                      <a:cubicBezTo>
                        <a:pt x="2181" y="577"/>
                        <a:pt x="2131" y="828"/>
                        <a:pt x="2056" y="1028"/>
                      </a:cubicBezTo>
                      <a:lnTo>
                        <a:pt x="1830" y="1730"/>
                      </a:lnTo>
                      <a:cubicBezTo>
                        <a:pt x="1655" y="2206"/>
                        <a:pt x="1505" y="2682"/>
                        <a:pt x="1354" y="3159"/>
                      </a:cubicBezTo>
                      <a:cubicBezTo>
                        <a:pt x="1028" y="4061"/>
                        <a:pt x="703" y="4988"/>
                        <a:pt x="402" y="5916"/>
                      </a:cubicBezTo>
                      <a:cubicBezTo>
                        <a:pt x="151" y="6667"/>
                        <a:pt x="1" y="7419"/>
                        <a:pt x="126" y="8196"/>
                      </a:cubicBezTo>
                      <a:cubicBezTo>
                        <a:pt x="176" y="8497"/>
                        <a:pt x="302" y="8848"/>
                        <a:pt x="602" y="8873"/>
                      </a:cubicBezTo>
                      <a:cubicBezTo>
                        <a:pt x="803" y="8898"/>
                        <a:pt x="978" y="8748"/>
                        <a:pt x="1104" y="8597"/>
                      </a:cubicBezTo>
                      <a:cubicBezTo>
                        <a:pt x="1204" y="8447"/>
                        <a:pt x="1279" y="8246"/>
                        <a:pt x="1404" y="8096"/>
                      </a:cubicBezTo>
                      <a:cubicBezTo>
                        <a:pt x="1680" y="7720"/>
                        <a:pt x="2181" y="7570"/>
                        <a:pt x="2632" y="7720"/>
                      </a:cubicBezTo>
                      <a:cubicBezTo>
                        <a:pt x="2683" y="7745"/>
                        <a:pt x="2758" y="7770"/>
                        <a:pt x="2808" y="7820"/>
                      </a:cubicBezTo>
                      <a:cubicBezTo>
                        <a:pt x="2858" y="7896"/>
                        <a:pt x="2858" y="7996"/>
                        <a:pt x="2883" y="8071"/>
                      </a:cubicBezTo>
                      <a:cubicBezTo>
                        <a:pt x="2933" y="8272"/>
                        <a:pt x="3084" y="8447"/>
                        <a:pt x="3259" y="8522"/>
                      </a:cubicBezTo>
                      <a:cubicBezTo>
                        <a:pt x="3460" y="8597"/>
                        <a:pt x="3685" y="8497"/>
                        <a:pt x="3760" y="8322"/>
                      </a:cubicBezTo>
                      <a:cubicBezTo>
                        <a:pt x="3861" y="8146"/>
                        <a:pt x="3785" y="7845"/>
                        <a:pt x="3986" y="7770"/>
                      </a:cubicBezTo>
                      <a:cubicBezTo>
                        <a:pt x="4061" y="7745"/>
                        <a:pt x="4136" y="7770"/>
                        <a:pt x="4211" y="7745"/>
                      </a:cubicBezTo>
                      <a:cubicBezTo>
                        <a:pt x="5114" y="7495"/>
                        <a:pt x="3535" y="3886"/>
                        <a:pt x="3384" y="3309"/>
                      </a:cubicBezTo>
                      <a:cubicBezTo>
                        <a:pt x="3059" y="2206"/>
                        <a:pt x="2758" y="1104"/>
                        <a:pt x="24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0650" cap="flat" cmpd="sng">
                  <a:solidFill>
                    <a:schemeClr val="dk1"/>
                  </a:solidFill>
                  <a:prstDash val="solid"/>
                  <a:miter lim="250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8"/>
                <p:cNvSpPr/>
                <p:nvPr/>
              </p:nvSpPr>
              <p:spPr>
                <a:xfrm>
                  <a:off x="8466700" y="4537869"/>
                  <a:ext cx="182286" cy="16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" h="4261" extrusionOk="0">
                      <a:moveTo>
                        <a:pt x="827" y="0"/>
                      </a:moveTo>
                      <a:cubicBezTo>
                        <a:pt x="401" y="0"/>
                        <a:pt x="50" y="326"/>
                        <a:pt x="50" y="752"/>
                      </a:cubicBezTo>
                      <a:lnTo>
                        <a:pt x="0" y="3409"/>
                      </a:lnTo>
                      <a:cubicBezTo>
                        <a:pt x="0" y="3835"/>
                        <a:pt x="326" y="4186"/>
                        <a:pt x="752" y="4186"/>
                      </a:cubicBezTo>
                      <a:lnTo>
                        <a:pt x="3810" y="4261"/>
                      </a:lnTo>
                      <a:cubicBezTo>
                        <a:pt x="4236" y="4261"/>
                        <a:pt x="4587" y="3910"/>
                        <a:pt x="4587" y="3509"/>
                      </a:cubicBezTo>
                      <a:lnTo>
                        <a:pt x="4637" y="827"/>
                      </a:lnTo>
                      <a:cubicBezTo>
                        <a:pt x="4637" y="401"/>
                        <a:pt x="4311" y="50"/>
                        <a:pt x="3885" y="50"/>
                      </a:cubicBezTo>
                      <a:lnTo>
                        <a:pt x="8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2" name="Google Shape;1172;p38"/>
              <p:cNvSpPr/>
              <p:nvPr/>
            </p:nvSpPr>
            <p:spPr>
              <a:xfrm>
                <a:off x="8595757" y="2586090"/>
                <a:ext cx="141914" cy="194119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4938" extrusionOk="0">
                    <a:moveTo>
                      <a:pt x="2231" y="1"/>
                    </a:moveTo>
                    <a:cubicBezTo>
                      <a:pt x="2206" y="402"/>
                      <a:pt x="2181" y="1079"/>
                      <a:pt x="1880" y="1404"/>
                    </a:cubicBezTo>
                    <a:cubicBezTo>
                      <a:pt x="1680" y="1630"/>
                      <a:pt x="1254" y="1680"/>
                      <a:pt x="978" y="1830"/>
                    </a:cubicBezTo>
                    <a:cubicBezTo>
                      <a:pt x="928" y="1855"/>
                      <a:pt x="853" y="1906"/>
                      <a:pt x="803" y="1931"/>
                    </a:cubicBezTo>
                    <a:cubicBezTo>
                      <a:pt x="176" y="2382"/>
                      <a:pt x="1" y="3159"/>
                      <a:pt x="226" y="3936"/>
                    </a:cubicBezTo>
                    <a:cubicBezTo>
                      <a:pt x="276" y="4186"/>
                      <a:pt x="402" y="4412"/>
                      <a:pt x="577" y="4587"/>
                    </a:cubicBezTo>
                    <a:cubicBezTo>
                      <a:pt x="834" y="4835"/>
                      <a:pt x="1111" y="4937"/>
                      <a:pt x="1385" y="4937"/>
                    </a:cubicBezTo>
                    <a:cubicBezTo>
                      <a:pt x="1915" y="4937"/>
                      <a:pt x="2436" y="4557"/>
                      <a:pt x="2783" y="4111"/>
                    </a:cubicBezTo>
                    <a:cubicBezTo>
                      <a:pt x="3384" y="3334"/>
                      <a:pt x="3610" y="2081"/>
                      <a:pt x="3158" y="1179"/>
                    </a:cubicBezTo>
                    <a:cubicBezTo>
                      <a:pt x="3108" y="1104"/>
                      <a:pt x="3058" y="1028"/>
                      <a:pt x="3008" y="953"/>
                    </a:cubicBezTo>
                    <a:cubicBezTo>
                      <a:pt x="2757" y="602"/>
                      <a:pt x="2507" y="302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 descr="Une image contenant texte, dessin humoristique, fiction, Dessin animé&#10;&#10;Description générée automatiquement">
            <a:extLst>
              <a:ext uri="{FF2B5EF4-FFF2-40B4-BE49-F238E27FC236}">
                <a16:creationId xmlns:a16="http://schemas.microsoft.com/office/drawing/2014/main" id="{9B362F92-226D-1C71-7F20-1199FB35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18" y="3065908"/>
            <a:ext cx="1828800" cy="13645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2924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865704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254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Sommaire</a:t>
            </a:r>
            <a:endParaRPr dirty="0"/>
          </a:p>
        </p:txBody>
      </p:sp>
      <p:sp>
        <p:nvSpPr>
          <p:cNvPr id="787" name="Google Shape;787;p29"/>
          <p:cNvSpPr txBox="1">
            <a:spLocks noGrp="1"/>
          </p:cNvSpPr>
          <p:nvPr>
            <p:ph type="title" idx="2"/>
          </p:nvPr>
        </p:nvSpPr>
        <p:spPr>
          <a:xfrm>
            <a:off x="87240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title" idx="3"/>
          </p:nvPr>
        </p:nvSpPr>
        <p:spPr>
          <a:xfrm>
            <a:off x="87240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9" name="Google Shape;789;p29"/>
          <p:cNvSpPr txBox="1">
            <a:spLocks noGrp="1"/>
          </p:cNvSpPr>
          <p:nvPr>
            <p:ph type="title" idx="4"/>
          </p:nvPr>
        </p:nvSpPr>
        <p:spPr>
          <a:xfrm>
            <a:off x="341925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90" name="Google Shape;790;p29"/>
          <p:cNvSpPr txBox="1">
            <a:spLocks noGrp="1"/>
          </p:cNvSpPr>
          <p:nvPr>
            <p:ph type="title" idx="5"/>
          </p:nvPr>
        </p:nvSpPr>
        <p:spPr>
          <a:xfrm>
            <a:off x="341925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91" name="Google Shape;791;p29"/>
          <p:cNvSpPr txBox="1">
            <a:spLocks noGrp="1"/>
          </p:cNvSpPr>
          <p:nvPr>
            <p:ph type="title" idx="6"/>
          </p:nvPr>
        </p:nvSpPr>
        <p:spPr>
          <a:xfrm>
            <a:off x="5966100" y="1615276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2" name="Google Shape;792;p29"/>
          <p:cNvSpPr txBox="1">
            <a:spLocks noGrp="1"/>
          </p:cNvSpPr>
          <p:nvPr>
            <p:ph type="title" idx="7"/>
          </p:nvPr>
        </p:nvSpPr>
        <p:spPr>
          <a:xfrm>
            <a:off x="5966100" y="3201099"/>
            <a:ext cx="107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3" name="Google Shape;793;p29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54685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13"/>
          </p:nvPr>
        </p:nvSpPr>
        <p:spPr>
          <a:xfrm>
            <a:off x="8724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Problèmes Rencontrés</a:t>
            </a:r>
            <a:endParaRPr dirty="0"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14"/>
          </p:nvPr>
        </p:nvSpPr>
        <p:spPr>
          <a:xfrm>
            <a:off x="341925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5"/>
          </p:nvPr>
        </p:nvSpPr>
        <p:spPr>
          <a:xfrm>
            <a:off x="59661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691676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Google Shape;977;p36"/>
          <p:cNvCxnSpPr/>
          <p:nvPr/>
        </p:nvCxnSpPr>
        <p:spPr>
          <a:xfrm>
            <a:off x="523925" y="4604000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0" name="Google Shape;980;p36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981" name="Google Shape;981;p3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6"/>
          <p:cNvGrpSpPr/>
          <p:nvPr/>
        </p:nvGrpSpPr>
        <p:grpSpPr>
          <a:xfrm>
            <a:off x="2032827" y="2624254"/>
            <a:ext cx="1028275" cy="1979878"/>
            <a:chOff x="2498921" y="1692268"/>
            <a:chExt cx="1312579" cy="2527289"/>
          </a:xfrm>
        </p:grpSpPr>
        <p:sp>
          <p:nvSpPr>
            <p:cNvPr id="997" name="Google Shape;997;p36"/>
            <p:cNvSpPr/>
            <p:nvPr/>
          </p:nvSpPr>
          <p:spPr>
            <a:xfrm>
              <a:off x="2498921" y="2306609"/>
              <a:ext cx="743093" cy="652503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822589" y="3689581"/>
              <a:ext cx="292904" cy="443848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308179" y="3295813"/>
              <a:ext cx="29472" cy="644577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072752" y="3938864"/>
              <a:ext cx="504789" cy="13538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322916" y="3941799"/>
              <a:ext cx="59" cy="158987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031538" y="4056577"/>
              <a:ext cx="82488" cy="82429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281701" y="4056577"/>
              <a:ext cx="82429" cy="82429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31865" y="4056577"/>
              <a:ext cx="82429" cy="82429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2604834" y="3879919"/>
              <a:ext cx="366468" cy="339637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134574" y="2802884"/>
              <a:ext cx="59" cy="1526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243422" y="2273203"/>
              <a:ext cx="1526" cy="10333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134574" y="2795546"/>
              <a:ext cx="1526" cy="7397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024199" y="2245198"/>
              <a:ext cx="17730" cy="145777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024199" y="2115214"/>
              <a:ext cx="238421" cy="308110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040403" y="2455615"/>
              <a:ext cx="771097" cy="891746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572485" y="2949777"/>
              <a:ext cx="924096" cy="367936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559216" y="3033849"/>
              <a:ext cx="451774" cy="832978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075688" y="2815801"/>
              <a:ext cx="603363" cy="502147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775504" y="2957820"/>
              <a:ext cx="924154" cy="621563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124241" y="2107876"/>
              <a:ext cx="598959" cy="889339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211073" y="1786145"/>
              <a:ext cx="251690" cy="439621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246358" y="2034136"/>
              <a:ext cx="79552" cy="38983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190466" y="1692268"/>
              <a:ext cx="286975" cy="323022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3368533" y="1932685"/>
              <a:ext cx="50080" cy="46909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785837" y="3152855"/>
              <a:ext cx="343512" cy="877186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806444" y="1937558"/>
              <a:ext cx="759297" cy="591327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559810" y="2377648"/>
              <a:ext cx="116305" cy="89826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3559810" y="2377648"/>
              <a:ext cx="116305" cy="89826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3125709" y="2776406"/>
              <a:ext cx="33934" cy="50080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316986" y="2468883"/>
              <a:ext cx="50138" cy="22427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396479" y="1946541"/>
              <a:ext cx="10333" cy="20666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236084" y="1970083"/>
              <a:ext cx="47144" cy="2137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713233" y="2624150"/>
            <a:ext cx="1363909" cy="1979754"/>
            <a:chOff x="-2164348" y="3003119"/>
            <a:chExt cx="1255670" cy="1822643"/>
          </a:xfrm>
        </p:grpSpPr>
        <p:sp>
          <p:nvSpPr>
            <p:cNvPr id="1030" name="Google Shape;1030;p36"/>
            <p:cNvSpPr/>
            <p:nvPr/>
          </p:nvSpPr>
          <p:spPr>
            <a:xfrm>
              <a:off x="-1598696" y="4557942"/>
              <a:ext cx="252735" cy="170744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-1413187" y="4645334"/>
              <a:ext cx="257777" cy="172785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-1789248" y="3971362"/>
              <a:ext cx="440285" cy="66617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-1771201" y="3836351"/>
              <a:ext cx="668971" cy="886732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-1847430" y="3089072"/>
              <a:ext cx="149456" cy="3197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-1569646" y="3004480"/>
              <a:ext cx="660968" cy="480300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-2002888" y="3316397"/>
              <a:ext cx="587740" cy="567893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-1714060" y="3983286"/>
              <a:ext cx="306955" cy="28286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1801292" y="4251067"/>
              <a:ext cx="20088" cy="43932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1965754" y="4690351"/>
              <a:ext cx="344009" cy="9227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791249" y="4692352"/>
              <a:ext cx="40" cy="107320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1649876" y="4769581"/>
              <a:ext cx="57221" cy="56181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-1820339" y="4769581"/>
              <a:ext cx="56181" cy="56181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-1990843" y="4769581"/>
              <a:ext cx="56221" cy="56181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2071073" y="3590179"/>
              <a:ext cx="694020" cy="709066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2164348" y="3003119"/>
              <a:ext cx="479420" cy="487503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1281818" y="3383582"/>
              <a:ext cx="42176" cy="13085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36"/>
          <p:cNvGrpSpPr/>
          <p:nvPr/>
        </p:nvGrpSpPr>
        <p:grpSpPr>
          <a:xfrm>
            <a:off x="3130830" y="3708736"/>
            <a:ext cx="614415" cy="895101"/>
            <a:chOff x="4393218" y="3866890"/>
            <a:chExt cx="567799" cy="827189"/>
          </a:xfrm>
        </p:grpSpPr>
        <p:sp>
          <p:nvSpPr>
            <p:cNvPr id="1048" name="Google Shape;1048;p36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01;p32">
            <a:extLst>
              <a:ext uri="{FF2B5EF4-FFF2-40B4-BE49-F238E27FC236}">
                <a16:creationId xmlns:a16="http://schemas.microsoft.com/office/drawing/2014/main" id="{4FEB6655-1AE7-3895-830E-909A4A3C53F8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fr-FR">
                <a:solidFill>
                  <a:schemeClr val="dk2"/>
                </a:solidFill>
              </a:rPr>
              <a:t>Équipe</a:t>
            </a:r>
            <a:endParaRPr lang="fr-FR" dirty="0"/>
          </a:p>
        </p:txBody>
      </p:sp>
      <p:sp>
        <p:nvSpPr>
          <p:cNvPr id="35" name="Google Shape;916;p33">
            <a:extLst>
              <a:ext uri="{FF2B5EF4-FFF2-40B4-BE49-F238E27FC236}">
                <a16:creationId xmlns:a16="http://schemas.microsoft.com/office/drawing/2014/main" id="{29413B12-3737-28B9-0580-2E77D7A0F49F}"/>
              </a:ext>
            </a:extLst>
          </p:cNvPr>
          <p:cNvSpPr txBox="1">
            <a:spLocks/>
          </p:cNvSpPr>
          <p:nvPr/>
        </p:nvSpPr>
        <p:spPr>
          <a:xfrm>
            <a:off x="657484" y="1778573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Florien QUICY</a:t>
            </a:r>
          </a:p>
        </p:txBody>
      </p:sp>
      <p:grpSp>
        <p:nvGrpSpPr>
          <p:cNvPr id="41" name="Google Shape;922;p33">
            <a:extLst>
              <a:ext uri="{FF2B5EF4-FFF2-40B4-BE49-F238E27FC236}">
                <a16:creationId xmlns:a16="http://schemas.microsoft.com/office/drawing/2014/main" id="{02224483-C136-BC77-43D3-6874AAA93039}"/>
              </a:ext>
            </a:extLst>
          </p:cNvPr>
          <p:cNvGrpSpPr/>
          <p:nvPr/>
        </p:nvGrpSpPr>
        <p:grpSpPr>
          <a:xfrm>
            <a:off x="1568371" y="1245635"/>
            <a:ext cx="320143" cy="392581"/>
            <a:chOff x="3086313" y="2877049"/>
            <a:chExt cx="320143" cy="392581"/>
          </a:xfrm>
        </p:grpSpPr>
        <p:sp>
          <p:nvSpPr>
            <p:cNvPr id="42" name="Google Shape;923;p33">
              <a:extLst>
                <a:ext uri="{FF2B5EF4-FFF2-40B4-BE49-F238E27FC236}">
                  <a16:creationId xmlns:a16="http://schemas.microsoft.com/office/drawing/2014/main" id="{1E9E6498-553A-4C65-CAC3-3E7CAD0E4047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4;p33">
              <a:extLst>
                <a:ext uri="{FF2B5EF4-FFF2-40B4-BE49-F238E27FC236}">
                  <a16:creationId xmlns:a16="http://schemas.microsoft.com/office/drawing/2014/main" id="{5FF219DB-8D81-8788-9466-B8648706AEE6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5;p33">
              <a:extLst>
                <a:ext uri="{FF2B5EF4-FFF2-40B4-BE49-F238E27FC236}">
                  <a16:creationId xmlns:a16="http://schemas.microsoft.com/office/drawing/2014/main" id="{B0FAA09E-4BB8-9912-FF6F-6859BBF95B8E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6;p33">
              <a:extLst>
                <a:ext uri="{FF2B5EF4-FFF2-40B4-BE49-F238E27FC236}">
                  <a16:creationId xmlns:a16="http://schemas.microsoft.com/office/drawing/2014/main" id="{F88F5423-280C-AFB0-CDA7-6A78BECF5A44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7;p33">
              <a:extLst>
                <a:ext uri="{FF2B5EF4-FFF2-40B4-BE49-F238E27FC236}">
                  <a16:creationId xmlns:a16="http://schemas.microsoft.com/office/drawing/2014/main" id="{7321E365-37CF-79EE-9C5B-3AC5EF827D7B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8;p33">
              <a:extLst>
                <a:ext uri="{FF2B5EF4-FFF2-40B4-BE49-F238E27FC236}">
                  <a16:creationId xmlns:a16="http://schemas.microsoft.com/office/drawing/2014/main" id="{3CFDBF05-20D0-F2E2-8A55-D25271DC9F2F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9;p33">
              <a:extLst>
                <a:ext uri="{FF2B5EF4-FFF2-40B4-BE49-F238E27FC236}">
                  <a16:creationId xmlns:a16="http://schemas.microsoft.com/office/drawing/2014/main" id="{8EE276DB-CBB6-81F1-ECFB-1A8588C6FDF6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;p33">
              <a:extLst>
                <a:ext uri="{FF2B5EF4-FFF2-40B4-BE49-F238E27FC236}">
                  <a16:creationId xmlns:a16="http://schemas.microsoft.com/office/drawing/2014/main" id="{8BC16F04-E4FA-B20D-DDB2-812241C6954B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1;p33">
              <a:extLst>
                <a:ext uri="{FF2B5EF4-FFF2-40B4-BE49-F238E27FC236}">
                  <a16:creationId xmlns:a16="http://schemas.microsoft.com/office/drawing/2014/main" id="{5A21B529-CA04-4C49-7E74-66FCBC86035E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2;p33">
              <a:extLst>
                <a:ext uri="{FF2B5EF4-FFF2-40B4-BE49-F238E27FC236}">
                  <a16:creationId xmlns:a16="http://schemas.microsoft.com/office/drawing/2014/main" id="{5A228E51-FE78-E5AA-2588-0CA4C14AB028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3;p33">
              <a:extLst>
                <a:ext uri="{FF2B5EF4-FFF2-40B4-BE49-F238E27FC236}">
                  <a16:creationId xmlns:a16="http://schemas.microsoft.com/office/drawing/2014/main" id="{FEAB9D8B-2DCC-29F5-8528-B3A3476F99CA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4;p33">
              <a:extLst>
                <a:ext uri="{FF2B5EF4-FFF2-40B4-BE49-F238E27FC236}">
                  <a16:creationId xmlns:a16="http://schemas.microsoft.com/office/drawing/2014/main" id="{36A25950-9972-F424-08FF-CE613F20289A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35;p33">
            <a:extLst>
              <a:ext uri="{FF2B5EF4-FFF2-40B4-BE49-F238E27FC236}">
                <a16:creationId xmlns:a16="http://schemas.microsoft.com/office/drawing/2014/main" id="{E9324810-A4CC-7452-8969-0AD728DF7203}"/>
              </a:ext>
            </a:extLst>
          </p:cNvPr>
          <p:cNvGrpSpPr/>
          <p:nvPr/>
        </p:nvGrpSpPr>
        <p:grpSpPr>
          <a:xfrm>
            <a:off x="4075262" y="1288687"/>
            <a:ext cx="399812" cy="306477"/>
            <a:chOff x="2567841" y="1994124"/>
            <a:chExt cx="399812" cy="306477"/>
          </a:xfrm>
        </p:grpSpPr>
        <p:sp>
          <p:nvSpPr>
            <p:cNvPr id="55" name="Google Shape;936;p33">
              <a:extLst>
                <a:ext uri="{FF2B5EF4-FFF2-40B4-BE49-F238E27FC236}">
                  <a16:creationId xmlns:a16="http://schemas.microsoft.com/office/drawing/2014/main" id="{F64459F8-FD96-9C32-C8A4-50CCD6516828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7;p33">
              <a:extLst>
                <a:ext uri="{FF2B5EF4-FFF2-40B4-BE49-F238E27FC236}">
                  <a16:creationId xmlns:a16="http://schemas.microsoft.com/office/drawing/2014/main" id="{076713E3-E730-3812-F839-0DFACC2AA974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8;p33">
              <a:extLst>
                <a:ext uri="{FF2B5EF4-FFF2-40B4-BE49-F238E27FC236}">
                  <a16:creationId xmlns:a16="http://schemas.microsoft.com/office/drawing/2014/main" id="{BFE31269-BD34-F2A7-DFB9-EC13748271CA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939;p33">
            <a:extLst>
              <a:ext uri="{FF2B5EF4-FFF2-40B4-BE49-F238E27FC236}">
                <a16:creationId xmlns:a16="http://schemas.microsoft.com/office/drawing/2014/main" id="{0A472F6F-7AB8-08C0-1586-AFFCC3AF5329}"/>
              </a:ext>
            </a:extLst>
          </p:cNvPr>
          <p:cNvGrpSpPr/>
          <p:nvPr/>
        </p:nvGrpSpPr>
        <p:grpSpPr>
          <a:xfrm>
            <a:off x="6640643" y="1265927"/>
            <a:ext cx="353145" cy="351998"/>
            <a:chOff x="852385" y="1510916"/>
            <a:chExt cx="353145" cy="351998"/>
          </a:xfrm>
        </p:grpSpPr>
        <p:sp>
          <p:nvSpPr>
            <p:cNvPr id="59" name="Google Shape;940;p33">
              <a:extLst>
                <a:ext uri="{FF2B5EF4-FFF2-40B4-BE49-F238E27FC236}">
                  <a16:creationId xmlns:a16="http://schemas.microsoft.com/office/drawing/2014/main" id="{3F34F03C-68C2-985B-682D-8F3C032051F3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1;p33">
              <a:extLst>
                <a:ext uri="{FF2B5EF4-FFF2-40B4-BE49-F238E27FC236}">
                  <a16:creationId xmlns:a16="http://schemas.microsoft.com/office/drawing/2014/main" id="{B9D5A26B-00C9-51B0-6817-7FEB487F88E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42;p33">
              <a:extLst>
                <a:ext uri="{FF2B5EF4-FFF2-40B4-BE49-F238E27FC236}">
                  <a16:creationId xmlns:a16="http://schemas.microsoft.com/office/drawing/2014/main" id="{2A007853-A7DE-E76E-798D-D3361EFBB7BB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916;p33">
            <a:extLst>
              <a:ext uri="{FF2B5EF4-FFF2-40B4-BE49-F238E27FC236}">
                <a16:creationId xmlns:a16="http://schemas.microsoft.com/office/drawing/2014/main" id="{D05C8E32-284C-94A6-3D7E-F81962E5A634}"/>
              </a:ext>
            </a:extLst>
          </p:cNvPr>
          <p:cNvSpPr txBox="1">
            <a:spLocks/>
          </p:cNvSpPr>
          <p:nvPr/>
        </p:nvSpPr>
        <p:spPr>
          <a:xfrm>
            <a:off x="3186769" y="1779385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Adrien RAYNAUD</a:t>
            </a:r>
            <a:endParaRPr lang="fr-FR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916;p33">
            <a:extLst>
              <a:ext uri="{FF2B5EF4-FFF2-40B4-BE49-F238E27FC236}">
                <a16:creationId xmlns:a16="http://schemas.microsoft.com/office/drawing/2014/main" id="{4D45EDA2-8B5D-4E0E-C12E-4F715E91D07B}"/>
              </a:ext>
            </a:extLst>
          </p:cNvPr>
          <p:cNvSpPr txBox="1">
            <a:spLocks/>
          </p:cNvSpPr>
          <p:nvPr/>
        </p:nvSpPr>
        <p:spPr>
          <a:xfrm>
            <a:off x="5827647" y="1778573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Alexandre ROLLAND</a:t>
            </a:r>
          </a:p>
        </p:txBody>
      </p:sp>
    </p:spTree>
    <p:extLst>
      <p:ext uri="{BB962C8B-B14F-4D97-AF65-F5344CB8AC3E}">
        <p14:creationId xmlns:p14="http://schemas.microsoft.com/office/powerpoint/2010/main" val="15765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5"/>
          <p:cNvSpPr txBox="1">
            <a:spLocks noGrp="1"/>
          </p:cNvSpPr>
          <p:nvPr>
            <p:ph type="title"/>
          </p:nvPr>
        </p:nvSpPr>
        <p:spPr>
          <a:xfrm>
            <a:off x="720000" y="534737"/>
            <a:ext cx="32370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Borne </a:t>
            </a:r>
            <a:r>
              <a:rPr lang="en" dirty="0">
                <a:solidFill>
                  <a:schemeClr val="tx1"/>
                </a:solidFill>
              </a:rPr>
              <a:t>D’arcade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5" name="Google Shape;1285;p45"/>
          <p:cNvSpPr txBox="1">
            <a:spLocks noGrp="1"/>
          </p:cNvSpPr>
          <p:nvPr>
            <p:ph type="subTitle" idx="1"/>
          </p:nvPr>
        </p:nvSpPr>
        <p:spPr>
          <a:xfrm>
            <a:off x="713225" y="1686100"/>
            <a:ext cx="323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d’un début de Borne d’arcade. Un jeu de plateforme a plusieurs niveaux en multijoueur coopératif.</a:t>
            </a:r>
            <a:endParaRPr dirty="0"/>
          </a:p>
        </p:txBody>
      </p:sp>
      <p:pic>
        <p:nvPicPr>
          <p:cNvPr id="3" name="Image 2" descr="Une image contenant Police, logo, symbole, Graphique&#10;&#10;Description générée automatiquement">
            <a:extLst>
              <a:ext uri="{FF2B5EF4-FFF2-40B4-BE49-F238E27FC236}">
                <a16:creationId xmlns:a16="http://schemas.microsoft.com/office/drawing/2014/main" id="{5C451B7A-2140-A9A3-8A5A-B9B0B15A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00" y="694176"/>
            <a:ext cx="3533775" cy="1295400"/>
          </a:xfrm>
          <a:prstGeom prst="rect">
            <a:avLst/>
          </a:prstGeom>
        </p:spPr>
      </p:pic>
      <p:pic>
        <p:nvPicPr>
          <p:cNvPr id="5" name="Image 4" descr="Une image contenant câble, Casques, fils électriques, Appareils électroniques&#10;&#10;Description générée automatiquement">
            <a:extLst>
              <a:ext uri="{FF2B5EF4-FFF2-40B4-BE49-F238E27FC236}">
                <a16:creationId xmlns:a16="http://schemas.microsoft.com/office/drawing/2014/main" id="{F1C3EC23-5F2A-30E1-4C3D-23448C574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32" y="2587031"/>
            <a:ext cx="2225785" cy="2225785"/>
          </a:xfrm>
          <a:prstGeom prst="rect">
            <a:avLst/>
          </a:prstGeom>
        </p:spPr>
      </p:pic>
      <p:pic>
        <p:nvPicPr>
          <p:cNvPr id="7" name="Image 6" descr="Une image contenant Appareils électroniques, Composant électronique, Composant de circuit, Composant de circuit passif">
            <a:extLst>
              <a:ext uri="{FF2B5EF4-FFF2-40B4-BE49-F238E27FC236}">
                <a16:creationId xmlns:a16="http://schemas.microsoft.com/office/drawing/2014/main" id="{24881A60-73AD-FBE7-6463-8B4273B6C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86" y="2426579"/>
            <a:ext cx="4449863" cy="2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Timeline </a:t>
            </a:r>
            <a:r>
              <a:rPr lang="en" dirty="0"/>
              <a:t>process</a:t>
            </a:r>
            <a:endParaRPr dirty="0"/>
          </a:p>
        </p:txBody>
      </p:sp>
      <p:sp>
        <p:nvSpPr>
          <p:cNvPr id="1219" name="Google Shape;1219;p42"/>
          <p:cNvSpPr txBox="1"/>
          <p:nvPr/>
        </p:nvSpPr>
        <p:spPr>
          <a:xfrm flipH="1">
            <a:off x="617537" y="2285400"/>
            <a:ext cx="15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Étape 1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0" name="Google Shape;1220;p42"/>
          <p:cNvSpPr txBox="1"/>
          <p:nvPr/>
        </p:nvSpPr>
        <p:spPr>
          <a:xfrm flipH="1">
            <a:off x="617579" y="2785750"/>
            <a:ext cx="1540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Délimitation du Projet</a:t>
            </a:r>
            <a:endParaRPr sz="1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1" name="Google Shape;1221;p42"/>
          <p:cNvSpPr txBox="1"/>
          <p:nvPr/>
        </p:nvSpPr>
        <p:spPr>
          <a:xfrm flipH="1">
            <a:off x="2158330" y="2285400"/>
            <a:ext cx="15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Étape 2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 flipH="1">
            <a:off x="2158370" y="2785750"/>
            <a:ext cx="1540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Répartition des tâches</a:t>
            </a:r>
            <a:endParaRPr sz="1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3" name="Google Shape;1223;p42"/>
          <p:cNvSpPr txBox="1"/>
          <p:nvPr/>
        </p:nvSpPr>
        <p:spPr>
          <a:xfrm flipH="1">
            <a:off x="3699174" y="2285400"/>
            <a:ext cx="15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Étape 3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4" name="Google Shape;1224;p42"/>
          <p:cNvSpPr txBox="1"/>
          <p:nvPr/>
        </p:nvSpPr>
        <p:spPr>
          <a:xfrm flipH="1">
            <a:off x="3699213" y="2785750"/>
            <a:ext cx="1540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Progression du projet en groupe</a:t>
            </a:r>
            <a:endParaRPr sz="1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5" name="Google Shape;1225;p42"/>
          <p:cNvSpPr txBox="1"/>
          <p:nvPr/>
        </p:nvSpPr>
        <p:spPr>
          <a:xfrm flipH="1">
            <a:off x="5239967" y="2285400"/>
            <a:ext cx="15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Étape 4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6" name="Google Shape;1226;p42"/>
          <p:cNvSpPr txBox="1"/>
          <p:nvPr/>
        </p:nvSpPr>
        <p:spPr>
          <a:xfrm flipH="1">
            <a:off x="5240004" y="2785750"/>
            <a:ext cx="1540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Mise en commun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 flipH="1">
            <a:off x="6780795" y="2285400"/>
            <a:ext cx="15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Étape 5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 flipH="1">
            <a:off x="6780831" y="2785750"/>
            <a:ext cx="1540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Debugging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239" name="Google Shape;1239;p42"/>
          <p:cNvCxnSpPr>
            <a:stCxn id="1219" idx="0"/>
            <a:endCxn id="1221" idx="0"/>
          </p:cNvCxnSpPr>
          <p:nvPr/>
        </p:nvCxnSpPr>
        <p:spPr>
          <a:xfrm rot="-5400000" flipH="1">
            <a:off x="2158037" y="1515300"/>
            <a:ext cx="600" cy="1540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40" name="Google Shape;1240;p42"/>
          <p:cNvCxnSpPr>
            <a:stCxn id="1222" idx="2"/>
            <a:endCxn id="1224" idx="2"/>
          </p:cNvCxnSpPr>
          <p:nvPr/>
        </p:nvCxnSpPr>
        <p:spPr>
          <a:xfrm rot="-5400000" flipH="1">
            <a:off x="3698870" y="2402650"/>
            <a:ext cx="600" cy="1540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41" name="Google Shape;1241;p42"/>
          <p:cNvCxnSpPr>
            <a:stCxn id="1223" idx="0"/>
            <a:endCxn id="1225" idx="0"/>
          </p:cNvCxnSpPr>
          <p:nvPr/>
        </p:nvCxnSpPr>
        <p:spPr>
          <a:xfrm rot="-5400000" flipH="1">
            <a:off x="5239674" y="1515300"/>
            <a:ext cx="600" cy="1540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42" name="Google Shape;1242;p42"/>
          <p:cNvCxnSpPr>
            <a:stCxn id="1226" idx="2"/>
            <a:endCxn id="1236" idx="2"/>
          </p:cNvCxnSpPr>
          <p:nvPr/>
        </p:nvCxnSpPr>
        <p:spPr>
          <a:xfrm rot="-5400000" flipH="1">
            <a:off x="6780504" y="2402650"/>
            <a:ext cx="600" cy="1540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345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865704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337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818325" y="2380401"/>
            <a:ext cx="4865704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title" idx="2"/>
          </p:nvPr>
        </p:nvSpPr>
        <p:spPr>
          <a:xfrm>
            <a:off x="818325" y="657900"/>
            <a:ext cx="23964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4405009" y="3325337"/>
            <a:ext cx="877590" cy="1278503"/>
            <a:chOff x="4393218" y="3866890"/>
            <a:chExt cx="567799" cy="827189"/>
          </a:xfrm>
        </p:grpSpPr>
        <p:sp>
          <p:nvSpPr>
            <p:cNvPr id="833" name="Google Shape;833;p3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6334732" y="2388996"/>
            <a:ext cx="2802160" cy="2208198"/>
            <a:chOff x="6334732" y="2125378"/>
            <a:chExt cx="2802160" cy="2208198"/>
          </a:xfrm>
        </p:grpSpPr>
        <p:sp>
          <p:nvSpPr>
            <p:cNvPr id="839" name="Google Shape;839;p31"/>
            <p:cNvSpPr/>
            <p:nvPr/>
          </p:nvSpPr>
          <p:spPr>
            <a:xfrm>
              <a:off x="7573898" y="2700435"/>
              <a:ext cx="230367" cy="195281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125815" y="3523009"/>
              <a:ext cx="26017" cy="569000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912761" y="4091949"/>
              <a:ext cx="446897" cy="119563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138772" y="4094540"/>
              <a:ext cx="52" cy="140345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323219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101095" y="4195859"/>
              <a:ext cx="72816" cy="72764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0318" y="4195859"/>
              <a:ext cx="72764" cy="72764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06236" y="2782630"/>
              <a:ext cx="681981" cy="787240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926553" y="4034786"/>
              <a:ext cx="331273" cy="232907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7053104" y="3239731"/>
              <a:ext cx="724789" cy="330962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810146" y="3116490"/>
              <a:ext cx="635233" cy="441663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797190" y="3263674"/>
              <a:ext cx="1018384" cy="442025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482996" y="4072463"/>
              <a:ext cx="267630" cy="233529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177744" y="2495621"/>
              <a:ext cx="513131" cy="64502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5217" y="3420965"/>
              <a:ext cx="537748" cy="725877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743913" y="2496917"/>
              <a:ext cx="545626" cy="778066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476518" y="3260254"/>
              <a:ext cx="344229" cy="889596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51780" y="3067256"/>
              <a:ext cx="235135" cy="117127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740027" y="2691729"/>
              <a:ext cx="478045" cy="473691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316740" y="3132038"/>
              <a:ext cx="641712" cy="23477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427129" y="2773561"/>
              <a:ext cx="757336" cy="358534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24537" y="3103482"/>
              <a:ext cx="644303" cy="52033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86953" y="2925513"/>
              <a:ext cx="48976" cy="35190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89452" y="2938521"/>
              <a:ext cx="22130" cy="35138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07665" y="3536017"/>
              <a:ext cx="24721" cy="215649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334732" y="3151551"/>
              <a:ext cx="2802160" cy="52036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393211" y="3163237"/>
              <a:ext cx="314378" cy="1170339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703645" y="3163237"/>
              <a:ext cx="313082" cy="1170339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114650" y="2511959"/>
              <a:ext cx="169554" cy="202985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8" name="Google Shape;868;p31"/>
            <p:cNvGrpSpPr/>
            <p:nvPr/>
          </p:nvGrpSpPr>
          <p:grpSpPr>
            <a:xfrm>
              <a:off x="6988000" y="2125378"/>
              <a:ext cx="244243" cy="467604"/>
              <a:chOff x="5990537" y="2792332"/>
              <a:chExt cx="144842" cy="277301"/>
            </a:xfrm>
          </p:grpSpPr>
          <p:sp>
            <p:nvSpPr>
              <p:cNvPr id="869" name="Google Shape;869;p3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73" name="Google Shape;873;p31"/>
          <p:cNvCxnSpPr/>
          <p:nvPr/>
        </p:nvCxnSpPr>
        <p:spPr>
          <a:xfrm>
            <a:off x="3613800" y="4604000"/>
            <a:ext cx="553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4" name="Google Shape;874;p31"/>
          <p:cNvGrpSpPr/>
          <p:nvPr/>
        </p:nvGrpSpPr>
        <p:grpSpPr>
          <a:xfrm>
            <a:off x="6654800" y="3474"/>
            <a:ext cx="711420" cy="1050883"/>
            <a:chOff x="6034650" y="3474"/>
            <a:chExt cx="711420" cy="1050883"/>
          </a:xfrm>
        </p:grpSpPr>
        <p:sp>
          <p:nvSpPr>
            <p:cNvPr id="875" name="Google Shape;875;p31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8" name="Google Shape;878;p31"/>
          <p:cNvCxnSpPr/>
          <p:nvPr/>
        </p:nvCxnSpPr>
        <p:spPr>
          <a:xfrm>
            <a:off x="946617" y="2239500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9" name="Google Shape;879;p31"/>
          <p:cNvGrpSpPr/>
          <p:nvPr/>
        </p:nvGrpSpPr>
        <p:grpSpPr>
          <a:xfrm>
            <a:off x="5620389" y="2174544"/>
            <a:ext cx="979405" cy="2692853"/>
            <a:chOff x="5620389" y="1910926"/>
            <a:chExt cx="979405" cy="2692853"/>
          </a:xfrm>
        </p:grpSpPr>
        <p:sp>
          <p:nvSpPr>
            <p:cNvPr id="880" name="Google Shape;880;p31"/>
            <p:cNvSpPr/>
            <p:nvPr/>
          </p:nvSpPr>
          <p:spPr>
            <a:xfrm>
              <a:off x="6162017" y="4173678"/>
              <a:ext cx="155945" cy="284578"/>
            </a:xfrm>
            <a:custGeom>
              <a:avLst/>
              <a:gdLst/>
              <a:ahLst/>
              <a:cxnLst/>
              <a:rect l="l" t="t" r="r" b="b"/>
              <a:pathLst>
                <a:path w="3009" h="5491" extrusionOk="0">
                  <a:moveTo>
                    <a:pt x="1331" y="0"/>
                  </a:moveTo>
                  <a:cubicBezTo>
                    <a:pt x="899" y="0"/>
                    <a:pt x="570" y="188"/>
                    <a:pt x="427" y="579"/>
                  </a:cubicBezTo>
                  <a:cubicBezTo>
                    <a:pt x="1" y="1732"/>
                    <a:pt x="527" y="3962"/>
                    <a:pt x="828" y="5290"/>
                  </a:cubicBezTo>
                  <a:cubicBezTo>
                    <a:pt x="1007" y="5271"/>
                    <a:pt x="1189" y="5262"/>
                    <a:pt x="1374" y="5262"/>
                  </a:cubicBezTo>
                  <a:cubicBezTo>
                    <a:pt x="1912" y="5262"/>
                    <a:pt x="2467" y="5342"/>
                    <a:pt x="3008" y="5491"/>
                  </a:cubicBezTo>
                  <a:cubicBezTo>
                    <a:pt x="3008" y="4238"/>
                    <a:pt x="2983" y="3010"/>
                    <a:pt x="2908" y="1757"/>
                  </a:cubicBezTo>
                  <a:cubicBezTo>
                    <a:pt x="2883" y="930"/>
                    <a:pt x="2557" y="178"/>
                    <a:pt x="1630" y="27"/>
                  </a:cubicBezTo>
                  <a:cubicBezTo>
                    <a:pt x="1526" y="9"/>
                    <a:pt x="1426" y="0"/>
                    <a:pt x="13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756794" y="2952722"/>
              <a:ext cx="619582" cy="1379561"/>
            </a:xfrm>
            <a:custGeom>
              <a:avLst/>
              <a:gdLst/>
              <a:ahLst/>
              <a:cxnLst/>
              <a:rect l="l" t="t" r="r" b="b"/>
              <a:pathLst>
                <a:path w="11955" h="26619" extrusionOk="0">
                  <a:moveTo>
                    <a:pt x="3842" y="0"/>
                  </a:moveTo>
                  <a:cubicBezTo>
                    <a:pt x="3521" y="0"/>
                    <a:pt x="3201" y="53"/>
                    <a:pt x="2907" y="178"/>
                  </a:cubicBezTo>
                  <a:cubicBezTo>
                    <a:pt x="2005" y="554"/>
                    <a:pt x="1303" y="1280"/>
                    <a:pt x="551" y="1907"/>
                  </a:cubicBezTo>
                  <a:cubicBezTo>
                    <a:pt x="451" y="2408"/>
                    <a:pt x="351" y="2909"/>
                    <a:pt x="251" y="3386"/>
                  </a:cubicBezTo>
                  <a:cubicBezTo>
                    <a:pt x="0" y="4564"/>
                    <a:pt x="326" y="5942"/>
                    <a:pt x="902" y="6970"/>
                  </a:cubicBezTo>
                  <a:cubicBezTo>
                    <a:pt x="1103" y="7371"/>
                    <a:pt x="1353" y="7722"/>
                    <a:pt x="1529" y="8123"/>
                  </a:cubicBezTo>
                  <a:cubicBezTo>
                    <a:pt x="1779" y="8749"/>
                    <a:pt x="1830" y="9426"/>
                    <a:pt x="2030" y="10052"/>
                  </a:cubicBezTo>
                  <a:cubicBezTo>
                    <a:pt x="2231" y="10679"/>
                    <a:pt x="2556" y="11230"/>
                    <a:pt x="2857" y="11807"/>
                  </a:cubicBezTo>
                  <a:cubicBezTo>
                    <a:pt x="4060" y="13962"/>
                    <a:pt x="5489" y="16519"/>
                    <a:pt x="5764" y="19000"/>
                  </a:cubicBezTo>
                  <a:cubicBezTo>
                    <a:pt x="5840" y="19802"/>
                    <a:pt x="5714" y="20679"/>
                    <a:pt x="5689" y="21481"/>
                  </a:cubicBezTo>
                  <a:cubicBezTo>
                    <a:pt x="5639" y="22408"/>
                    <a:pt x="6090" y="23110"/>
                    <a:pt x="6191" y="23987"/>
                  </a:cubicBezTo>
                  <a:cubicBezTo>
                    <a:pt x="6291" y="24814"/>
                    <a:pt x="6291" y="25692"/>
                    <a:pt x="6266" y="26544"/>
                  </a:cubicBezTo>
                  <a:cubicBezTo>
                    <a:pt x="6266" y="26569"/>
                    <a:pt x="6291" y="26619"/>
                    <a:pt x="6341" y="26619"/>
                  </a:cubicBezTo>
                  <a:lnTo>
                    <a:pt x="11704" y="26619"/>
                  </a:lnTo>
                  <a:cubicBezTo>
                    <a:pt x="11729" y="26619"/>
                    <a:pt x="11754" y="26594"/>
                    <a:pt x="11754" y="26544"/>
                  </a:cubicBezTo>
                  <a:cubicBezTo>
                    <a:pt x="11830" y="25992"/>
                    <a:pt x="11855" y="25516"/>
                    <a:pt x="11855" y="25516"/>
                  </a:cubicBezTo>
                  <a:cubicBezTo>
                    <a:pt x="11955" y="24739"/>
                    <a:pt x="11955" y="24088"/>
                    <a:pt x="11754" y="23336"/>
                  </a:cubicBezTo>
                  <a:cubicBezTo>
                    <a:pt x="11654" y="23010"/>
                    <a:pt x="11579" y="22684"/>
                    <a:pt x="11504" y="22358"/>
                  </a:cubicBezTo>
                  <a:cubicBezTo>
                    <a:pt x="11404" y="21832"/>
                    <a:pt x="11353" y="21306"/>
                    <a:pt x="11303" y="20779"/>
                  </a:cubicBezTo>
                  <a:cubicBezTo>
                    <a:pt x="11228" y="20002"/>
                    <a:pt x="11228" y="19200"/>
                    <a:pt x="11153" y="18423"/>
                  </a:cubicBezTo>
                  <a:cubicBezTo>
                    <a:pt x="11078" y="17646"/>
                    <a:pt x="10952" y="16869"/>
                    <a:pt x="10827" y="16118"/>
                  </a:cubicBezTo>
                  <a:cubicBezTo>
                    <a:pt x="10426" y="13812"/>
                    <a:pt x="10025" y="11481"/>
                    <a:pt x="9474" y="9200"/>
                  </a:cubicBezTo>
                  <a:cubicBezTo>
                    <a:pt x="9198" y="8072"/>
                    <a:pt x="8872" y="6920"/>
                    <a:pt x="8496" y="5817"/>
                  </a:cubicBezTo>
                  <a:cubicBezTo>
                    <a:pt x="8045" y="4488"/>
                    <a:pt x="7494" y="3210"/>
                    <a:pt x="6792" y="1982"/>
                  </a:cubicBezTo>
                  <a:cubicBezTo>
                    <a:pt x="6366" y="1255"/>
                    <a:pt x="5865" y="478"/>
                    <a:pt x="4988" y="203"/>
                  </a:cubicBezTo>
                  <a:cubicBezTo>
                    <a:pt x="4630" y="79"/>
                    <a:pt x="4234" y="0"/>
                    <a:pt x="3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097080" y="2305370"/>
              <a:ext cx="502714" cy="862129"/>
            </a:xfrm>
            <a:custGeom>
              <a:avLst/>
              <a:gdLst/>
              <a:ahLst/>
              <a:cxnLst/>
              <a:rect l="l" t="t" r="r" b="b"/>
              <a:pathLst>
                <a:path w="9700" h="16635" extrusionOk="0">
                  <a:moveTo>
                    <a:pt x="1617" y="0"/>
                  </a:moveTo>
                  <a:cubicBezTo>
                    <a:pt x="1143" y="0"/>
                    <a:pt x="668" y="230"/>
                    <a:pt x="427" y="639"/>
                  </a:cubicBezTo>
                  <a:cubicBezTo>
                    <a:pt x="0" y="1365"/>
                    <a:pt x="401" y="1992"/>
                    <a:pt x="552" y="2719"/>
                  </a:cubicBezTo>
                  <a:cubicBezTo>
                    <a:pt x="777" y="3721"/>
                    <a:pt x="953" y="4724"/>
                    <a:pt x="1153" y="5726"/>
                  </a:cubicBezTo>
                  <a:cubicBezTo>
                    <a:pt x="1279" y="6428"/>
                    <a:pt x="1429" y="7105"/>
                    <a:pt x="1655" y="7781"/>
                  </a:cubicBezTo>
                  <a:cubicBezTo>
                    <a:pt x="2532" y="10363"/>
                    <a:pt x="5138" y="12218"/>
                    <a:pt x="5489" y="14974"/>
                  </a:cubicBezTo>
                  <a:cubicBezTo>
                    <a:pt x="5564" y="15375"/>
                    <a:pt x="5665" y="15802"/>
                    <a:pt x="6016" y="15977"/>
                  </a:cubicBezTo>
                  <a:cubicBezTo>
                    <a:pt x="6141" y="16052"/>
                    <a:pt x="6266" y="16077"/>
                    <a:pt x="6417" y="16127"/>
                  </a:cubicBezTo>
                  <a:cubicBezTo>
                    <a:pt x="7068" y="16253"/>
                    <a:pt x="7745" y="16403"/>
                    <a:pt x="8422" y="16553"/>
                  </a:cubicBezTo>
                  <a:cubicBezTo>
                    <a:pt x="8587" y="16598"/>
                    <a:pt x="8761" y="16635"/>
                    <a:pt x="8934" y="16635"/>
                  </a:cubicBezTo>
                  <a:cubicBezTo>
                    <a:pt x="9049" y="16635"/>
                    <a:pt x="9163" y="16619"/>
                    <a:pt x="9274" y="16578"/>
                  </a:cubicBezTo>
                  <a:cubicBezTo>
                    <a:pt x="9524" y="16453"/>
                    <a:pt x="9700" y="16077"/>
                    <a:pt x="9524" y="15852"/>
                  </a:cubicBezTo>
                  <a:cubicBezTo>
                    <a:pt x="9449" y="15776"/>
                    <a:pt x="9324" y="15726"/>
                    <a:pt x="9199" y="15676"/>
                  </a:cubicBezTo>
                  <a:cubicBezTo>
                    <a:pt x="8697" y="15501"/>
                    <a:pt x="7695" y="15350"/>
                    <a:pt x="7369" y="14899"/>
                  </a:cubicBezTo>
                  <a:cubicBezTo>
                    <a:pt x="7043" y="14448"/>
                    <a:pt x="7118" y="13796"/>
                    <a:pt x="6993" y="13270"/>
                  </a:cubicBezTo>
                  <a:cubicBezTo>
                    <a:pt x="6993" y="13270"/>
                    <a:pt x="6993" y="13245"/>
                    <a:pt x="6993" y="13245"/>
                  </a:cubicBezTo>
                  <a:cubicBezTo>
                    <a:pt x="6843" y="12644"/>
                    <a:pt x="6542" y="12067"/>
                    <a:pt x="6391" y="11466"/>
                  </a:cubicBezTo>
                  <a:cubicBezTo>
                    <a:pt x="6091" y="10263"/>
                    <a:pt x="5965" y="8909"/>
                    <a:pt x="5138" y="7932"/>
                  </a:cubicBezTo>
                  <a:cubicBezTo>
                    <a:pt x="4888" y="7631"/>
                    <a:pt x="4587" y="7355"/>
                    <a:pt x="4437" y="7004"/>
                  </a:cubicBezTo>
                  <a:cubicBezTo>
                    <a:pt x="4336" y="6679"/>
                    <a:pt x="4361" y="6328"/>
                    <a:pt x="4386" y="5977"/>
                  </a:cubicBezTo>
                  <a:cubicBezTo>
                    <a:pt x="4462" y="4674"/>
                    <a:pt x="4111" y="3571"/>
                    <a:pt x="3710" y="2368"/>
                  </a:cubicBezTo>
                  <a:cubicBezTo>
                    <a:pt x="3409" y="1516"/>
                    <a:pt x="3058" y="438"/>
                    <a:pt x="2106" y="87"/>
                  </a:cubicBezTo>
                  <a:cubicBezTo>
                    <a:pt x="1950" y="29"/>
                    <a:pt x="1784" y="0"/>
                    <a:pt x="161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02222" y="4245197"/>
              <a:ext cx="165015" cy="272813"/>
            </a:xfrm>
            <a:custGeom>
              <a:avLst/>
              <a:gdLst/>
              <a:ahLst/>
              <a:cxnLst/>
              <a:rect l="l" t="t" r="r" b="b"/>
              <a:pathLst>
                <a:path w="3184" h="5264" extrusionOk="0">
                  <a:moveTo>
                    <a:pt x="1883" y="0"/>
                  </a:moveTo>
                  <a:cubicBezTo>
                    <a:pt x="1448" y="0"/>
                    <a:pt x="1073" y="202"/>
                    <a:pt x="802" y="577"/>
                  </a:cubicBezTo>
                  <a:cubicBezTo>
                    <a:pt x="76" y="1680"/>
                    <a:pt x="25" y="3810"/>
                    <a:pt x="0" y="5088"/>
                  </a:cubicBezTo>
                  <a:cubicBezTo>
                    <a:pt x="205" y="5067"/>
                    <a:pt x="412" y="5055"/>
                    <a:pt x="619" y="5055"/>
                  </a:cubicBezTo>
                  <a:cubicBezTo>
                    <a:pt x="1124" y="5055"/>
                    <a:pt x="1634" y="5122"/>
                    <a:pt x="2131" y="5264"/>
                  </a:cubicBezTo>
                  <a:cubicBezTo>
                    <a:pt x="2431" y="4086"/>
                    <a:pt x="2732" y="2883"/>
                    <a:pt x="3008" y="1680"/>
                  </a:cubicBezTo>
                  <a:cubicBezTo>
                    <a:pt x="3183" y="903"/>
                    <a:pt x="3058" y="176"/>
                    <a:pt x="2156" y="26"/>
                  </a:cubicBezTo>
                  <a:cubicBezTo>
                    <a:pt x="2063" y="9"/>
                    <a:pt x="1972" y="0"/>
                    <a:pt x="1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682735" y="4452913"/>
              <a:ext cx="335160" cy="150866"/>
            </a:xfrm>
            <a:custGeom>
              <a:avLst/>
              <a:gdLst/>
              <a:ahLst/>
              <a:cxnLst/>
              <a:rect l="l" t="t" r="r" b="b"/>
              <a:pathLst>
                <a:path w="6467" h="2911" extrusionOk="0">
                  <a:moveTo>
                    <a:pt x="2944" y="1"/>
                  </a:moveTo>
                  <a:cubicBezTo>
                    <a:pt x="2865" y="1"/>
                    <a:pt x="2729" y="180"/>
                    <a:pt x="2682" y="203"/>
                  </a:cubicBezTo>
                  <a:cubicBezTo>
                    <a:pt x="2582" y="278"/>
                    <a:pt x="2482" y="354"/>
                    <a:pt x="2356" y="404"/>
                  </a:cubicBezTo>
                  <a:cubicBezTo>
                    <a:pt x="2131" y="504"/>
                    <a:pt x="1880" y="554"/>
                    <a:pt x="1630" y="579"/>
                  </a:cubicBezTo>
                  <a:cubicBezTo>
                    <a:pt x="1564" y="587"/>
                    <a:pt x="1497" y="590"/>
                    <a:pt x="1429" y="590"/>
                  </a:cubicBezTo>
                  <a:cubicBezTo>
                    <a:pt x="1052" y="590"/>
                    <a:pt x="637" y="481"/>
                    <a:pt x="276" y="354"/>
                  </a:cubicBezTo>
                  <a:cubicBezTo>
                    <a:pt x="276" y="704"/>
                    <a:pt x="226" y="1055"/>
                    <a:pt x="151" y="1406"/>
                  </a:cubicBezTo>
                  <a:cubicBezTo>
                    <a:pt x="51" y="1807"/>
                    <a:pt x="0" y="2258"/>
                    <a:pt x="376" y="2509"/>
                  </a:cubicBezTo>
                  <a:cubicBezTo>
                    <a:pt x="677" y="2735"/>
                    <a:pt x="1103" y="2785"/>
                    <a:pt x="1479" y="2810"/>
                  </a:cubicBezTo>
                  <a:cubicBezTo>
                    <a:pt x="2381" y="2860"/>
                    <a:pt x="3309" y="2910"/>
                    <a:pt x="4211" y="2910"/>
                  </a:cubicBezTo>
                  <a:lnTo>
                    <a:pt x="4386" y="2910"/>
                  </a:lnTo>
                  <a:cubicBezTo>
                    <a:pt x="4988" y="2910"/>
                    <a:pt x="5589" y="2885"/>
                    <a:pt x="6116" y="2559"/>
                  </a:cubicBezTo>
                  <a:cubicBezTo>
                    <a:pt x="6116" y="2559"/>
                    <a:pt x="6141" y="2534"/>
                    <a:pt x="6141" y="2534"/>
                  </a:cubicBezTo>
                  <a:cubicBezTo>
                    <a:pt x="6341" y="2409"/>
                    <a:pt x="6467" y="2208"/>
                    <a:pt x="6467" y="1983"/>
                  </a:cubicBezTo>
                  <a:cubicBezTo>
                    <a:pt x="6467" y="1782"/>
                    <a:pt x="6316" y="1607"/>
                    <a:pt x="6141" y="1481"/>
                  </a:cubicBezTo>
                  <a:cubicBezTo>
                    <a:pt x="5990" y="1381"/>
                    <a:pt x="5790" y="1306"/>
                    <a:pt x="5589" y="1281"/>
                  </a:cubicBezTo>
                  <a:cubicBezTo>
                    <a:pt x="5264" y="1181"/>
                    <a:pt x="4963" y="1131"/>
                    <a:pt x="4637" y="1055"/>
                  </a:cubicBezTo>
                  <a:cubicBezTo>
                    <a:pt x="4411" y="1030"/>
                    <a:pt x="4186" y="980"/>
                    <a:pt x="3960" y="905"/>
                  </a:cubicBezTo>
                  <a:cubicBezTo>
                    <a:pt x="3735" y="830"/>
                    <a:pt x="3509" y="679"/>
                    <a:pt x="3334" y="529"/>
                  </a:cubicBezTo>
                  <a:cubicBezTo>
                    <a:pt x="3234" y="429"/>
                    <a:pt x="3158" y="329"/>
                    <a:pt x="3083" y="228"/>
                  </a:cubicBezTo>
                  <a:cubicBezTo>
                    <a:pt x="3058" y="178"/>
                    <a:pt x="3008" y="28"/>
                    <a:pt x="2958" y="3"/>
                  </a:cubicBezTo>
                  <a:cubicBezTo>
                    <a:pt x="2953" y="1"/>
                    <a:pt x="2949" y="1"/>
                    <a:pt x="29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173730" y="4409846"/>
              <a:ext cx="315673" cy="140242"/>
            </a:xfrm>
            <a:custGeom>
              <a:avLst/>
              <a:gdLst/>
              <a:ahLst/>
              <a:cxnLst/>
              <a:rect l="l" t="t" r="r" b="b"/>
              <a:pathLst>
                <a:path w="6091" h="2706" extrusionOk="0">
                  <a:moveTo>
                    <a:pt x="2840" y="0"/>
                  </a:moveTo>
                  <a:cubicBezTo>
                    <a:pt x="2772" y="0"/>
                    <a:pt x="2694" y="45"/>
                    <a:pt x="2632" y="107"/>
                  </a:cubicBezTo>
                  <a:cubicBezTo>
                    <a:pt x="2456" y="232"/>
                    <a:pt x="2231" y="282"/>
                    <a:pt x="2030" y="307"/>
                  </a:cubicBezTo>
                  <a:cubicBezTo>
                    <a:pt x="1790" y="349"/>
                    <a:pt x="1549" y="369"/>
                    <a:pt x="1308" y="369"/>
                  </a:cubicBezTo>
                  <a:cubicBezTo>
                    <a:pt x="973" y="369"/>
                    <a:pt x="637" y="330"/>
                    <a:pt x="301" y="257"/>
                  </a:cubicBezTo>
                  <a:lnTo>
                    <a:pt x="301" y="257"/>
                  </a:lnTo>
                  <a:cubicBezTo>
                    <a:pt x="376" y="533"/>
                    <a:pt x="251" y="784"/>
                    <a:pt x="176" y="1059"/>
                  </a:cubicBezTo>
                  <a:cubicBezTo>
                    <a:pt x="25" y="1611"/>
                    <a:pt x="0" y="2488"/>
                    <a:pt x="702" y="2663"/>
                  </a:cubicBezTo>
                  <a:cubicBezTo>
                    <a:pt x="820" y="2693"/>
                    <a:pt x="942" y="2703"/>
                    <a:pt x="1064" y="2703"/>
                  </a:cubicBezTo>
                  <a:cubicBezTo>
                    <a:pt x="1255" y="2703"/>
                    <a:pt x="1447" y="2679"/>
                    <a:pt x="1629" y="2663"/>
                  </a:cubicBezTo>
                  <a:cubicBezTo>
                    <a:pt x="1814" y="2649"/>
                    <a:pt x="2000" y="2643"/>
                    <a:pt x="2187" y="2643"/>
                  </a:cubicBezTo>
                  <a:cubicBezTo>
                    <a:pt x="2810" y="2643"/>
                    <a:pt x="3438" y="2705"/>
                    <a:pt x="4053" y="2705"/>
                  </a:cubicBezTo>
                  <a:cubicBezTo>
                    <a:pt x="4526" y="2705"/>
                    <a:pt x="4991" y="2669"/>
                    <a:pt x="5439" y="2538"/>
                  </a:cubicBezTo>
                  <a:cubicBezTo>
                    <a:pt x="5714" y="2463"/>
                    <a:pt x="6040" y="2262"/>
                    <a:pt x="6090" y="2012"/>
                  </a:cubicBezTo>
                  <a:cubicBezTo>
                    <a:pt x="6090" y="1962"/>
                    <a:pt x="6090" y="1886"/>
                    <a:pt x="6090" y="1836"/>
                  </a:cubicBezTo>
                  <a:cubicBezTo>
                    <a:pt x="6015" y="1561"/>
                    <a:pt x="5689" y="1435"/>
                    <a:pt x="5389" y="1360"/>
                  </a:cubicBezTo>
                  <a:cubicBezTo>
                    <a:pt x="5138" y="1310"/>
                    <a:pt x="4862" y="1260"/>
                    <a:pt x="4612" y="1210"/>
                  </a:cubicBezTo>
                  <a:cubicBezTo>
                    <a:pt x="4411" y="1134"/>
                    <a:pt x="4261" y="1034"/>
                    <a:pt x="4085" y="959"/>
                  </a:cubicBezTo>
                  <a:cubicBezTo>
                    <a:pt x="3659" y="733"/>
                    <a:pt x="3283" y="558"/>
                    <a:pt x="3008" y="132"/>
                  </a:cubicBezTo>
                  <a:cubicBezTo>
                    <a:pt x="2983" y="82"/>
                    <a:pt x="2933" y="32"/>
                    <a:pt x="2882" y="7"/>
                  </a:cubicBezTo>
                  <a:cubicBezTo>
                    <a:pt x="2869" y="2"/>
                    <a:pt x="2855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620389" y="2885919"/>
              <a:ext cx="435184" cy="1491039"/>
            </a:xfrm>
            <a:custGeom>
              <a:avLst/>
              <a:gdLst/>
              <a:ahLst/>
              <a:cxnLst/>
              <a:rect l="l" t="t" r="r" b="b"/>
              <a:pathLst>
                <a:path w="8397" h="28770" extrusionOk="0">
                  <a:moveTo>
                    <a:pt x="3635" y="1"/>
                  </a:moveTo>
                  <a:cubicBezTo>
                    <a:pt x="3304" y="1"/>
                    <a:pt x="2977" y="81"/>
                    <a:pt x="2682" y="264"/>
                  </a:cubicBezTo>
                  <a:cubicBezTo>
                    <a:pt x="2156" y="564"/>
                    <a:pt x="1880" y="1066"/>
                    <a:pt x="1604" y="1592"/>
                  </a:cubicBezTo>
                  <a:cubicBezTo>
                    <a:pt x="1454" y="1918"/>
                    <a:pt x="1304" y="2219"/>
                    <a:pt x="1153" y="2544"/>
                  </a:cubicBezTo>
                  <a:cubicBezTo>
                    <a:pt x="802" y="3221"/>
                    <a:pt x="477" y="3923"/>
                    <a:pt x="276" y="4650"/>
                  </a:cubicBezTo>
                  <a:cubicBezTo>
                    <a:pt x="51" y="5402"/>
                    <a:pt x="0" y="6204"/>
                    <a:pt x="201" y="6930"/>
                  </a:cubicBezTo>
                  <a:cubicBezTo>
                    <a:pt x="351" y="7407"/>
                    <a:pt x="627" y="7657"/>
                    <a:pt x="827" y="8058"/>
                  </a:cubicBezTo>
                  <a:cubicBezTo>
                    <a:pt x="1103" y="8584"/>
                    <a:pt x="1279" y="9161"/>
                    <a:pt x="1304" y="9737"/>
                  </a:cubicBezTo>
                  <a:cubicBezTo>
                    <a:pt x="1329" y="10138"/>
                    <a:pt x="1254" y="10564"/>
                    <a:pt x="1254" y="10965"/>
                  </a:cubicBezTo>
                  <a:cubicBezTo>
                    <a:pt x="1203" y="11918"/>
                    <a:pt x="1404" y="12845"/>
                    <a:pt x="1629" y="13747"/>
                  </a:cubicBezTo>
                  <a:cubicBezTo>
                    <a:pt x="1730" y="14098"/>
                    <a:pt x="1855" y="14449"/>
                    <a:pt x="1855" y="14825"/>
                  </a:cubicBezTo>
                  <a:cubicBezTo>
                    <a:pt x="1880" y="15126"/>
                    <a:pt x="1830" y="15427"/>
                    <a:pt x="1805" y="15752"/>
                  </a:cubicBezTo>
                  <a:cubicBezTo>
                    <a:pt x="1755" y="16554"/>
                    <a:pt x="1905" y="17382"/>
                    <a:pt x="1955" y="18209"/>
                  </a:cubicBezTo>
                  <a:cubicBezTo>
                    <a:pt x="2005" y="19036"/>
                    <a:pt x="1830" y="19712"/>
                    <a:pt x="1529" y="20489"/>
                  </a:cubicBezTo>
                  <a:cubicBezTo>
                    <a:pt x="1329" y="20991"/>
                    <a:pt x="1203" y="21517"/>
                    <a:pt x="1203" y="22043"/>
                  </a:cubicBezTo>
                  <a:cubicBezTo>
                    <a:pt x="1203" y="22845"/>
                    <a:pt x="1329" y="23697"/>
                    <a:pt x="1103" y="24474"/>
                  </a:cubicBezTo>
                  <a:cubicBezTo>
                    <a:pt x="1028" y="24725"/>
                    <a:pt x="928" y="24950"/>
                    <a:pt x="827" y="25176"/>
                  </a:cubicBezTo>
                  <a:cubicBezTo>
                    <a:pt x="426" y="26179"/>
                    <a:pt x="251" y="27256"/>
                    <a:pt x="101" y="28309"/>
                  </a:cubicBezTo>
                  <a:cubicBezTo>
                    <a:pt x="76" y="28359"/>
                    <a:pt x="126" y="28434"/>
                    <a:pt x="176" y="28434"/>
                  </a:cubicBezTo>
                  <a:cubicBezTo>
                    <a:pt x="552" y="28484"/>
                    <a:pt x="1830" y="28735"/>
                    <a:pt x="1930" y="28735"/>
                  </a:cubicBezTo>
                  <a:cubicBezTo>
                    <a:pt x="2128" y="28760"/>
                    <a:pt x="2322" y="28770"/>
                    <a:pt x="2513" y="28770"/>
                  </a:cubicBezTo>
                  <a:cubicBezTo>
                    <a:pt x="3155" y="28770"/>
                    <a:pt x="3769" y="28661"/>
                    <a:pt x="4389" y="28661"/>
                  </a:cubicBezTo>
                  <a:cubicBezTo>
                    <a:pt x="4686" y="28661"/>
                    <a:pt x="4984" y="28686"/>
                    <a:pt x="5289" y="28760"/>
                  </a:cubicBezTo>
                  <a:cubicBezTo>
                    <a:pt x="5339" y="28760"/>
                    <a:pt x="5389" y="28735"/>
                    <a:pt x="5414" y="28685"/>
                  </a:cubicBezTo>
                  <a:cubicBezTo>
                    <a:pt x="6291" y="26279"/>
                    <a:pt x="6968" y="23823"/>
                    <a:pt x="7419" y="21316"/>
                  </a:cubicBezTo>
                  <a:cubicBezTo>
                    <a:pt x="7569" y="20590"/>
                    <a:pt x="7469" y="19888"/>
                    <a:pt x="7494" y="19186"/>
                  </a:cubicBezTo>
                  <a:cubicBezTo>
                    <a:pt x="7494" y="18910"/>
                    <a:pt x="7594" y="18509"/>
                    <a:pt x="7670" y="18259"/>
                  </a:cubicBezTo>
                  <a:cubicBezTo>
                    <a:pt x="8071" y="16830"/>
                    <a:pt x="8396" y="15477"/>
                    <a:pt x="8146" y="13998"/>
                  </a:cubicBezTo>
                  <a:cubicBezTo>
                    <a:pt x="8071" y="13522"/>
                    <a:pt x="8021" y="13046"/>
                    <a:pt x="7970" y="12569"/>
                  </a:cubicBezTo>
                  <a:cubicBezTo>
                    <a:pt x="7845" y="11266"/>
                    <a:pt x="7795" y="9938"/>
                    <a:pt x="7720" y="8635"/>
                  </a:cubicBezTo>
                  <a:cubicBezTo>
                    <a:pt x="7670" y="7356"/>
                    <a:pt x="7494" y="6128"/>
                    <a:pt x="7294" y="4875"/>
                  </a:cubicBezTo>
                  <a:cubicBezTo>
                    <a:pt x="7244" y="4424"/>
                    <a:pt x="7294" y="4023"/>
                    <a:pt x="7143" y="3572"/>
                  </a:cubicBezTo>
                  <a:cubicBezTo>
                    <a:pt x="6943" y="2970"/>
                    <a:pt x="6717" y="2394"/>
                    <a:pt x="6391" y="1893"/>
                  </a:cubicBezTo>
                  <a:cubicBezTo>
                    <a:pt x="5940" y="1116"/>
                    <a:pt x="5264" y="439"/>
                    <a:pt x="4411" y="138"/>
                  </a:cubicBezTo>
                  <a:cubicBezTo>
                    <a:pt x="4158" y="50"/>
                    <a:pt x="3895" y="1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713882" y="2231415"/>
              <a:ext cx="478097" cy="829271"/>
            </a:xfrm>
            <a:custGeom>
              <a:avLst/>
              <a:gdLst/>
              <a:ahLst/>
              <a:cxnLst/>
              <a:rect l="l" t="t" r="r" b="b"/>
              <a:pathLst>
                <a:path w="9225" h="16001" extrusionOk="0">
                  <a:moveTo>
                    <a:pt x="5703" y="0"/>
                  </a:moveTo>
                  <a:cubicBezTo>
                    <a:pt x="5565" y="0"/>
                    <a:pt x="5427" y="19"/>
                    <a:pt x="5289" y="60"/>
                  </a:cubicBezTo>
                  <a:cubicBezTo>
                    <a:pt x="5114" y="111"/>
                    <a:pt x="4963" y="186"/>
                    <a:pt x="4838" y="286"/>
                  </a:cubicBezTo>
                  <a:cubicBezTo>
                    <a:pt x="3785" y="938"/>
                    <a:pt x="2883" y="1840"/>
                    <a:pt x="2357" y="2968"/>
                  </a:cubicBezTo>
                  <a:cubicBezTo>
                    <a:pt x="1931" y="3920"/>
                    <a:pt x="1705" y="4923"/>
                    <a:pt x="1530" y="5925"/>
                  </a:cubicBezTo>
                  <a:cubicBezTo>
                    <a:pt x="1405" y="6523"/>
                    <a:pt x="366" y="13620"/>
                    <a:pt x="8" y="13620"/>
                  </a:cubicBezTo>
                  <a:cubicBezTo>
                    <a:pt x="6" y="13620"/>
                    <a:pt x="3" y="13620"/>
                    <a:pt x="1" y="13619"/>
                  </a:cubicBezTo>
                  <a:lnTo>
                    <a:pt x="1" y="13619"/>
                  </a:lnTo>
                  <a:cubicBezTo>
                    <a:pt x="402" y="13745"/>
                    <a:pt x="828" y="13845"/>
                    <a:pt x="1254" y="13995"/>
                  </a:cubicBezTo>
                  <a:cubicBezTo>
                    <a:pt x="1831" y="14221"/>
                    <a:pt x="2432" y="14447"/>
                    <a:pt x="3008" y="14697"/>
                  </a:cubicBezTo>
                  <a:cubicBezTo>
                    <a:pt x="4161" y="15173"/>
                    <a:pt x="5289" y="15700"/>
                    <a:pt x="6517" y="16000"/>
                  </a:cubicBezTo>
                  <a:cubicBezTo>
                    <a:pt x="6668" y="15875"/>
                    <a:pt x="6793" y="15750"/>
                    <a:pt x="6918" y="15524"/>
                  </a:cubicBezTo>
                  <a:cubicBezTo>
                    <a:pt x="7194" y="14898"/>
                    <a:pt x="7420" y="14171"/>
                    <a:pt x="7520" y="13494"/>
                  </a:cubicBezTo>
                  <a:cubicBezTo>
                    <a:pt x="7896" y="11013"/>
                    <a:pt x="8096" y="8331"/>
                    <a:pt x="8723" y="5900"/>
                  </a:cubicBezTo>
                  <a:cubicBezTo>
                    <a:pt x="9024" y="4797"/>
                    <a:pt x="9224" y="3544"/>
                    <a:pt x="8898" y="2416"/>
                  </a:cubicBezTo>
                  <a:cubicBezTo>
                    <a:pt x="8723" y="1865"/>
                    <a:pt x="8372" y="1364"/>
                    <a:pt x="7946" y="963"/>
                  </a:cubicBezTo>
                  <a:cubicBezTo>
                    <a:pt x="7394" y="487"/>
                    <a:pt x="6718" y="186"/>
                    <a:pt x="6041" y="35"/>
                  </a:cubicBezTo>
                  <a:cubicBezTo>
                    <a:pt x="5928" y="13"/>
                    <a:pt x="5816" y="0"/>
                    <a:pt x="5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8574" y="2420422"/>
              <a:ext cx="622277" cy="841605"/>
            </a:xfrm>
            <a:custGeom>
              <a:avLst/>
              <a:gdLst/>
              <a:ahLst/>
              <a:cxnLst/>
              <a:rect l="l" t="t" r="r" b="b"/>
              <a:pathLst>
                <a:path w="12007" h="16239" extrusionOk="0">
                  <a:moveTo>
                    <a:pt x="1913" y="0"/>
                  </a:moveTo>
                  <a:cubicBezTo>
                    <a:pt x="1827" y="0"/>
                    <a:pt x="1741" y="8"/>
                    <a:pt x="1655" y="23"/>
                  </a:cubicBezTo>
                  <a:cubicBezTo>
                    <a:pt x="928" y="148"/>
                    <a:pt x="402" y="774"/>
                    <a:pt x="201" y="1476"/>
                  </a:cubicBezTo>
                  <a:cubicBezTo>
                    <a:pt x="1" y="2178"/>
                    <a:pt x="51" y="2905"/>
                    <a:pt x="126" y="3632"/>
                  </a:cubicBezTo>
                  <a:cubicBezTo>
                    <a:pt x="227" y="4308"/>
                    <a:pt x="327" y="5010"/>
                    <a:pt x="653" y="5637"/>
                  </a:cubicBezTo>
                  <a:cubicBezTo>
                    <a:pt x="953" y="6238"/>
                    <a:pt x="1404" y="6739"/>
                    <a:pt x="1755" y="7316"/>
                  </a:cubicBezTo>
                  <a:cubicBezTo>
                    <a:pt x="2056" y="7867"/>
                    <a:pt x="2232" y="8469"/>
                    <a:pt x="2507" y="9045"/>
                  </a:cubicBezTo>
                  <a:cubicBezTo>
                    <a:pt x="2983" y="10048"/>
                    <a:pt x="3811" y="10524"/>
                    <a:pt x="4738" y="10950"/>
                  </a:cubicBezTo>
                  <a:cubicBezTo>
                    <a:pt x="5039" y="11075"/>
                    <a:pt x="5364" y="11226"/>
                    <a:pt x="5690" y="11376"/>
                  </a:cubicBezTo>
                  <a:cubicBezTo>
                    <a:pt x="7144" y="12053"/>
                    <a:pt x="8547" y="12880"/>
                    <a:pt x="9826" y="13882"/>
                  </a:cubicBezTo>
                  <a:cubicBezTo>
                    <a:pt x="9450" y="14233"/>
                    <a:pt x="9099" y="14684"/>
                    <a:pt x="9074" y="15186"/>
                  </a:cubicBezTo>
                  <a:cubicBezTo>
                    <a:pt x="9049" y="15700"/>
                    <a:pt x="9432" y="16239"/>
                    <a:pt x="9918" y="16239"/>
                  </a:cubicBezTo>
                  <a:cubicBezTo>
                    <a:pt x="9929" y="16239"/>
                    <a:pt x="9940" y="16239"/>
                    <a:pt x="9951" y="16238"/>
                  </a:cubicBezTo>
                  <a:cubicBezTo>
                    <a:pt x="10252" y="15912"/>
                    <a:pt x="10302" y="15436"/>
                    <a:pt x="10502" y="15035"/>
                  </a:cubicBezTo>
                  <a:cubicBezTo>
                    <a:pt x="10778" y="14534"/>
                    <a:pt x="11630" y="14534"/>
                    <a:pt x="11806" y="14158"/>
                  </a:cubicBezTo>
                  <a:cubicBezTo>
                    <a:pt x="12006" y="13757"/>
                    <a:pt x="11555" y="13206"/>
                    <a:pt x="11329" y="12930"/>
                  </a:cubicBezTo>
                  <a:cubicBezTo>
                    <a:pt x="10703" y="12103"/>
                    <a:pt x="9700" y="11627"/>
                    <a:pt x="9049" y="10825"/>
                  </a:cubicBezTo>
                  <a:cubicBezTo>
                    <a:pt x="8823" y="10549"/>
                    <a:pt x="8673" y="10198"/>
                    <a:pt x="8472" y="9897"/>
                  </a:cubicBezTo>
                  <a:cubicBezTo>
                    <a:pt x="8121" y="9396"/>
                    <a:pt x="7695" y="8970"/>
                    <a:pt x="7194" y="8669"/>
                  </a:cubicBezTo>
                  <a:cubicBezTo>
                    <a:pt x="6217" y="8043"/>
                    <a:pt x="5866" y="7165"/>
                    <a:pt x="5389" y="6138"/>
                  </a:cubicBezTo>
                  <a:cubicBezTo>
                    <a:pt x="5239" y="5837"/>
                    <a:pt x="5089" y="5511"/>
                    <a:pt x="4988" y="5160"/>
                  </a:cubicBezTo>
                  <a:cubicBezTo>
                    <a:pt x="4888" y="4734"/>
                    <a:pt x="4888" y="4283"/>
                    <a:pt x="4838" y="3832"/>
                  </a:cubicBezTo>
                  <a:cubicBezTo>
                    <a:pt x="4738" y="3206"/>
                    <a:pt x="4487" y="2604"/>
                    <a:pt x="4212" y="2028"/>
                  </a:cubicBezTo>
                  <a:cubicBezTo>
                    <a:pt x="3961" y="1501"/>
                    <a:pt x="3660" y="975"/>
                    <a:pt x="3234" y="574"/>
                  </a:cubicBezTo>
                  <a:cubicBezTo>
                    <a:pt x="2872" y="233"/>
                    <a:pt x="2400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6026960" y="2233643"/>
              <a:ext cx="288413" cy="336041"/>
            </a:xfrm>
            <a:custGeom>
              <a:avLst/>
              <a:gdLst/>
              <a:ahLst/>
              <a:cxnLst/>
              <a:rect l="l" t="t" r="r" b="b"/>
              <a:pathLst>
                <a:path w="5565" h="6484" extrusionOk="0">
                  <a:moveTo>
                    <a:pt x="1772" y="1"/>
                  </a:moveTo>
                  <a:cubicBezTo>
                    <a:pt x="1596" y="1"/>
                    <a:pt x="1421" y="29"/>
                    <a:pt x="1253" y="93"/>
                  </a:cubicBezTo>
                  <a:cubicBezTo>
                    <a:pt x="1028" y="168"/>
                    <a:pt x="827" y="343"/>
                    <a:pt x="677" y="544"/>
                  </a:cubicBezTo>
                  <a:cubicBezTo>
                    <a:pt x="526" y="719"/>
                    <a:pt x="401" y="970"/>
                    <a:pt x="351" y="1195"/>
                  </a:cubicBezTo>
                  <a:cubicBezTo>
                    <a:pt x="0" y="2449"/>
                    <a:pt x="476" y="3977"/>
                    <a:pt x="1003" y="5105"/>
                  </a:cubicBezTo>
                  <a:cubicBezTo>
                    <a:pt x="1203" y="5506"/>
                    <a:pt x="1278" y="6208"/>
                    <a:pt x="1729" y="6434"/>
                  </a:cubicBezTo>
                  <a:cubicBezTo>
                    <a:pt x="1805" y="6469"/>
                    <a:pt x="1875" y="6483"/>
                    <a:pt x="1942" y="6483"/>
                  </a:cubicBezTo>
                  <a:cubicBezTo>
                    <a:pt x="2161" y="6483"/>
                    <a:pt x="2339" y="6323"/>
                    <a:pt x="2531" y="6208"/>
                  </a:cubicBezTo>
                  <a:cubicBezTo>
                    <a:pt x="2857" y="6058"/>
                    <a:pt x="3183" y="5932"/>
                    <a:pt x="3509" y="5757"/>
                  </a:cubicBezTo>
                  <a:cubicBezTo>
                    <a:pt x="4186" y="5406"/>
                    <a:pt x="4887" y="5005"/>
                    <a:pt x="5564" y="4604"/>
                  </a:cubicBezTo>
                  <a:cubicBezTo>
                    <a:pt x="5188" y="2900"/>
                    <a:pt x="4386" y="1170"/>
                    <a:pt x="2857" y="318"/>
                  </a:cubicBezTo>
                  <a:cubicBezTo>
                    <a:pt x="2533" y="130"/>
                    <a:pt x="2150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919111" y="1982031"/>
              <a:ext cx="250735" cy="359207"/>
            </a:xfrm>
            <a:custGeom>
              <a:avLst/>
              <a:gdLst/>
              <a:ahLst/>
              <a:cxnLst/>
              <a:rect l="l" t="t" r="r" b="b"/>
              <a:pathLst>
                <a:path w="4838" h="6931" extrusionOk="0">
                  <a:moveTo>
                    <a:pt x="3339" y="0"/>
                  </a:moveTo>
                  <a:cubicBezTo>
                    <a:pt x="2575" y="0"/>
                    <a:pt x="1711" y="469"/>
                    <a:pt x="1429" y="1163"/>
                  </a:cubicBezTo>
                  <a:cubicBezTo>
                    <a:pt x="1229" y="1690"/>
                    <a:pt x="1229" y="2241"/>
                    <a:pt x="1179" y="2792"/>
                  </a:cubicBezTo>
                  <a:cubicBezTo>
                    <a:pt x="1129" y="3294"/>
                    <a:pt x="1028" y="3770"/>
                    <a:pt x="903" y="4196"/>
                  </a:cubicBezTo>
                  <a:cubicBezTo>
                    <a:pt x="728" y="4772"/>
                    <a:pt x="502" y="5299"/>
                    <a:pt x="277" y="5900"/>
                  </a:cubicBezTo>
                  <a:cubicBezTo>
                    <a:pt x="1" y="6702"/>
                    <a:pt x="978" y="6928"/>
                    <a:pt x="1605" y="6928"/>
                  </a:cubicBezTo>
                  <a:cubicBezTo>
                    <a:pt x="1647" y="6930"/>
                    <a:pt x="1688" y="6931"/>
                    <a:pt x="1730" y="6931"/>
                  </a:cubicBezTo>
                  <a:cubicBezTo>
                    <a:pt x="2161" y="6931"/>
                    <a:pt x="2574" y="6819"/>
                    <a:pt x="3008" y="6727"/>
                  </a:cubicBezTo>
                  <a:cubicBezTo>
                    <a:pt x="3084" y="6727"/>
                    <a:pt x="3184" y="6702"/>
                    <a:pt x="3259" y="6627"/>
                  </a:cubicBezTo>
                  <a:cubicBezTo>
                    <a:pt x="3284" y="6552"/>
                    <a:pt x="3309" y="6477"/>
                    <a:pt x="3309" y="6401"/>
                  </a:cubicBezTo>
                  <a:cubicBezTo>
                    <a:pt x="3359" y="5725"/>
                    <a:pt x="3409" y="4772"/>
                    <a:pt x="3785" y="4171"/>
                  </a:cubicBezTo>
                  <a:cubicBezTo>
                    <a:pt x="4011" y="3845"/>
                    <a:pt x="4337" y="3544"/>
                    <a:pt x="4387" y="3118"/>
                  </a:cubicBezTo>
                  <a:cubicBezTo>
                    <a:pt x="4487" y="2266"/>
                    <a:pt x="4838" y="311"/>
                    <a:pt x="3685" y="35"/>
                  </a:cubicBezTo>
                  <a:cubicBezTo>
                    <a:pt x="3574" y="12"/>
                    <a:pt x="3457" y="0"/>
                    <a:pt x="33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955493" y="1910926"/>
              <a:ext cx="223474" cy="222127"/>
            </a:xfrm>
            <a:custGeom>
              <a:avLst/>
              <a:gdLst/>
              <a:ahLst/>
              <a:cxnLst/>
              <a:rect l="l" t="t" r="r" b="b"/>
              <a:pathLst>
                <a:path w="4312" h="4286" extrusionOk="0">
                  <a:moveTo>
                    <a:pt x="3254" y="0"/>
                  </a:moveTo>
                  <a:cubicBezTo>
                    <a:pt x="2939" y="0"/>
                    <a:pt x="2632" y="102"/>
                    <a:pt x="2407" y="305"/>
                  </a:cubicBezTo>
                  <a:cubicBezTo>
                    <a:pt x="2281" y="405"/>
                    <a:pt x="2181" y="530"/>
                    <a:pt x="2056" y="605"/>
                  </a:cubicBezTo>
                  <a:cubicBezTo>
                    <a:pt x="1981" y="630"/>
                    <a:pt x="1905" y="630"/>
                    <a:pt x="1830" y="655"/>
                  </a:cubicBezTo>
                  <a:cubicBezTo>
                    <a:pt x="1154" y="756"/>
                    <a:pt x="552" y="1182"/>
                    <a:pt x="176" y="1758"/>
                  </a:cubicBezTo>
                  <a:cubicBezTo>
                    <a:pt x="101" y="1884"/>
                    <a:pt x="26" y="2034"/>
                    <a:pt x="26" y="2184"/>
                  </a:cubicBezTo>
                  <a:cubicBezTo>
                    <a:pt x="1" y="2285"/>
                    <a:pt x="26" y="2410"/>
                    <a:pt x="26" y="2535"/>
                  </a:cubicBezTo>
                  <a:cubicBezTo>
                    <a:pt x="76" y="2811"/>
                    <a:pt x="126" y="3087"/>
                    <a:pt x="201" y="3362"/>
                  </a:cubicBezTo>
                  <a:cubicBezTo>
                    <a:pt x="226" y="3488"/>
                    <a:pt x="276" y="3613"/>
                    <a:pt x="276" y="3738"/>
                  </a:cubicBezTo>
                  <a:cubicBezTo>
                    <a:pt x="276" y="3838"/>
                    <a:pt x="251" y="3939"/>
                    <a:pt x="301" y="4039"/>
                  </a:cubicBezTo>
                  <a:cubicBezTo>
                    <a:pt x="354" y="4216"/>
                    <a:pt x="453" y="4285"/>
                    <a:pt x="565" y="4285"/>
                  </a:cubicBezTo>
                  <a:cubicBezTo>
                    <a:pt x="721" y="4285"/>
                    <a:pt x="901" y="4150"/>
                    <a:pt x="1003" y="3989"/>
                  </a:cubicBezTo>
                  <a:cubicBezTo>
                    <a:pt x="1128" y="3763"/>
                    <a:pt x="1229" y="3513"/>
                    <a:pt x="1304" y="3262"/>
                  </a:cubicBezTo>
                  <a:cubicBezTo>
                    <a:pt x="1429" y="2961"/>
                    <a:pt x="1580" y="2635"/>
                    <a:pt x="1855" y="2435"/>
                  </a:cubicBezTo>
                  <a:cubicBezTo>
                    <a:pt x="2106" y="2260"/>
                    <a:pt x="2432" y="2184"/>
                    <a:pt x="2758" y="2134"/>
                  </a:cubicBezTo>
                  <a:cubicBezTo>
                    <a:pt x="3108" y="2084"/>
                    <a:pt x="3585" y="2034"/>
                    <a:pt x="3810" y="1783"/>
                  </a:cubicBezTo>
                  <a:cubicBezTo>
                    <a:pt x="4086" y="1483"/>
                    <a:pt x="4311" y="1107"/>
                    <a:pt x="4261" y="706"/>
                  </a:cubicBezTo>
                  <a:cubicBezTo>
                    <a:pt x="4261" y="605"/>
                    <a:pt x="4236" y="505"/>
                    <a:pt x="4186" y="405"/>
                  </a:cubicBezTo>
                  <a:cubicBezTo>
                    <a:pt x="4136" y="330"/>
                    <a:pt x="4036" y="254"/>
                    <a:pt x="3961" y="179"/>
                  </a:cubicBezTo>
                  <a:cubicBezTo>
                    <a:pt x="3785" y="79"/>
                    <a:pt x="3560" y="4"/>
                    <a:pt x="3359" y="4"/>
                  </a:cubicBezTo>
                  <a:cubicBezTo>
                    <a:pt x="3324" y="1"/>
                    <a:pt x="3289" y="0"/>
                    <a:pt x="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013952" y="2883949"/>
              <a:ext cx="33842" cy="31614"/>
            </a:xfrm>
            <a:custGeom>
              <a:avLst/>
              <a:gdLst/>
              <a:ahLst/>
              <a:cxnLst/>
              <a:rect l="l" t="t" r="r" b="b"/>
              <a:pathLst>
                <a:path w="653" h="610" extrusionOk="0">
                  <a:moveTo>
                    <a:pt x="26" y="1"/>
                  </a:moveTo>
                  <a:cubicBezTo>
                    <a:pt x="0" y="101"/>
                    <a:pt x="0" y="201"/>
                    <a:pt x="26" y="277"/>
                  </a:cubicBezTo>
                  <a:cubicBezTo>
                    <a:pt x="51" y="427"/>
                    <a:pt x="176" y="527"/>
                    <a:pt x="326" y="577"/>
                  </a:cubicBezTo>
                  <a:cubicBezTo>
                    <a:pt x="351" y="602"/>
                    <a:pt x="376" y="602"/>
                    <a:pt x="401" y="602"/>
                  </a:cubicBezTo>
                  <a:cubicBezTo>
                    <a:pt x="420" y="607"/>
                    <a:pt x="437" y="609"/>
                    <a:pt x="454" y="609"/>
                  </a:cubicBezTo>
                  <a:cubicBezTo>
                    <a:pt x="529" y="609"/>
                    <a:pt x="591" y="568"/>
                    <a:pt x="652" y="5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10018" y="2382434"/>
              <a:ext cx="275404" cy="310646"/>
            </a:xfrm>
            <a:custGeom>
              <a:avLst/>
              <a:gdLst/>
              <a:ahLst/>
              <a:cxnLst/>
              <a:rect l="l" t="t" r="r" b="b"/>
              <a:pathLst>
                <a:path w="5314" h="5994" extrusionOk="0">
                  <a:moveTo>
                    <a:pt x="2594" y="1"/>
                  </a:moveTo>
                  <a:cubicBezTo>
                    <a:pt x="2492" y="1"/>
                    <a:pt x="2388" y="10"/>
                    <a:pt x="2281" y="29"/>
                  </a:cubicBezTo>
                  <a:cubicBezTo>
                    <a:pt x="1730" y="129"/>
                    <a:pt x="1279" y="505"/>
                    <a:pt x="878" y="906"/>
                  </a:cubicBezTo>
                  <a:cubicBezTo>
                    <a:pt x="427" y="1357"/>
                    <a:pt x="176" y="1808"/>
                    <a:pt x="51" y="2360"/>
                  </a:cubicBezTo>
                  <a:cubicBezTo>
                    <a:pt x="26" y="2585"/>
                    <a:pt x="1" y="2836"/>
                    <a:pt x="26" y="3086"/>
                  </a:cubicBezTo>
                  <a:cubicBezTo>
                    <a:pt x="51" y="4064"/>
                    <a:pt x="301" y="5041"/>
                    <a:pt x="527" y="5994"/>
                  </a:cubicBezTo>
                  <a:cubicBezTo>
                    <a:pt x="1053" y="5467"/>
                    <a:pt x="1805" y="5242"/>
                    <a:pt x="2507" y="5016"/>
                  </a:cubicBezTo>
                  <a:cubicBezTo>
                    <a:pt x="3284" y="4791"/>
                    <a:pt x="4036" y="4565"/>
                    <a:pt x="4788" y="4314"/>
                  </a:cubicBezTo>
                  <a:cubicBezTo>
                    <a:pt x="4988" y="4264"/>
                    <a:pt x="5239" y="4164"/>
                    <a:pt x="5289" y="3939"/>
                  </a:cubicBezTo>
                  <a:cubicBezTo>
                    <a:pt x="5314" y="3863"/>
                    <a:pt x="5314" y="3788"/>
                    <a:pt x="5314" y="3713"/>
                  </a:cubicBezTo>
                  <a:cubicBezTo>
                    <a:pt x="5172" y="2368"/>
                    <a:pt x="4231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67228" y="2163109"/>
              <a:ext cx="69706" cy="97433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1278" y="0"/>
                  </a:moveTo>
                  <a:cubicBezTo>
                    <a:pt x="1257" y="0"/>
                    <a:pt x="1225" y="15"/>
                    <a:pt x="1178" y="50"/>
                  </a:cubicBezTo>
                  <a:cubicBezTo>
                    <a:pt x="1078" y="150"/>
                    <a:pt x="952" y="175"/>
                    <a:pt x="802" y="201"/>
                  </a:cubicBezTo>
                  <a:cubicBezTo>
                    <a:pt x="744" y="212"/>
                    <a:pt x="684" y="217"/>
                    <a:pt x="624" y="217"/>
                  </a:cubicBezTo>
                  <a:cubicBezTo>
                    <a:pt x="423" y="217"/>
                    <a:pt x="212" y="164"/>
                    <a:pt x="0" y="125"/>
                  </a:cubicBezTo>
                  <a:lnTo>
                    <a:pt x="0" y="125"/>
                  </a:lnTo>
                  <a:cubicBezTo>
                    <a:pt x="0" y="125"/>
                    <a:pt x="0" y="125"/>
                    <a:pt x="25" y="150"/>
                  </a:cubicBezTo>
                  <a:cubicBezTo>
                    <a:pt x="50" y="201"/>
                    <a:pt x="100" y="276"/>
                    <a:pt x="100" y="301"/>
                  </a:cubicBezTo>
                  <a:cubicBezTo>
                    <a:pt x="150" y="401"/>
                    <a:pt x="201" y="501"/>
                    <a:pt x="226" y="602"/>
                  </a:cubicBezTo>
                  <a:cubicBezTo>
                    <a:pt x="369" y="1008"/>
                    <a:pt x="535" y="1415"/>
                    <a:pt x="529" y="1821"/>
                  </a:cubicBezTo>
                  <a:lnTo>
                    <a:pt x="529" y="1821"/>
                  </a:lnTo>
                  <a:cubicBezTo>
                    <a:pt x="549" y="1546"/>
                    <a:pt x="708" y="1310"/>
                    <a:pt x="802" y="1053"/>
                  </a:cubicBezTo>
                  <a:cubicBezTo>
                    <a:pt x="902" y="752"/>
                    <a:pt x="1078" y="501"/>
                    <a:pt x="1253" y="251"/>
                  </a:cubicBezTo>
                  <a:cubicBezTo>
                    <a:pt x="1292" y="155"/>
                    <a:pt x="1345" y="0"/>
                    <a:pt x="1278" y="0"/>
                  </a:cubicBezTo>
                  <a:close/>
                  <a:moveTo>
                    <a:pt x="529" y="1821"/>
                  </a:moveTo>
                  <a:cubicBezTo>
                    <a:pt x="527" y="1840"/>
                    <a:pt x="526" y="1860"/>
                    <a:pt x="526" y="1880"/>
                  </a:cubicBezTo>
                  <a:cubicBezTo>
                    <a:pt x="527" y="1860"/>
                    <a:pt x="528" y="1841"/>
                    <a:pt x="529" y="1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91897" y="2108536"/>
              <a:ext cx="39025" cy="20057"/>
            </a:xfrm>
            <a:custGeom>
              <a:avLst/>
              <a:gdLst/>
              <a:ahLst/>
              <a:cxnLst/>
              <a:rect l="l" t="t" r="r" b="b"/>
              <a:pathLst>
                <a:path w="753" h="387" extrusionOk="0">
                  <a:moveTo>
                    <a:pt x="0" y="0"/>
                  </a:moveTo>
                  <a:cubicBezTo>
                    <a:pt x="0" y="51"/>
                    <a:pt x="25" y="101"/>
                    <a:pt x="50" y="151"/>
                  </a:cubicBezTo>
                  <a:cubicBezTo>
                    <a:pt x="100" y="226"/>
                    <a:pt x="151" y="301"/>
                    <a:pt x="226" y="326"/>
                  </a:cubicBezTo>
                  <a:cubicBezTo>
                    <a:pt x="299" y="363"/>
                    <a:pt x="373" y="386"/>
                    <a:pt x="436" y="386"/>
                  </a:cubicBezTo>
                  <a:cubicBezTo>
                    <a:pt x="459" y="386"/>
                    <a:pt x="481" y="383"/>
                    <a:pt x="501" y="376"/>
                  </a:cubicBezTo>
                  <a:cubicBezTo>
                    <a:pt x="627" y="326"/>
                    <a:pt x="702" y="226"/>
                    <a:pt x="752" y="101"/>
                  </a:cubicBezTo>
                  <a:cubicBezTo>
                    <a:pt x="752" y="76"/>
                    <a:pt x="752" y="51"/>
                    <a:pt x="727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56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3"/>
          <p:cNvSpPr txBox="1">
            <a:spLocks noGrp="1"/>
          </p:cNvSpPr>
          <p:nvPr>
            <p:ph type="subTitle" idx="4"/>
          </p:nvPr>
        </p:nvSpPr>
        <p:spPr>
          <a:xfrm>
            <a:off x="937625" y="1743938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</a:t>
            </a:r>
            <a:endParaRPr dirty="0"/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5"/>
          </p:nvPr>
        </p:nvSpPr>
        <p:spPr>
          <a:xfrm>
            <a:off x="3484350" y="1743938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NGINX</a:t>
            </a:r>
            <a:endParaRPr dirty="0"/>
          </a:p>
        </p:txBody>
      </p:sp>
      <p:sp>
        <p:nvSpPr>
          <p:cNvPr id="918" name="Google Shape;918;p33"/>
          <p:cNvSpPr txBox="1">
            <a:spLocks noGrp="1"/>
          </p:cNvSpPr>
          <p:nvPr>
            <p:ph type="subTitle" idx="1"/>
          </p:nvPr>
        </p:nvSpPr>
        <p:spPr>
          <a:xfrm>
            <a:off x="937625" y="2240411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 du jeu via Unity, possédant une interface plus agréable et sophistiqué afin de le confectionner</a:t>
            </a:r>
            <a:endParaRPr dirty="0"/>
          </a:p>
        </p:txBody>
      </p:sp>
      <p:sp>
        <p:nvSpPr>
          <p:cNvPr id="919" name="Google Shape;919;p33"/>
          <p:cNvSpPr txBox="1">
            <a:spLocks noGrp="1"/>
          </p:cNvSpPr>
          <p:nvPr>
            <p:ph type="subTitle" idx="2"/>
          </p:nvPr>
        </p:nvSpPr>
        <p:spPr>
          <a:xfrm>
            <a:off x="3484347" y="2240411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Hebergeur Web en Local installé sur notre machine Hôte</a:t>
            </a:r>
            <a:endParaRPr dirty="0"/>
          </a:p>
        </p:txBody>
      </p:sp>
      <p:sp>
        <p:nvSpPr>
          <p:cNvPr id="920" name="Google Shape;920;p33"/>
          <p:cNvSpPr txBox="1">
            <a:spLocks noGrp="1"/>
          </p:cNvSpPr>
          <p:nvPr>
            <p:ph type="subTitle" idx="3"/>
          </p:nvPr>
        </p:nvSpPr>
        <p:spPr>
          <a:xfrm>
            <a:off x="6031075" y="2240411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Utilisation d’une Raspberry Pi ainsi que de 2 Joystick accompagnées de ses boutons</a:t>
            </a:r>
            <a:endParaRPr dirty="0"/>
          </a:p>
        </p:txBody>
      </p:sp>
      <p:sp>
        <p:nvSpPr>
          <p:cNvPr id="921" name="Google Shape;921;p33"/>
          <p:cNvSpPr txBox="1">
            <a:spLocks noGrp="1"/>
          </p:cNvSpPr>
          <p:nvPr>
            <p:ph type="subTitle" idx="6"/>
          </p:nvPr>
        </p:nvSpPr>
        <p:spPr>
          <a:xfrm>
            <a:off x="6031075" y="1743938"/>
            <a:ext cx="21753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</a:t>
            </a:r>
            <a:endParaRPr dirty="0"/>
          </a:p>
        </p:txBody>
      </p:sp>
      <p:grpSp>
        <p:nvGrpSpPr>
          <p:cNvPr id="935" name="Google Shape;935;p33"/>
          <p:cNvGrpSpPr/>
          <p:nvPr/>
        </p:nvGrpSpPr>
        <p:grpSpPr>
          <a:xfrm>
            <a:off x="3570791" y="1173239"/>
            <a:ext cx="399812" cy="306477"/>
            <a:chOff x="2567841" y="1994124"/>
            <a:chExt cx="399812" cy="306477"/>
          </a:xfrm>
        </p:grpSpPr>
        <p:sp>
          <p:nvSpPr>
            <p:cNvPr id="936" name="Google Shape;936;p33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oogle Shape;12811;p65">
            <a:extLst>
              <a:ext uri="{FF2B5EF4-FFF2-40B4-BE49-F238E27FC236}">
                <a16:creationId xmlns:a16="http://schemas.microsoft.com/office/drawing/2014/main" id="{DC70D465-27F1-D24A-E279-D70DCAAB3C9B}"/>
              </a:ext>
            </a:extLst>
          </p:cNvPr>
          <p:cNvGrpSpPr/>
          <p:nvPr/>
        </p:nvGrpSpPr>
        <p:grpSpPr>
          <a:xfrm>
            <a:off x="6136172" y="1161209"/>
            <a:ext cx="337684" cy="314194"/>
            <a:chOff x="6099375" y="2456075"/>
            <a:chExt cx="337684" cy="314194"/>
          </a:xfrm>
          <a:solidFill>
            <a:schemeClr val="bg2"/>
          </a:solidFill>
        </p:grpSpPr>
        <p:sp>
          <p:nvSpPr>
            <p:cNvPr id="6" name="Google Shape;12812;p65">
              <a:extLst>
                <a:ext uri="{FF2B5EF4-FFF2-40B4-BE49-F238E27FC236}">
                  <a16:creationId xmlns:a16="http://schemas.microsoft.com/office/drawing/2014/main" id="{6A592D12-9A16-2F46-B9E7-C86B4AEC91CE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3;p65">
              <a:extLst>
                <a:ext uri="{FF2B5EF4-FFF2-40B4-BE49-F238E27FC236}">
                  <a16:creationId xmlns:a16="http://schemas.microsoft.com/office/drawing/2014/main" id="{3D1C0BFB-2B39-B8B9-8A41-1A8A9A40DE25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 8" descr="Une image contenant symbole, logo, Graphique, conception&#10;&#10;Description générée automatiquement">
            <a:extLst>
              <a:ext uri="{FF2B5EF4-FFF2-40B4-BE49-F238E27FC236}">
                <a16:creationId xmlns:a16="http://schemas.microsoft.com/office/drawing/2014/main" id="{95F8F1C8-8DA7-19AD-47B1-E0EC6834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83" y="913114"/>
            <a:ext cx="656297" cy="759923"/>
          </a:xfrm>
          <a:prstGeom prst="rect">
            <a:avLst/>
          </a:prstGeom>
        </p:spPr>
      </p:pic>
      <p:pic>
        <p:nvPicPr>
          <p:cNvPr id="11" name="Image 10" descr="Une image contenant Graphiqu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1B769979-7388-5A8C-BFFE-0738AA92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3" y="955938"/>
            <a:ext cx="656297" cy="674278"/>
          </a:xfrm>
          <a:prstGeom prst="rect">
            <a:avLst/>
          </a:prstGeom>
        </p:spPr>
      </p:pic>
      <p:pic>
        <p:nvPicPr>
          <p:cNvPr id="13" name="Image 12" descr="Une image contenant clipart, dessin, croquis, créativité&#10;&#10;Description générée automatiquement">
            <a:extLst>
              <a:ext uri="{FF2B5EF4-FFF2-40B4-BE49-F238E27FC236}">
                <a16:creationId xmlns:a16="http://schemas.microsoft.com/office/drawing/2014/main" id="{47CAC33D-8FE7-47C5-A36F-B739EE32C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85" y="879609"/>
            <a:ext cx="656297" cy="8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9533"/>
      </p:ext>
    </p:extLst>
  </p:cSld>
  <p:clrMapOvr>
    <a:masterClrMapping/>
  </p:clrMapOvr>
</p:sld>
</file>

<file path=ppt/theme/theme1.xml><?xml version="1.0" encoding="utf-8"?>
<a:theme xmlns:a="http://schemas.openxmlformats.org/drawingml/2006/main" name="Administrative Process Review Meeting by Slidesgo">
  <a:themeElements>
    <a:clrScheme name="Simple Light">
      <a:dk1>
        <a:srgbClr val="000000"/>
      </a:dk1>
      <a:lt1>
        <a:srgbClr val="F7F7F7"/>
      </a:lt1>
      <a:dk2>
        <a:srgbClr val="5757FF"/>
      </a:dk2>
      <a:lt2>
        <a:srgbClr val="FF1D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163</Words>
  <Application>Microsoft Office PowerPoint</Application>
  <PresentationFormat>Affichage à l'écran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Anaheim</vt:lpstr>
      <vt:lpstr>DM Sans</vt:lpstr>
      <vt:lpstr>Administrative Process Review Meeting by Slidesgo</vt:lpstr>
      <vt:lpstr>Projet Borne d’arcade 🕹️</vt:lpstr>
      <vt:lpstr>Sommaire</vt:lpstr>
      <vt:lpstr>Introduction</vt:lpstr>
      <vt:lpstr>Présentation PowerPoint</vt:lpstr>
      <vt:lpstr>Borne D’arcade</vt:lpstr>
      <vt:lpstr>Timeline process</vt:lpstr>
      <vt:lpstr>Démonstration</vt:lpstr>
      <vt:lpstr>Technologies</vt:lpstr>
      <vt:lpstr>Présentation PowerPoint</vt:lpstr>
      <vt:lpstr>Problèmes Rencontrés</vt:lpstr>
      <vt:lpstr>Joystick</vt:lpstr>
      <vt:lpstr>Perspectives Futures</vt:lpstr>
      <vt:lpstr>Tableau des scores ?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Borne d’arcade 🕹️</dc:title>
  <dc:creator>Alexandre Rolland</dc:creator>
  <cp:lastModifiedBy>ROLLAND Alexandre</cp:lastModifiedBy>
  <cp:revision>2</cp:revision>
  <dcterms:modified xsi:type="dcterms:W3CDTF">2023-06-12T10:33:39Z</dcterms:modified>
</cp:coreProperties>
</file>