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10" r:id="rId2"/>
    <p:sldId id="306" r:id="rId3"/>
    <p:sldId id="311" r:id="rId4"/>
    <p:sldId id="307" r:id="rId5"/>
    <p:sldId id="312" r:id="rId6"/>
    <p:sldId id="308" r:id="rId7"/>
    <p:sldId id="267" r:id="rId8"/>
    <p:sldId id="271" r:id="rId9"/>
    <p:sldId id="272" r:id="rId10"/>
    <p:sldId id="273" r:id="rId11"/>
    <p:sldId id="301" r:id="rId12"/>
    <p:sldId id="257" r:id="rId13"/>
    <p:sldId id="274" r:id="rId14"/>
    <p:sldId id="275" r:id="rId15"/>
    <p:sldId id="276" r:id="rId16"/>
    <p:sldId id="300" r:id="rId17"/>
    <p:sldId id="270" r:id="rId18"/>
    <p:sldId id="280" r:id="rId19"/>
    <p:sldId id="281" r:id="rId20"/>
    <p:sldId id="282" r:id="rId21"/>
    <p:sldId id="299" r:id="rId22"/>
    <p:sldId id="269" r:id="rId23"/>
    <p:sldId id="277" r:id="rId24"/>
    <p:sldId id="278" r:id="rId25"/>
    <p:sldId id="279" r:id="rId26"/>
    <p:sldId id="298" r:id="rId27"/>
    <p:sldId id="284" r:id="rId28"/>
    <p:sldId id="286" r:id="rId29"/>
    <p:sldId id="287" r:id="rId30"/>
    <p:sldId id="305" r:id="rId31"/>
    <p:sldId id="288" r:id="rId32"/>
    <p:sldId id="285" r:id="rId33"/>
    <p:sldId id="289" r:id="rId34"/>
    <p:sldId id="290" r:id="rId35"/>
    <p:sldId id="291" r:id="rId36"/>
    <p:sldId id="304" r:id="rId37"/>
    <p:sldId id="261" r:id="rId38"/>
    <p:sldId id="292" r:id="rId39"/>
    <p:sldId id="293" r:id="rId40"/>
    <p:sldId id="294" r:id="rId41"/>
    <p:sldId id="303" r:id="rId42"/>
    <p:sldId id="283" r:id="rId43"/>
    <p:sldId id="295" r:id="rId44"/>
    <p:sldId id="296" r:id="rId45"/>
    <p:sldId id="297" r:id="rId46"/>
    <p:sldId id="302" r:id="rId4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33FF4-46ED-4A60-8802-9A67A7F1CDB9}" type="datetimeFigureOut">
              <a:rPr lang="es-MX" smtClean="0"/>
              <a:t>02/05/2016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B0D55-1C55-4A4E-8C65-B230EEDA8C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2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02/05/2016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205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02/05/2016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67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02/05/2016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490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02/05/2016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97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02/05/2016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42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02/05/2016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645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02/05/2016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583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02/05/2016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884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02/05/2016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959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02/05/2016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348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02/05/2016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789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C7A15-9FD6-465B-923A-A19D73D57C31}" type="datetimeFigureOut">
              <a:rPr lang="es-MX" smtClean="0"/>
              <a:t>02/05/2016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476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591929"/>
            <a:ext cx="7772400" cy="1470025"/>
          </a:xfrm>
        </p:spPr>
        <p:txBody>
          <a:bodyPr/>
          <a:lstStyle/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¡Bienvenido(a)!</a:t>
            </a:r>
            <a:endParaRPr lang="es-MX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5271" y="2575404"/>
            <a:ext cx="6400800" cy="1752600"/>
          </a:xfrm>
        </p:spPr>
        <p:txBody>
          <a:bodyPr/>
          <a:lstStyle/>
          <a:p>
            <a:r>
              <a:rPr lang="es-MX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Presiona la barra espaciadora para comenzar con las instrucciones</a:t>
            </a:r>
            <a:endParaRPr lang="es-MX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331201" cy="267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www.caacs.unam.mx/images/psic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84" y="836712"/>
            <a:ext cx="1802091" cy="16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c/ca/Escudo-UNAM-escalable.svg/200px-Escudo-UNAM-escalabl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808491"/>
            <a:ext cx="1570589" cy="176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6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1" name="10 Elipse"/>
          <p:cNvSpPr/>
          <p:nvPr/>
        </p:nvSpPr>
        <p:spPr>
          <a:xfrm>
            <a:off x="5076056" y="3944543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42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1" name="10 Elipse"/>
          <p:cNvSpPr/>
          <p:nvPr/>
        </p:nvSpPr>
        <p:spPr>
          <a:xfrm>
            <a:off x="5076056" y="3944543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6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2123728" y="4365104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5724128" y="2175053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89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2123728" y="4365104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5724128" y="2175053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2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2123728" y="4365104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5724128" y="2175053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2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2123728" y="4365104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5724128" y="2175053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2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2123728" y="4365104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5724128" y="2175053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15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539552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679550" y="1048449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679550" y="3548422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2569507" y="5091452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594659" y="-490636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086203" y="2283718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949355" y="4482612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4969521" y="188640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720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539552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679550" y="1048449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679550" y="3548422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2569507" y="5091452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594659" y="-490636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086203" y="2283718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949355" y="4482612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4969521" y="188640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1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539552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679550" y="1048449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679550" y="3548422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2569507" y="5091452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594659" y="-490636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086203" y="2283718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949355" y="4482612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4969521" y="188640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1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s-MX" sz="6000" b="1" dirty="0" smtClean="0"/>
              <a:t>Instrucciones:</a:t>
            </a:r>
            <a:endParaRPr lang="es-MX" sz="6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4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 smtClean="0"/>
              <a:t>En la pantalla se </a:t>
            </a:r>
            <a:r>
              <a:rPr lang="es-MX" dirty="0"/>
              <a:t>te </a:t>
            </a:r>
            <a:r>
              <a:rPr lang="es-MX" dirty="0" smtClean="0"/>
              <a:t>mostrarán </a:t>
            </a:r>
            <a:r>
              <a:rPr lang="es-MX" dirty="0"/>
              <a:t>dos </a:t>
            </a:r>
            <a:r>
              <a:rPr lang="es-MX" dirty="0" smtClean="0"/>
              <a:t>círculos </a:t>
            </a:r>
            <a:r>
              <a:rPr lang="es-MX" dirty="0"/>
              <a:t>de color claro rodeados por </a:t>
            </a:r>
            <a:r>
              <a:rPr lang="es-MX" dirty="0" smtClean="0"/>
              <a:t>círculos </a:t>
            </a:r>
            <a:r>
              <a:rPr lang="es-MX" dirty="0"/>
              <a:t>de distinto </a:t>
            </a:r>
            <a:r>
              <a:rPr lang="es-MX" dirty="0" smtClean="0"/>
              <a:t>tamaño.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Presiona </a:t>
            </a:r>
            <a:r>
              <a:rPr lang="es-MX" dirty="0"/>
              <a:t>la </a:t>
            </a:r>
            <a:r>
              <a:rPr lang="es-MX" b="1" dirty="0" smtClean="0"/>
              <a:t>Tecla </a:t>
            </a:r>
            <a:r>
              <a:rPr lang="es-MX" b="1" u="sng" dirty="0"/>
              <a:t>S </a:t>
            </a:r>
            <a:r>
              <a:rPr lang="es-MX" u="sng" dirty="0"/>
              <a:t>cuando los </a:t>
            </a:r>
            <a:r>
              <a:rPr lang="es-MX" u="sng" dirty="0" smtClean="0"/>
              <a:t>círculos </a:t>
            </a:r>
            <a:r>
              <a:rPr lang="es-MX" u="sng" dirty="0"/>
              <a:t>claros </a:t>
            </a:r>
            <a:r>
              <a:rPr lang="es-MX" u="sng" dirty="0" smtClean="0"/>
              <a:t>Sí </a:t>
            </a:r>
            <a:r>
              <a:rPr lang="es-MX" u="sng" dirty="0"/>
              <a:t>sean del mismo </a:t>
            </a:r>
            <a:r>
              <a:rPr lang="es-MX" u="sng" dirty="0" smtClean="0"/>
              <a:t>tamaño.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u="sng" dirty="0" smtClean="0"/>
              <a:t>Si </a:t>
            </a:r>
            <a:r>
              <a:rPr lang="es-MX" u="sng" dirty="0"/>
              <a:t>NO son iguales, oprime </a:t>
            </a:r>
            <a:r>
              <a:rPr lang="es-MX" u="sng" dirty="0" smtClean="0"/>
              <a:t>la </a:t>
            </a:r>
            <a:r>
              <a:rPr lang="es-MX" b="1" u="sng" dirty="0" smtClean="0"/>
              <a:t>Tecla N</a:t>
            </a:r>
            <a:r>
              <a:rPr lang="es-MX" u="sng" dirty="0" smtClean="0"/>
              <a:t>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i="1" dirty="0" smtClean="0"/>
              <a:t>Presiona </a:t>
            </a:r>
            <a:r>
              <a:rPr lang="es-MX" i="1" dirty="0" smtClean="0"/>
              <a:t>la barra espaciadora para continuar.</a:t>
            </a:r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391508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611560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679550" y="1048449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679550" y="3548422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2569507" y="5091452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594659" y="-490636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086203" y="2283718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949355" y="4482612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4969521" y="188640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1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611560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679550" y="1048449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679550" y="3548422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2569507" y="5091452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594659" y="-490636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086203" y="2283718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949355" y="4482612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4969521" y="188640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21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539552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52827" y="981860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170872" y="3399189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1899291" y="5075462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1930823" y="-651693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109302" y="3399189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351224" y="5075462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6228184" y="950917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384967" y="-696959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30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179512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52827" y="981860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170872" y="3399189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1899291" y="5075462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1930823" y="-651693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109302" y="3399189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351224" y="5075462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6228184" y="950917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384967" y="-696959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8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611560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52827" y="981860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170872" y="3399189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1899291" y="5075462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1930823" y="-651693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109302" y="3399189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351224" y="5075462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6228184" y="950917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384967" y="-696959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8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611560"/>
            <a:ext cx="13969552" cy="102971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52827" y="981860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170872" y="3399189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1899291" y="5075462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1930823" y="-651693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109302" y="3399189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351224" y="5075462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6228184" y="950917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384967" y="-696959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8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611560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52827" y="981860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170872" y="3399189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1899291" y="5075462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1930823" y="-651693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109302" y="3399189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351224" y="5075462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6228184" y="950917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384967" y="-696959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085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12" name="11 Elipse"/>
          <p:cNvSpPr/>
          <p:nvPr/>
        </p:nvSpPr>
        <p:spPr>
          <a:xfrm rot="10800000">
            <a:off x="3563888" y="3798388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4920662" y="2351524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Elipse"/>
          <p:cNvSpPr/>
          <p:nvPr/>
        </p:nvSpPr>
        <p:spPr>
          <a:xfrm>
            <a:off x="3935097" y="2808733"/>
            <a:ext cx="1200774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24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12" name="11 Elipse"/>
          <p:cNvSpPr/>
          <p:nvPr/>
        </p:nvSpPr>
        <p:spPr>
          <a:xfrm rot="10800000">
            <a:off x="3563888" y="3798388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4920662" y="2351524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2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12" name="11 Elipse"/>
          <p:cNvSpPr/>
          <p:nvPr/>
        </p:nvSpPr>
        <p:spPr>
          <a:xfrm rot="10800000">
            <a:off x="3563888" y="3798388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4920662" y="2351524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2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b="1" dirty="0" smtClean="0"/>
              <a:t>Instrucciones</a:t>
            </a:r>
            <a:endParaRPr lang="es-MX" sz="6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MX" dirty="0" smtClean="0"/>
              <a:t>En </a:t>
            </a:r>
            <a:r>
              <a:rPr lang="es-MX" dirty="0"/>
              <a:t>la pantalla se te mostraran dos </a:t>
            </a:r>
            <a:r>
              <a:rPr lang="es-MX" dirty="0" smtClean="0"/>
              <a:t>círculos </a:t>
            </a:r>
            <a:r>
              <a:rPr lang="es-MX" dirty="0"/>
              <a:t>en color claro cuyo </a:t>
            </a:r>
            <a:r>
              <a:rPr lang="es-MX" dirty="0" smtClean="0"/>
              <a:t>tamaño deberás </a:t>
            </a:r>
            <a:r>
              <a:rPr lang="es-MX" dirty="0"/>
              <a:t>comparar. El circulo del lado izquierdo </a:t>
            </a:r>
            <a:r>
              <a:rPr lang="es-MX" dirty="0" smtClean="0"/>
              <a:t>permanecerá </a:t>
            </a:r>
            <a:r>
              <a:rPr lang="es-MX" dirty="0"/>
              <a:t>aislado, como referencia. El circulo del lado derecho </a:t>
            </a:r>
            <a:r>
              <a:rPr lang="es-MX" dirty="0" smtClean="0"/>
              <a:t>aparecerá </a:t>
            </a:r>
            <a:r>
              <a:rPr lang="es-MX" dirty="0"/>
              <a:t>rodeado de un conjunto de </a:t>
            </a:r>
            <a:r>
              <a:rPr lang="es-MX" dirty="0" smtClean="0"/>
              <a:t>círculos </a:t>
            </a:r>
            <a:r>
              <a:rPr lang="es-MX" dirty="0"/>
              <a:t>de distinto </a:t>
            </a:r>
            <a:r>
              <a:rPr lang="es-MX" dirty="0" smtClean="0"/>
              <a:t>tamaño</a:t>
            </a:r>
            <a:endParaRPr lang="es-MX" dirty="0"/>
          </a:p>
          <a:p>
            <a:pPr marL="0" indent="0" algn="just">
              <a:buNone/>
            </a:pPr>
            <a:endParaRPr lang="es-MX" dirty="0" smtClean="0"/>
          </a:p>
          <a:p>
            <a:pPr marL="0" indent="0" algn="just">
              <a:buNone/>
            </a:pPr>
            <a:r>
              <a:rPr lang="es-MX" dirty="0" smtClean="0"/>
              <a:t>Presiona </a:t>
            </a:r>
            <a:r>
              <a:rPr lang="es-MX" dirty="0"/>
              <a:t>la </a:t>
            </a:r>
            <a:r>
              <a:rPr lang="es-MX" b="1" u="sng" dirty="0" smtClean="0"/>
              <a:t>Tecla </a:t>
            </a:r>
            <a:r>
              <a:rPr lang="es-MX" b="1" u="sng" dirty="0"/>
              <a:t>S</a:t>
            </a:r>
            <a:r>
              <a:rPr lang="es-MX" u="sng" dirty="0"/>
              <a:t> cuando los </a:t>
            </a:r>
            <a:r>
              <a:rPr lang="es-MX" u="sng" dirty="0" smtClean="0"/>
              <a:t>círculos </a:t>
            </a:r>
            <a:r>
              <a:rPr lang="es-MX" u="sng" dirty="0"/>
              <a:t>claros </a:t>
            </a:r>
            <a:r>
              <a:rPr lang="es-MX" u="sng" dirty="0" smtClean="0"/>
              <a:t>SÍ </a:t>
            </a:r>
            <a:r>
              <a:rPr lang="es-MX" u="sng" dirty="0"/>
              <a:t>sean del mismo </a:t>
            </a:r>
            <a:r>
              <a:rPr lang="es-MX" u="sng" dirty="0" smtClean="0"/>
              <a:t>tamaño</a:t>
            </a:r>
            <a:r>
              <a:rPr lang="es-MX" dirty="0"/>
              <a:t>. </a:t>
            </a:r>
            <a:endParaRPr lang="es-MX" dirty="0" smtClean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Presiona </a:t>
            </a:r>
            <a:r>
              <a:rPr lang="es-MX" dirty="0"/>
              <a:t>la </a:t>
            </a:r>
            <a:r>
              <a:rPr lang="es-MX" u="sng" dirty="0" smtClean="0"/>
              <a:t>T</a:t>
            </a:r>
            <a:r>
              <a:rPr lang="es-MX" b="1" u="sng" dirty="0" smtClean="0"/>
              <a:t>ecla </a:t>
            </a:r>
            <a:r>
              <a:rPr lang="es-MX" b="1" u="sng" dirty="0"/>
              <a:t>N </a:t>
            </a:r>
            <a:r>
              <a:rPr lang="es-MX" u="sng" dirty="0"/>
              <a:t>si NO </a:t>
            </a:r>
            <a:r>
              <a:rPr lang="es-MX" u="sng" dirty="0" smtClean="0"/>
              <a:t>son iguales.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sz="2600" i="1" dirty="0" smtClean="0"/>
              <a:t>Presiona </a:t>
            </a:r>
            <a:r>
              <a:rPr lang="es-MX" sz="2600" i="1" dirty="0"/>
              <a:t>la barra espaciadora para </a:t>
            </a:r>
            <a:r>
              <a:rPr lang="es-MX" sz="2600" i="1" dirty="0" smtClean="0"/>
              <a:t>continuar.</a:t>
            </a:r>
            <a:endParaRPr lang="es-MX" sz="2600" i="1" dirty="0"/>
          </a:p>
        </p:txBody>
      </p:sp>
    </p:spTree>
    <p:extLst>
      <p:ext uri="{BB962C8B-B14F-4D97-AF65-F5344CB8AC3E}">
        <p14:creationId xmlns:p14="http://schemas.microsoft.com/office/powerpoint/2010/main" val="698326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12" name="11 Elipse"/>
          <p:cNvSpPr/>
          <p:nvPr/>
        </p:nvSpPr>
        <p:spPr>
          <a:xfrm rot="10800000">
            <a:off x="3563888" y="3798388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4920662" y="2351524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97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12" name="11 Elipse"/>
          <p:cNvSpPr/>
          <p:nvPr/>
        </p:nvSpPr>
        <p:spPr>
          <a:xfrm rot="10800000">
            <a:off x="3563888" y="3798388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4920662" y="2351524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2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3763176" y="3926642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51287" y="3236965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74764" y="2255240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85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3763176" y="3926642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51287" y="3236965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74764" y="2255240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80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3763176" y="3926642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51287" y="3236965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74764" y="2255240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80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3763176" y="3926642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51287" y="3236965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74764" y="2255240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80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3763176" y="3926642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51287" y="3236965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74764" y="2255240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22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244426" y="2088829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3795172" y="3975903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49400" y="2457405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23207" y="3256658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291306" y="3311993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424569" y="2505033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32845" y="3926644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20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244426" y="2088829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3795172" y="3975903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49400" y="2457405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23207" y="3256658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291306" y="3311993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424569" y="2505033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32845" y="3926644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7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244426" y="2088829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3795172" y="3975903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49400" y="2457405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23207" y="3256658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291306" y="3311993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424569" y="2505033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32845" y="3926644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7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b="1" dirty="0" smtClean="0"/>
              <a:t>Ejemplo: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 smtClean="0"/>
              <a:t>En este caso, el círculo </a:t>
            </a:r>
            <a:r>
              <a:rPr lang="es-MX" dirty="0" smtClean="0"/>
              <a:t>claro </a:t>
            </a:r>
            <a:r>
              <a:rPr lang="es-MX" dirty="0" smtClean="0"/>
              <a:t>de la figura derecha es más </a:t>
            </a:r>
            <a:r>
              <a:rPr lang="es-MX" dirty="0" smtClean="0"/>
              <a:t>pequeño </a:t>
            </a:r>
            <a:r>
              <a:rPr lang="es-MX" dirty="0" smtClean="0"/>
              <a:t>que el del lado izquierdo.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.</a:t>
            </a:r>
            <a:endParaRPr lang="es-MX" dirty="0"/>
          </a:p>
          <a:p>
            <a:pPr marL="0" indent="0" algn="ctr">
              <a:buNone/>
            </a:pPr>
            <a:r>
              <a:rPr lang="es-MX" i="1" dirty="0" smtClean="0"/>
              <a:t>Presiona la tecla N para señalar que NO son iguales.</a:t>
            </a:r>
          </a:p>
          <a:p>
            <a:endParaRPr lang="es-MX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04864"/>
            <a:ext cx="2305982" cy="226312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711" y="3179735"/>
            <a:ext cx="498527" cy="498527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838" y="3155850"/>
            <a:ext cx="392417" cy="3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244426" y="2088829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3795172" y="3975903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49400" y="2457405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23207" y="3256658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291306" y="3311993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424569" y="2505033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32845" y="3926644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7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244426" y="2088829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3795172" y="397590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49400" y="2457405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23207" y="3256658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291306" y="331199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424569" y="250503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32845" y="3926644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98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444355" y="2112590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4061374" y="4038753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3244938" y="2866973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73605" y="2494938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10161" y="3241500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410595" y="3601321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82609" y="2253367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97442" y="3866434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24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444355" y="2112590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4061374" y="4038753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3244938" y="2866973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73605" y="2494938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10161" y="3241500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410595" y="3601321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82609" y="2253367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97442" y="3866434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0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444355" y="2112590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4061374" y="4038753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3244938" y="2866973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73605" y="2494938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10161" y="3241500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410595" y="3601321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82609" y="2253367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97442" y="3866434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0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444355" y="2112590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4061374" y="4038753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3244938" y="2866973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73605" y="2494938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10161" y="3241500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410595" y="3601321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82609" y="2253367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97442" y="3866434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0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444355" y="2112590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4061374" y="403875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3244938" y="286697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73605" y="2494938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10161" y="3241500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410595" y="3601321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82609" y="2253367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97442" y="3866434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489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b="1" dirty="0" smtClean="0"/>
              <a:t>Ejemplo: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 smtClean="0"/>
              <a:t>En este caso, el círculo </a:t>
            </a:r>
            <a:r>
              <a:rPr lang="es-MX" dirty="0" smtClean="0"/>
              <a:t>claro </a:t>
            </a:r>
            <a:r>
              <a:rPr lang="es-MX" dirty="0" smtClean="0"/>
              <a:t>de la figura derecha es más </a:t>
            </a:r>
            <a:r>
              <a:rPr lang="es-MX" dirty="0" smtClean="0"/>
              <a:t>pequeño </a:t>
            </a:r>
            <a:r>
              <a:rPr lang="es-MX" dirty="0" smtClean="0"/>
              <a:t>que el del lado izquierdo.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.</a:t>
            </a:r>
            <a:endParaRPr lang="es-MX" dirty="0"/>
          </a:p>
          <a:p>
            <a:pPr marL="0" indent="0" algn="ctr">
              <a:buNone/>
            </a:pPr>
            <a:r>
              <a:rPr lang="es-MX" i="1" dirty="0" smtClean="0"/>
              <a:t>Presiona la tecla N para señalar que NO son iguales.</a:t>
            </a:r>
          </a:p>
          <a:p>
            <a:endParaRPr lang="es-MX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04864"/>
            <a:ext cx="2305982" cy="226312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711" y="3131873"/>
            <a:ext cx="498527" cy="498527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838" y="3155850"/>
            <a:ext cx="392417" cy="392417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2556301" y="212945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2173320" y="4055616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1356884" y="2883836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3242872">
            <a:off x="3185551" y="2511801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0800000">
            <a:off x="3322107" y="325836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1522541" y="3618184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1794555" y="2270230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 rot="13242872">
            <a:off x="2909388" y="3883297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557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MX" dirty="0"/>
              <a:t>Cada pareja a comparar se te </a:t>
            </a:r>
            <a:r>
              <a:rPr lang="es-MX" dirty="0" smtClean="0"/>
              <a:t>mostrará </a:t>
            </a:r>
            <a:r>
              <a:rPr lang="es-MX" u="sng" dirty="0" smtClean="0"/>
              <a:t>solo por un segundo.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No avanzarás </a:t>
            </a:r>
            <a:r>
              <a:rPr lang="es-MX" dirty="0"/>
              <a:t>al siguiente ensayo hasta que registres </a:t>
            </a:r>
            <a:r>
              <a:rPr lang="es-MX" dirty="0" smtClean="0"/>
              <a:t>tus respuesta.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Una vez se registren tus respuestas, se te pedirá que indiques con la barra espaciadora cuando estés listo(a) para avanzar al siguiente ensayo.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Los estímulos </a:t>
            </a:r>
            <a:r>
              <a:rPr lang="es-MX" dirty="0"/>
              <a:t>se te presentaran en varios colores para facilitar la </a:t>
            </a:r>
            <a:r>
              <a:rPr lang="es-MX" dirty="0" smtClean="0"/>
              <a:t>distinción </a:t>
            </a:r>
            <a:r>
              <a:rPr lang="es-MX" dirty="0"/>
              <a:t>entre ensayos. Los colores </a:t>
            </a:r>
            <a:r>
              <a:rPr lang="es-MX" b="1" dirty="0" smtClean="0"/>
              <a:t>no están correlacionados</a:t>
            </a:r>
            <a:r>
              <a:rPr lang="es-MX" dirty="0" smtClean="0"/>
              <a:t> </a:t>
            </a:r>
            <a:r>
              <a:rPr lang="es-MX" dirty="0"/>
              <a:t>de ninguna forma con </a:t>
            </a:r>
            <a:r>
              <a:rPr lang="es-MX" dirty="0" smtClean="0"/>
              <a:t>nada.</a:t>
            </a:r>
          </a:p>
          <a:p>
            <a:pPr marL="0" indent="0" algn="just">
              <a:buNone/>
            </a:pPr>
            <a:endParaRPr lang="es-MX" i="1" dirty="0"/>
          </a:p>
          <a:p>
            <a:pPr marL="0" indent="0" algn="ctr">
              <a:buNone/>
            </a:pPr>
            <a:r>
              <a:rPr lang="es-MX" sz="2600" i="1" dirty="0" smtClean="0"/>
              <a:t>P</a:t>
            </a:r>
            <a:r>
              <a:rPr lang="es-MX" sz="2600" i="1" dirty="0" smtClean="0"/>
              <a:t>resiona </a:t>
            </a:r>
            <a:r>
              <a:rPr lang="es-MX" sz="2600" i="1" dirty="0" smtClean="0"/>
              <a:t>la barra espaciadora para continuar.</a:t>
            </a:r>
            <a:endParaRPr lang="es-MX" sz="2600" i="1" dirty="0"/>
          </a:p>
        </p:txBody>
      </p:sp>
    </p:spTree>
    <p:extLst>
      <p:ext uri="{BB962C8B-B14F-4D97-AF65-F5344CB8AC3E}">
        <p14:creationId xmlns:p14="http://schemas.microsoft.com/office/powerpoint/2010/main" val="421527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  <p:sp>
        <p:nvSpPr>
          <p:cNvPr id="11" name="10 Elipse"/>
          <p:cNvSpPr/>
          <p:nvPr/>
        </p:nvSpPr>
        <p:spPr>
          <a:xfrm>
            <a:off x="5076056" y="3944543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92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1" name="10 Elipse"/>
          <p:cNvSpPr/>
          <p:nvPr/>
        </p:nvSpPr>
        <p:spPr>
          <a:xfrm>
            <a:off x="5076056" y="3944543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42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1" name="10 Elipse"/>
          <p:cNvSpPr/>
          <p:nvPr/>
        </p:nvSpPr>
        <p:spPr>
          <a:xfrm>
            <a:off x="5076056" y="3944543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42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282</Words>
  <Application>Microsoft Office PowerPoint</Application>
  <PresentationFormat>Presentación en pantalla (4:3)</PresentationFormat>
  <Paragraphs>104</Paragraphs>
  <Slides>46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47" baseType="lpstr">
      <vt:lpstr>Tema de Office</vt:lpstr>
      <vt:lpstr>¡Bienvenido(a)!</vt:lpstr>
      <vt:lpstr>Instrucciones:</vt:lpstr>
      <vt:lpstr>Instrucciones</vt:lpstr>
      <vt:lpstr>Ejemplo:</vt:lpstr>
      <vt:lpstr>Ejemplo: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Adrifelcha</dc:creator>
  <cp:lastModifiedBy>Adrifelcha</cp:lastModifiedBy>
  <cp:revision>24</cp:revision>
  <dcterms:created xsi:type="dcterms:W3CDTF">2016-04-18T21:06:49Z</dcterms:created>
  <dcterms:modified xsi:type="dcterms:W3CDTF">2016-05-02T19:24:57Z</dcterms:modified>
</cp:coreProperties>
</file>