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 showGuides="1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73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12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7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54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4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9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15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2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6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7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87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50C6-5651-466F-AE95-2FBC276BA210}" type="datetimeFigureOut">
              <a:rPr lang="es-MX" smtClean="0"/>
              <a:t>20/07/2017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4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7773" y="1030752"/>
            <a:ext cx="9144000" cy="2387600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094672" y="1961687"/>
            <a:ext cx="2487282" cy="154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b="1" dirty="0" smtClean="0">
                <a:solidFill>
                  <a:schemeClr val="accent3">
                    <a:lumMod val="75000"/>
                  </a:schemeClr>
                </a:solidFill>
              </a:rPr>
              <a:t>Hit</a:t>
            </a:r>
            <a:endParaRPr lang="es-MX" sz="2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s-MX" sz="2000" dirty="0" smtClean="0">
                <a:solidFill>
                  <a:schemeClr val="bg2">
                    <a:lumMod val="50000"/>
                  </a:schemeClr>
                </a:solidFill>
              </a:rPr>
              <a:t>(Acierto)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977441" y="1130646"/>
            <a:ext cx="357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Estado </a:t>
            </a:r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mundo</a:t>
            </a:r>
            <a:endParaRPr lang="es-MX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 rot="16200000">
            <a:off x="1158677" y="3296922"/>
            <a:ext cx="357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Juicio de detección</a:t>
            </a:r>
            <a:endParaRPr lang="es-MX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36273" y="1575213"/>
            <a:ext cx="2467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Señal</a:t>
            </a:r>
            <a:endParaRPr lang="es-MX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02081" y="1568734"/>
            <a:ext cx="2467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Ruido</a:t>
            </a:r>
            <a:endParaRPr lang="es-MX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2760567" y="2260387"/>
            <a:ext cx="1820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“Sí</a:t>
            </a:r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ahí está</a:t>
            </a:r>
          </a:p>
          <a:p>
            <a:pPr algn="ctr"/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señal”</a:t>
            </a:r>
            <a:endParaRPr lang="es-MX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2796960" y="3988181"/>
            <a:ext cx="170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No, </a:t>
            </a:r>
          </a:p>
          <a:p>
            <a:pPr algn="ctr"/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hay </a:t>
            </a:r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señal”</a:t>
            </a:r>
            <a:endParaRPr lang="es-MX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094672" y="3509963"/>
            <a:ext cx="2487282" cy="154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b="1" dirty="0" smtClean="0">
                <a:solidFill>
                  <a:schemeClr val="accent3">
                    <a:lumMod val="75000"/>
                  </a:schemeClr>
                </a:solidFill>
              </a:rPr>
              <a:t>Omisión</a:t>
            </a:r>
            <a:endParaRPr lang="es-MX" sz="2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s-MX" sz="2000" dirty="0" smtClean="0">
                <a:solidFill>
                  <a:schemeClr val="bg2">
                    <a:lumMod val="50000"/>
                  </a:schemeClr>
                </a:solidFill>
              </a:rPr>
              <a:t>(Error)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81954" y="1965919"/>
            <a:ext cx="2487282" cy="154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b="1" dirty="0" smtClean="0">
                <a:solidFill>
                  <a:schemeClr val="accent3">
                    <a:lumMod val="75000"/>
                  </a:schemeClr>
                </a:solidFill>
              </a:rPr>
              <a:t>Falsa Alarma</a:t>
            </a:r>
          </a:p>
          <a:p>
            <a:pPr algn="ctr"/>
            <a:r>
              <a:rPr lang="es-MX" sz="2000" dirty="0" smtClean="0">
                <a:solidFill>
                  <a:schemeClr val="bg2">
                    <a:lumMod val="50000"/>
                  </a:schemeClr>
                </a:solidFill>
              </a:rPr>
              <a:t>(Error)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581954" y="3503484"/>
            <a:ext cx="2487282" cy="154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b="1" dirty="0" smtClean="0">
                <a:solidFill>
                  <a:schemeClr val="accent3">
                    <a:lumMod val="75000"/>
                  </a:schemeClr>
                </a:solidFill>
              </a:rPr>
              <a:t>Rechazo Correcto</a:t>
            </a:r>
          </a:p>
          <a:p>
            <a:pPr algn="ctr"/>
            <a:r>
              <a:rPr lang="es-MX" sz="2000" dirty="0" smtClean="0">
                <a:solidFill>
                  <a:schemeClr val="bg2">
                    <a:lumMod val="50000"/>
                  </a:schemeClr>
                </a:solidFill>
              </a:rPr>
              <a:t>(Acierto)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7773" y="1030752"/>
            <a:ext cx="9144000" cy="2387600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3794078" y="1749781"/>
            <a:ext cx="2787876" cy="175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b="1" dirty="0" smtClean="0">
                <a:solidFill>
                  <a:schemeClr val="bg2">
                    <a:lumMod val="50000"/>
                  </a:schemeClr>
                </a:solidFill>
              </a:rPr>
              <a:t>Hit</a:t>
            </a:r>
          </a:p>
          <a:p>
            <a:pPr algn="ctr"/>
            <a:r>
              <a:rPr lang="es-MX" sz="2000" u="sng" dirty="0" smtClean="0">
                <a:solidFill>
                  <a:schemeClr val="accent6">
                    <a:lumMod val="75000"/>
                  </a:schemeClr>
                </a:solidFill>
              </a:rPr>
              <a:t>Ganancia:</a:t>
            </a:r>
            <a:r>
              <a:rPr lang="es-MX" sz="2000" dirty="0" smtClean="0">
                <a:solidFill>
                  <a:schemeClr val="accent6">
                    <a:lumMod val="75000"/>
                  </a:schemeClr>
                </a:solidFill>
              </a:rPr>
              <a:t> Poder correr y escapar a tiempo.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796286" y="506171"/>
            <a:ext cx="357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Estado </a:t>
            </a:r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mundo</a:t>
            </a:r>
            <a:endParaRPr lang="es-MX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 rot="16200000">
            <a:off x="792489" y="3284688"/>
            <a:ext cx="357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Juicio de detección</a:t>
            </a:r>
            <a:endParaRPr lang="es-MX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54438" y="1080029"/>
            <a:ext cx="246715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Señal </a:t>
            </a:r>
          </a:p>
          <a:p>
            <a:pPr algn="ctr"/>
            <a:r>
              <a:rPr lang="es-MX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(Depredador)</a:t>
            </a:r>
            <a:endParaRPr lang="es-MX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731757" y="1236916"/>
            <a:ext cx="2467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Ruido</a:t>
            </a:r>
            <a:endParaRPr lang="es-MX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2334779" y="2223885"/>
            <a:ext cx="1820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“¡Sí</a:t>
            </a:r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 un depredador!”</a:t>
            </a:r>
            <a:endParaRPr lang="es-MX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2408953" y="3988180"/>
            <a:ext cx="170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MX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No, debió ser otra cosa”</a:t>
            </a:r>
            <a:endParaRPr lang="es-MX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794078" y="3503482"/>
            <a:ext cx="2787876" cy="18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b="1" dirty="0" smtClean="0">
                <a:solidFill>
                  <a:schemeClr val="bg2">
                    <a:lumMod val="50000"/>
                  </a:schemeClr>
                </a:solidFill>
              </a:rPr>
              <a:t>Omisión</a:t>
            </a:r>
          </a:p>
          <a:p>
            <a:pPr algn="ctr"/>
            <a:r>
              <a:rPr lang="es-MX" sz="2000" u="sng" dirty="0" smtClean="0">
                <a:solidFill>
                  <a:srgbClr val="C00000"/>
                </a:solidFill>
              </a:rPr>
              <a:t>Costo:</a:t>
            </a:r>
            <a:r>
              <a:rPr lang="es-MX" sz="2000" dirty="0" smtClean="0">
                <a:solidFill>
                  <a:srgbClr val="C00000"/>
                </a:solidFill>
              </a:rPr>
              <a:t> ¡La muerte! </a:t>
            </a:r>
            <a:endParaRPr lang="es-MX" sz="2000" dirty="0">
              <a:solidFill>
                <a:srgbClr val="C0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81954" y="1750967"/>
            <a:ext cx="2766762" cy="175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b="1" dirty="0" smtClean="0">
                <a:solidFill>
                  <a:schemeClr val="bg2">
                    <a:lumMod val="50000"/>
                  </a:schemeClr>
                </a:solidFill>
              </a:rPr>
              <a:t>Falsa Alarma</a:t>
            </a:r>
          </a:p>
          <a:p>
            <a:pPr algn="ctr"/>
            <a:r>
              <a:rPr lang="es-MX" sz="2000" u="sng" dirty="0" smtClean="0">
                <a:solidFill>
                  <a:srgbClr val="C00000"/>
                </a:solidFill>
              </a:rPr>
              <a:t>Costo:</a:t>
            </a:r>
            <a:r>
              <a:rPr lang="es-MX" sz="2000" dirty="0" smtClean="0">
                <a:solidFill>
                  <a:srgbClr val="C00000"/>
                </a:solidFill>
              </a:rPr>
              <a:t> Gasto innecesario de energía</a:t>
            </a:r>
            <a:endParaRPr lang="es-MX" sz="2000" dirty="0">
              <a:solidFill>
                <a:srgbClr val="C0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581954" y="3503484"/>
            <a:ext cx="2766762" cy="181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b="1" dirty="0" smtClean="0">
                <a:solidFill>
                  <a:schemeClr val="bg2">
                    <a:lumMod val="50000"/>
                  </a:schemeClr>
                </a:solidFill>
              </a:rPr>
              <a:t>Rechazo Correcto</a:t>
            </a:r>
          </a:p>
          <a:p>
            <a:pPr algn="ctr"/>
            <a:r>
              <a:rPr lang="es-MX" sz="2000" u="sng" dirty="0" smtClean="0">
                <a:solidFill>
                  <a:schemeClr val="accent6">
                    <a:lumMod val="75000"/>
                  </a:schemeClr>
                </a:solidFill>
              </a:rPr>
              <a:t>Ganancia:</a:t>
            </a:r>
            <a:r>
              <a:rPr lang="es-MX" sz="2000" dirty="0" smtClean="0">
                <a:solidFill>
                  <a:schemeClr val="accent6">
                    <a:lumMod val="75000"/>
                  </a:schemeClr>
                </a:solidFill>
              </a:rPr>
              <a:t> Poder continuar con sus actividades 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107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Alejandro</dc:creator>
  <cp:lastModifiedBy>Adriana</cp:lastModifiedBy>
  <cp:revision>13</cp:revision>
  <dcterms:created xsi:type="dcterms:W3CDTF">2017-05-03T18:35:46Z</dcterms:created>
  <dcterms:modified xsi:type="dcterms:W3CDTF">2017-07-21T04:40:19Z</dcterms:modified>
</cp:coreProperties>
</file>