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 showGuides="1">
      <p:cViewPr varScale="1">
        <p:scale>
          <a:sx n="110" d="100"/>
          <a:sy n="110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1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5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4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9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1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2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6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7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87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50C6-5651-466F-AE95-2FBC276BA210}" type="datetimeFigureOut">
              <a:rPr lang="es-MX" smtClean="0"/>
              <a:t>03/05/2017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E48E-7815-41EE-98B8-23D6BD211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4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579962" y="1769575"/>
            <a:ext cx="3001992" cy="173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581954" y="1772728"/>
            <a:ext cx="3001992" cy="173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579962" y="3509963"/>
            <a:ext cx="3001992" cy="173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6581954" y="3509963"/>
            <a:ext cx="3001992" cy="173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080958" y="612514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estado del mundo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577333" y="3417372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decisión  del mundo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95954" y="1357359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Señal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78768" y="1366601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Ruido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2410905" y="4148940"/>
            <a:ext cx="18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‘Sí, la señal está’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2383426" y="2381074"/>
            <a:ext cx="18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‘No, no hay señal’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26611" y="4157175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13990" y="2316163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Omisión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678284" y="4076910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Falsa Alarma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41224" y="2316163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Rechazo Correcto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Alejandro</dc:creator>
  <cp:lastModifiedBy>Alejandro</cp:lastModifiedBy>
  <cp:revision>3</cp:revision>
  <dcterms:created xsi:type="dcterms:W3CDTF">2017-05-03T18:35:46Z</dcterms:created>
  <dcterms:modified xsi:type="dcterms:W3CDTF">2017-05-03T21:12:43Z</dcterms:modified>
</cp:coreProperties>
</file>