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8" r:id="rId6"/>
    <p:sldId id="273" r:id="rId7"/>
    <p:sldId id="274" r:id="rId8"/>
    <p:sldId id="303" r:id="rId9"/>
    <p:sldId id="284" r:id="rId10"/>
    <p:sldId id="298" r:id="rId11"/>
    <p:sldId id="304" r:id="rId12"/>
    <p:sldId id="306" r:id="rId13"/>
    <p:sldId id="312" r:id="rId14"/>
    <p:sldId id="307" r:id="rId15"/>
    <p:sldId id="311" r:id="rId16"/>
    <p:sldId id="309" r:id="rId17"/>
    <p:sldId id="308" r:id="rId18"/>
    <p:sldId id="313" r:id="rId19"/>
    <p:sldId id="320" r:id="rId20"/>
    <p:sldId id="323" r:id="rId21"/>
    <p:sldId id="327" r:id="rId22"/>
    <p:sldId id="328" r:id="rId23"/>
    <p:sldId id="317" r:id="rId24"/>
    <p:sldId id="336" r:id="rId25"/>
    <p:sldId id="337" r:id="rId26"/>
    <p:sldId id="340" r:id="rId27"/>
    <p:sldId id="341" r:id="rId28"/>
    <p:sldId id="348" r:id="rId29"/>
    <p:sldId id="349" r:id="rId30"/>
    <p:sldId id="350" r:id="rId31"/>
    <p:sldId id="353" r:id="rId32"/>
    <p:sldId id="354" r:id="rId33"/>
    <p:sldId id="344" r:id="rId34"/>
    <p:sldId id="351" r:id="rId35"/>
    <p:sldId id="365" r:id="rId36"/>
    <p:sldId id="366" r:id="rId37"/>
    <p:sldId id="367" r:id="rId38"/>
    <p:sldId id="368" r:id="rId39"/>
    <p:sldId id="373" r:id="rId40"/>
    <p:sldId id="374" r:id="rId41"/>
    <p:sldId id="346" r:id="rId42"/>
    <p:sldId id="347" r:id="rId43"/>
    <p:sldId id="372" r:id="rId44"/>
    <p:sldId id="369" r:id="rId45"/>
    <p:sldId id="371" r:id="rId46"/>
    <p:sldId id="370" r:id="rId47"/>
    <p:sldId id="322" r:id="rId48"/>
    <p:sldId id="352" r:id="rId49"/>
    <p:sldId id="356" r:id="rId50"/>
    <p:sldId id="357" r:id="rId51"/>
    <p:sldId id="358" r:id="rId52"/>
    <p:sldId id="359" r:id="rId53"/>
    <p:sldId id="360" r:id="rId54"/>
    <p:sldId id="364" r:id="rId55"/>
    <p:sldId id="362" r:id="rId56"/>
    <p:sldId id="361" r:id="rId57"/>
    <p:sldId id="363" r:id="rId5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3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6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1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2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15AC-9314-49A1-A90B-5D179C0F555E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in SDT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35790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PAPIIT IN307214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has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studied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SDT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?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53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384721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0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6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87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36497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9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A &amp;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5014"/>
            <a:ext cx="6431261" cy="329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1880" y="191683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115616" y="4725144"/>
            <a:ext cx="1872208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 </a:t>
            </a:r>
            <a:r>
              <a:rPr lang="es-MX" dirty="0" err="1" smtClean="0"/>
              <a:t>or</a:t>
            </a:r>
            <a:r>
              <a:rPr lang="es-MX" dirty="0" smtClean="0"/>
              <a:t> 3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5724128" y="4869160"/>
            <a:ext cx="1872208" cy="10081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/>
              <a:t> </a:t>
            </a:r>
            <a:r>
              <a:rPr lang="es-MX" dirty="0" smtClean="0"/>
              <a:t>8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779912" y="4844175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742981" y="5752675"/>
            <a:ext cx="617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367522" y="581187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65212" y="188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target </a:t>
            </a:r>
            <a:r>
              <a:rPr lang="es-MX" sz="2500" b="1" dirty="0" err="1" smtClean="0"/>
              <a:t>stimulus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present</a:t>
            </a:r>
            <a:r>
              <a:rPr lang="es-MX" sz="2500" b="1" dirty="0" smtClean="0"/>
              <a:t>?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694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5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6183" y="260648"/>
            <a:ext cx="4040188" cy="639762"/>
          </a:xfrm>
        </p:spPr>
        <p:txBody>
          <a:bodyPr/>
          <a:lstStyle/>
          <a:p>
            <a:r>
              <a:rPr lang="es-MX" dirty="0" smtClean="0"/>
              <a:t>A:  </a:t>
            </a:r>
            <a:r>
              <a:rPr lang="es-MX" dirty="0" err="1" smtClean="0"/>
              <a:t>Fewer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>
          <a:xfrm>
            <a:off x="456183" y="900410"/>
            <a:ext cx="4040188" cy="5696942"/>
          </a:xfrm>
        </p:spPr>
        <p:txBody>
          <a:bodyPr>
            <a:normAutofit/>
          </a:bodyPr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A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60648"/>
            <a:ext cx="4041775" cy="639762"/>
          </a:xfrm>
        </p:spPr>
        <p:txBody>
          <a:bodyPr/>
          <a:lstStyle/>
          <a:p>
            <a:r>
              <a:rPr lang="es-MX" dirty="0" smtClean="0"/>
              <a:t>B: More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>
          <a:xfrm>
            <a:off x="4644008" y="900410"/>
            <a:ext cx="4041775" cy="5480918"/>
          </a:xfrm>
        </p:spPr>
        <p:txBody>
          <a:bodyPr/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B </a:t>
            </a:r>
            <a:r>
              <a:rPr lang="es-MX" dirty="0" err="1" smtClean="0"/>
              <a:t>trials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18655" y="3065457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s-MX" dirty="0"/>
              <a:t>	</a:t>
            </a:r>
            <a:r>
              <a:rPr lang="es-MX" dirty="0" smtClean="0"/>
              <a:t>	64 </a:t>
            </a:r>
            <a:r>
              <a:rPr lang="es-MX" dirty="0" err="1" smtClean="0"/>
              <a:t>trials</a:t>
            </a:r>
            <a:endParaRPr lang="es-MX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dirty="0" smtClean="0"/>
              <a:t>x10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MX" dirty="0" smtClean="0"/>
              <a:t>5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colors</a:t>
            </a:r>
            <a:endParaRPr lang="es-MX" dirty="0" smtClean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smtClean="0"/>
              <a:t>2  per color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Counterbalancing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1: </a:t>
            </a:r>
          </a:p>
          <a:p>
            <a:pPr algn="ctr"/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 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2: </a:t>
            </a:r>
          </a:p>
          <a:p>
            <a:pPr algn="ctr"/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</a:t>
            </a:r>
            <a:r>
              <a:rPr lang="es-MX" dirty="0"/>
              <a:t> </a:t>
            </a:r>
            <a:r>
              <a:rPr lang="es-MX" dirty="0" smtClean="0"/>
              <a:t>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  <a:p>
            <a:endParaRPr lang="es-MX" dirty="0" smtClean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6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Data!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Individual cases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3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1st: </a:t>
            </a:r>
            <a:r>
              <a:rPr lang="es-MX" dirty="0" err="1" smtClean="0"/>
              <a:t>Did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pay</a:t>
            </a:r>
            <a:r>
              <a:rPr lang="es-MX" dirty="0" smtClean="0"/>
              <a:t> </a:t>
            </a:r>
            <a:r>
              <a:rPr lang="es-MX" dirty="0" err="1" smtClean="0"/>
              <a:t>attention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" y="1375256"/>
            <a:ext cx="9119289" cy="47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48684"/>
            <a:ext cx="4364079" cy="67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56176" y="48684"/>
            <a:ext cx="1440160" cy="48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5213617" y="-2380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Signal - </a:t>
            </a:r>
            <a:r>
              <a:rPr lang="es-MX" sz="1400" dirty="0" err="1" smtClean="0"/>
              <a:t>Noise</a:t>
            </a:r>
            <a:endParaRPr lang="es-MX" sz="1400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1614"/>
            <a:ext cx="720080" cy="102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23284"/>
            <a:ext cx="4392488" cy="66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68" y="101637"/>
            <a:ext cx="4477631" cy="66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5" y="476672"/>
            <a:ext cx="917545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8945318" cy="637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9144000" cy="608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64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788" y="118394"/>
            <a:ext cx="8229600" cy="862334"/>
          </a:xfrm>
        </p:spPr>
        <p:txBody>
          <a:bodyPr/>
          <a:lstStyle/>
          <a:p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771"/>
            <a:ext cx="9144000" cy="544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7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788" y="118394"/>
            <a:ext cx="8229600" cy="862334"/>
          </a:xfrm>
        </p:spPr>
        <p:txBody>
          <a:bodyPr/>
          <a:lstStyle/>
          <a:p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394"/>
            <a:ext cx="9144000" cy="535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8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9" y="1556792"/>
            <a:ext cx="9091915" cy="45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1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2" y="1052736"/>
            <a:ext cx="9138998" cy="465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70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72" y="332656"/>
            <a:ext cx="9162172" cy="572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32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" y="1052736"/>
            <a:ext cx="91263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4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7" y="1052736"/>
            <a:ext cx="9161087" cy="50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11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57" y="692696"/>
            <a:ext cx="91256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2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38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7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70"/>
            <a:ext cx="4664230" cy="54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79" y="1105686"/>
            <a:ext cx="4488224" cy="554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332656"/>
            <a:ext cx="4659333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456"/>
            <a:ext cx="4499992" cy="62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84" y="594913"/>
            <a:ext cx="466037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594913"/>
            <a:ext cx="4457250" cy="59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17" y="548680"/>
            <a:ext cx="46211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8" y="566754"/>
            <a:ext cx="4397781" cy="53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89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66" y="4005063"/>
            <a:ext cx="9193973" cy="233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66" y="1450504"/>
            <a:ext cx="92603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95736" y="2636912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096405" y="5278118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6948264" y="5278118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7037315" y="2678331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9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1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3990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596" y="1687609"/>
            <a:ext cx="4392488" cy="45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46449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95" y="908720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95104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3" y="980728"/>
            <a:ext cx="4657571" cy="48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594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23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1" y="1124744"/>
            <a:ext cx="4588282" cy="444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450"/>
            <a:ext cx="4663757" cy="43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6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Ambiguity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" y="1342636"/>
            <a:ext cx="4765700" cy="496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14021"/>
            <a:ext cx="3960440" cy="509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483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36" y="1435119"/>
            <a:ext cx="4621163" cy="43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2" y="679567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90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Distributions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" y="1393760"/>
            <a:ext cx="449999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93760"/>
            <a:ext cx="4648701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32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513"/>
            <a:ext cx="457200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774"/>
            <a:ext cx="4572000" cy="47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5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9402"/>
            <a:ext cx="449999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79402"/>
            <a:ext cx="4644009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52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7529"/>
            <a:ext cx="493204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041019"/>
            <a:ext cx="4182114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6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1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Evidence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37018"/>
            <a:ext cx="5894387" cy="6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678629" y="1726489"/>
            <a:ext cx="58540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29" y="3300902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638298" y="3267690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" y="451462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70147" y="17264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Yes/No</a:t>
            </a:r>
          </a:p>
          <a:p>
            <a:pPr algn="ctr"/>
            <a:r>
              <a:rPr lang="es-MX" b="1" dirty="0" err="1" smtClean="0"/>
              <a:t>Procedure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6131" y="329286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Confidence</a:t>
            </a:r>
            <a:endParaRPr lang="es-MX" b="1" dirty="0" smtClean="0"/>
          </a:p>
          <a:p>
            <a:pPr algn="ctr"/>
            <a:r>
              <a:rPr lang="es-MX" b="1" dirty="0" smtClean="0"/>
              <a:t>Rating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1829751" y="5178090"/>
            <a:ext cx="5592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/>
              <a:t>2AFC:                           </a:t>
            </a:r>
            <a:r>
              <a:rPr lang="es-MX" sz="2200" dirty="0" err="1" smtClean="0"/>
              <a:t>Preferences</a:t>
            </a:r>
            <a:endParaRPr lang="es-MX" sz="2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592170" y="19759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Rate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609152" y="33814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9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73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469</Words>
  <Application>Microsoft Office PowerPoint</Application>
  <PresentationFormat>Presentación en pantalla (4:3)</PresentationFormat>
  <Paragraphs>180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0" baseType="lpstr">
      <vt:lpstr>Arial</vt:lpstr>
      <vt:lpstr>Calibri</vt:lpstr>
      <vt:lpstr>Tema de Office</vt:lpstr>
      <vt:lpstr>The Mirror Effect in SDT</vt:lpstr>
      <vt:lpstr>One single problem…</vt:lpstr>
      <vt:lpstr> </vt:lpstr>
      <vt:lpstr> </vt:lpstr>
      <vt:lpstr>Procedures</vt:lpstr>
      <vt:lpstr>Mirror Effect</vt:lpstr>
      <vt:lpstr>Mirror Effect</vt:lpstr>
      <vt:lpstr>Evidence</vt:lpstr>
      <vt:lpstr> </vt:lpstr>
      <vt:lpstr> </vt:lpstr>
      <vt:lpstr>Experiments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Looking for the Mirror Effect: A &amp; B</vt:lpstr>
      <vt:lpstr> </vt:lpstr>
      <vt:lpstr> </vt:lpstr>
      <vt:lpstr>Two Experiments</vt:lpstr>
      <vt:lpstr>Data!</vt:lpstr>
      <vt:lpstr>1st: Did our participants pay attention to the task?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Confidence Rating</vt:lpstr>
      <vt:lpstr>Confidence Rating</vt:lpstr>
      <vt:lpstr>2nd: Exploring Sequential effects</vt:lpstr>
      <vt:lpstr>2nd: Exploring Sequential effects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3rd: Exploring Correlations!</vt:lpstr>
      <vt:lpstr>3rd: Exploring Correlations!</vt:lpstr>
      <vt:lpstr>Presentación de PowerPoint</vt:lpstr>
      <vt:lpstr>Presentación de PowerPoint</vt:lpstr>
      <vt:lpstr>Presentación de PowerPoint</vt:lpstr>
      <vt:lpstr>Presentación de PowerPoint</vt:lpstr>
      <vt:lpstr>4th: Evaluating the pattern</vt:lpstr>
      <vt:lpstr>4th: Evaluating the pattern</vt:lpstr>
      <vt:lpstr> </vt:lpstr>
      <vt:lpstr>Presentación de PowerPoint</vt:lpstr>
      <vt:lpstr>Presentación de PowerPoint</vt:lpstr>
      <vt:lpstr>Ambiguity</vt:lpstr>
      <vt:lpstr>Presentación de PowerPoint</vt:lpstr>
      <vt:lpstr>Distributions!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Alejandro</cp:lastModifiedBy>
  <cp:revision>63</cp:revision>
  <dcterms:created xsi:type="dcterms:W3CDTF">2016-06-10T17:24:36Z</dcterms:created>
  <dcterms:modified xsi:type="dcterms:W3CDTF">2017-05-08T23:04:54Z</dcterms:modified>
</cp:coreProperties>
</file>