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3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1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0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87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02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7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57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9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79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446E-3591-4F3A-8FD3-B07B341A4940}" type="datetimeFigureOut">
              <a:rPr lang="es-MX" smtClean="0"/>
              <a:t>05/05/2018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159C-4B8D-45DA-9842-78B6DD7A9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68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 smtClean="0"/>
              <a:t>Uno de los problemas más frecuentes a los que se enfrentan los organismos es la detección de estados o eventos específicos (</a:t>
            </a:r>
            <a:r>
              <a:rPr lang="es-MX" b="1" dirty="0" smtClean="0"/>
              <a:t>señales</a:t>
            </a:r>
            <a:r>
              <a:rPr lang="es-MX" dirty="0" smtClean="0"/>
              <a:t>) que les proporcionen información relevante sobre el estado del mundo (</a:t>
            </a:r>
            <a:r>
              <a:rPr lang="es-MX" dirty="0" err="1" smtClean="0"/>
              <a:t>McNicol</a:t>
            </a:r>
            <a:r>
              <a:rPr lang="es-MX" dirty="0" smtClean="0"/>
              <a:t>, 2005).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4589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39" y="296068"/>
            <a:ext cx="10515600" cy="1325563"/>
          </a:xfrm>
        </p:spPr>
        <p:txBody>
          <a:bodyPr/>
          <a:lstStyle/>
          <a:p>
            <a:r>
              <a:rPr lang="es-MX" dirty="0" smtClean="0"/>
              <a:t>Los aciertos pagan y los errores cuestan….</a:t>
            </a:r>
            <a:br>
              <a:rPr lang="es-MX" dirty="0" smtClean="0"/>
            </a:b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39" y="296068"/>
            <a:ext cx="10515600" cy="1325563"/>
          </a:xfrm>
        </p:spPr>
        <p:txBody>
          <a:bodyPr/>
          <a:lstStyle/>
          <a:p>
            <a:r>
              <a:rPr lang="es-MX" dirty="0" smtClean="0"/>
              <a:t>Los aciertos pagan y los errores cuestan….</a:t>
            </a:r>
            <a:br>
              <a:rPr lang="es-MX" dirty="0" smtClean="0"/>
            </a:b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72" y="1054669"/>
            <a:ext cx="63150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3501" y="133305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64" y="1362075"/>
            <a:ext cx="63150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70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4" y="2055813"/>
            <a:ext cx="51339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70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4" y="2055813"/>
            <a:ext cx="5133975" cy="3248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87" y="2125014"/>
            <a:ext cx="5996490" cy="3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dos componentes de la teoría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 smtClean="0">
                <a:solidFill>
                  <a:srgbClr val="7030A0"/>
                </a:solidFill>
              </a:rPr>
              <a:t>Discriminabilidad</a:t>
            </a:r>
          </a:p>
          <a:p>
            <a:pPr lvl="1"/>
            <a:r>
              <a:rPr lang="es-MX" dirty="0" smtClean="0">
                <a:solidFill>
                  <a:srgbClr val="7030A0"/>
                </a:solidFill>
              </a:rPr>
              <a:t>D’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El </a:t>
            </a:r>
            <a:r>
              <a:rPr lang="es-MX" dirty="0" smtClean="0">
                <a:solidFill>
                  <a:srgbClr val="00B0F0"/>
                </a:solidFill>
              </a:rPr>
              <a:t>Sesgo</a:t>
            </a:r>
          </a:p>
          <a:p>
            <a:pPr lvl="1"/>
            <a:r>
              <a:rPr lang="es-MX" dirty="0" smtClean="0">
                <a:solidFill>
                  <a:srgbClr val="00B0F0"/>
                </a:solidFill>
              </a:rPr>
              <a:t>Beta</a:t>
            </a:r>
          </a:p>
          <a:p>
            <a:pPr lvl="1"/>
            <a:r>
              <a:rPr lang="es-MX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20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284409" y="1220318"/>
            <a:ext cx="5575478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Hay variabilidad (incertidumbre)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172199" y="1220318"/>
            <a:ext cx="6019801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2.- Las consecuencias importan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8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284409" y="1220318"/>
            <a:ext cx="5575478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Hay variabilidad (incertidumbre)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172199" y="1220318"/>
            <a:ext cx="6019801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2.- Las consecuencias importan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1" y="1772708"/>
            <a:ext cx="4274713" cy="49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284409" y="1220318"/>
            <a:ext cx="5575478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Hay variabilidad (incertidumbre)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172199" y="1220318"/>
            <a:ext cx="6019801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2.- Las consecuencias importan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1" y="1772708"/>
            <a:ext cx="4274713" cy="492911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87" y="2125014"/>
            <a:ext cx="5996490" cy="3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70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4" y="2055813"/>
            <a:ext cx="51339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problema de la Detección</a:t>
            </a:r>
            <a:endParaRPr lang="es-MX" b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¿Está </a:t>
            </a:r>
            <a:r>
              <a:rPr lang="es-MX" i="1" dirty="0" smtClean="0">
                <a:solidFill>
                  <a:schemeClr val="accent1">
                    <a:lumMod val="50000"/>
                  </a:schemeClr>
                </a:solidFill>
              </a:rPr>
              <a:t>esta situación particular </a:t>
            </a:r>
            <a:r>
              <a:rPr lang="es-MX" dirty="0" smtClean="0"/>
              <a:t>ocurriendo?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Estímulo particular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Categoría de estímulos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Estado del mundo</a:t>
            </a:r>
          </a:p>
          <a:p>
            <a:endParaRPr lang="es-MX" dirty="0"/>
          </a:p>
          <a:p>
            <a:r>
              <a:rPr lang="es-MX" dirty="0" smtClean="0"/>
              <a:t>Pregunta ‘Sí/No’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30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7094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4" y="2055813"/>
            <a:ext cx="5133975" cy="3248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87" y="2125014"/>
            <a:ext cx="5996490" cy="3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9411" y="0"/>
            <a:ext cx="6408362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1416012" y="3231572"/>
            <a:ext cx="5575478" cy="2277738"/>
          </a:xfrm>
        </p:spPr>
        <p:txBody>
          <a:bodyPr/>
          <a:lstStyle/>
          <a:p>
            <a:pPr marL="0" indent="0" algn="r">
              <a:buNone/>
            </a:pPr>
            <a:r>
              <a:rPr lang="es-MX" dirty="0" smtClean="0"/>
              <a:t>1.- </a:t>
            </a:r>
            <a:r>
              <a:rPr lang="es-MX" b="1" dirty="0" err="1" smtClean="0"/>
              <a:t>Discriminabilidad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es-MX" b="1" dirty="0" smtClean="0"/>
              <a:t>d’)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490" y="483720"/>
            <a:ext cx="3804664" cy="6292793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>
          <a:xfrm>
            <a:off x="6296891" y="2864716"/>
            <a:ext cx="5181600" cy="4351338"/>
          </a:xfrm>
        </p:spPr>
        <p:txBody>
          <a:bodyPr/>
          <a:lstStyle/>
          <a:p>
            <a:endParaRPr lang="es-ES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60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9411" y="0"/>
            <a:ext cx="6112300" cy="132556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de Detección de Señales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-72737" y="3101073"/>
            <a:ext cx="6019801" cy="4351338"/>
          </a:xfrm>
        </p:spPr>
        <p:txBody>
          <a:bodyPr/>
          <a:lstStyle/>
          <a:p>
            <a:pPr marL="0" indent="0" algn="r">
              <a:buNone/>
            </a:pPr>
            <a:r>
              <a:rPr lang="es-MX" dirty="0" smtClean="0"/>
              <a:t>2.- </a:t>
            </a:r>
            <a:r>
              <a:rPr lang="es-MX" b="1" dirty="0" smtClean="0"/>
              <a:t>Criterio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(K)</a:t>
            </a:r>
            <a:r>
              <a:rPr lang="es-MX" b="1" dirty="0" smtClean="0"/>
              <a:t> y sesgo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(Beta y C)</a:t>
            </a: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120" y="143756"/>
            <a:ext cx="5585035" cy="6619735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5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Un problema de decisión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¿Esa persona de cabello largo es una mujer?</a:t>
            </a:r>
          </a:p>
          <a:p>
            <a:endParaRPr lang="es-MX" dirty="0" smtClean="0"/>
          </a:p>
          <a:p>
            <a:r>
              <a:rPr lang="es-MX" dirty="0" smtClean="0"/>
              <a:t>¿Mi novio está enojado?</a:t>
            </a:r>
          </a:p>
          <a:p>
            <a:endParaRPr lang="es-MX" dirty="0" smtClean="0"/>
          </a:p>
          <a:p>
            <a:r>
              <a:rPr lang="es-MX" dirty="0" smtClean="0"/>
              <a:t>¿Este paciente tiene un tumor?</a:t>
            </a:r>
          </a:p>
          <a:p>
            <a:endParaRPr lang="es-MX" dirty="0" smtClean="0"/>
          </a:p>
          <a:p>
            <a:r>
              <a:rPr lang="es-MX" dirty="0" smtClean="0"/>
              <a:t>¿Este paciente tiene depresión?</a:t>
            </a:r>
          </a:p>
          <a:p>
            <a:endParaRPr lang="es-MX" dirty="0" smtClean="0"/>
          </a:p>
          <a:p>
            <a:r>
              <a:rPr lang="es-MX" dirty="0" smtClean="0"/>
              <a:t>¿Esa bolsa contiene una bomba?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914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</a:t>
            </a: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</a:t>
            </a:r>
          </a:p>
        </p:txBody>
      </p:sp>
    </p:spTree>
    <p:extLst>
      <p:ext uri="{BB962C8B-B14F-4D97-AF65-F5344CB8AC3E}">
        <p14:creationId xmlns:p14="http://schemas.microsoft.com/office/powerpoint/2010/main" val="29895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2" y="9925"/>
            <a:ext cx="109728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23392" y="1124745"/>
            <a:ext cx="11247040" cy="4525963"/>
          </a:xfrm>
        </p:spPr>
        <p:txBody>
          <a:bodyPr/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Los errores cuestan y 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25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56" y="1476375"/>
            <a:ext cx="63341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1027906"/>
            <a:ext cx="63341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mundo está cargado de ruido e incertidumbre….</a:t>
            </a:r>
            <a:endParaRPr lang="es-MX" b="1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96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03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346</Words>
  <Application>Microsoft Office PowerPoint</Application>
  <PresentationFormat>Personalizado</PresentationFormat>
  <Paragraphs>69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El mundo está cargado de ruido e incertidumbre….</vt:lpstr>
      <vt:lpstr>El problema de la Detección</vt:lpstr>
      <vt:lpstr>Un problema de decisión</vt:lpstr>
      <vt:lpstr>Problema 1: La incertidumbre</vt:lpstr>
      <vt:lpstr>Problema 2: Las consecuencias.</vt:lpstr>
      <vt:lpstr>El mundo está cargado de ruido e incertidumbre….</vt:lpstr>
      <vt:lpstr>El mundo está cargado de ruido e incertidumbre….</vt:lpstr>
      <vt:lpstr>El mundo está cargado de ruido e incertidumbre….</vt:lpstr>
      <vt:lpstr>El mundo está cargado de ruido e incertidumbre….</vt:lpstr>
      <vt:lpstr>Los aciertos pagan y los errores cuestan…. </vt:lpstr>
      <vt:lpstr>Los aciertos pagan y los errores cuestan…. </vt:lpstr>
      <vt:lpstr>Teoría de Detección de Señales</vt:lpstr>
      <vt:lpstr> </vt:lpstr>
      <vt:lpstr> </vt:lpstr>
      <vt:lpstr>Los dos componentes de la teoría</vt:lpstr>
      <vt:lpstr>Teoría de Detección de Señales</vt:lpstr>
      <vt:lpstr>Teoría de Detección de Señales</vt:lpstr>
      <vt:lpstr>Teoría de Detección de Señales</vt:lpstr>
      <vt:lpstr> </vt:lpstr>
      <vt:lpstr> </vt:lpstr>
      <vt:lpstr>Teoría de Detección de Señales</vt:lpstr>
      <vt:lpstr>Teoría de Detección de Señales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sandra de la peña</cp:lastModifiedBy>
  <cp:revision>3</cp:revision>
  <dcterms:created xsi:type="dcterms:W3CDTF">2018-04-12T16:20:44Z</dcterms:created>
  <dcterms:modified xsi:type="dcterms:W3CDTF">2018-05-05T06:45:47Z</dcterms:modified>
</cp:coreProperties>
</file>