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3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1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0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8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0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7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57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9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7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446E-3591-4F3A-8FD3-B07B341A494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6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709612"/>
            <a:ext cx="10858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 smtClean="0"/>
              <a:t>Uno de los problemas más frecuentes a los que se enfrentan los organismos es la detección de estados o eventos específicos (</a:t>
            </a:r>
            <a:r>
              <a:rPr lang="es-MX" b="1" dirty="0" smtClean="0"/>
              <a:t>señales</a:t>
            </a:r>
            <a:r>
              <a:rPr lang="es-MX" dirty="0" smtClean="0"/>
              <a:t>) que les proporcionen información relevante sobre el estado del mundo (</a:t>
            </a:r>
            <a:r>
              <a:rPr lang="es-MX" dirty="0" err="1" smtClean="0"/>
              <a:t>McNicol</a:t>
            </a:r>
            <a:r>
              <a:rPr lang="es-MX" dirty="0" smtClean="0"/>
              <a:t>, 2005).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4589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56" y="1476375"/>
            <a:ext cx="6334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1027906"/>
            <a:ext cx="6334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03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72" y="1054669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5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El mundo está cargado de ruido e incertidumbre….</vt:lpstr>
      <vt:lpstr>El mundo está cargado de ruido e incertidumbre….</vt:lpstr>
      <vt:lpstr>El mundo está cargado de ruido e incertidumbre….</vt:lpstr>
      <vt:lpstr>El mundo está cargado de ruido e incertidumbre….</vt:lpstr>
      <vt:lpstr>El mundo está cargado de ruido e incertidumbre….</vt:lpstr>
      <vt:lpstr>Los aciertos pagan y los errores cuestan…. </vt:lpstr>
      <vt:lpstr>Los aciertos pagan y los errores cuestan…. </vt:lpstr>
      <vt:lpstr>Teoría de Detección de Señales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</cp:revision>
  <dcterms:created xsi:type="dcterms:W3CDTF">2018-04-12T16:20:44Z</dcterms:created>
  <dcterms:modified xsi:type="dcterms:W3CDTF">2018-04-12T16:20:57Z</dcterms:modified>
</cp:coreProperties>
</file>