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0" r:id="rId2"/>
    <p:sldId id="306" r:id="rId3"/>
    <p:sldId id="311" r:id="rId4"/>
    <p:sldId id="307" r:id="rId5"/>
    <p:sldId id="312" r:id="rId6"/>
    <p:sldId id="308" r:id="rId7"/>
    <p:sldId id="313" r:id="rId8"/>
    <p:sldId id="315" r:id="rId9"/>
    <p:sldId id="318" r:id="rId10"/>
    <p:sldId id="317" r:id="rId11"/>
    <p:sldId id="319" r:id="rId12"/>
    <p:sldId id="267" r:id="rId13"/>
    <p:sldId id="271" r:id="rId14"/>
    <p:sldId id="272" r:id="rId15"/>
    <p:sldId id="273" r:id="rId16"/>
    <p:sldId id="301" r:id="rId17"/>
    <p:sldId id="257" r:id="rId18"/>
    <p:sldId id="274" r:id="rId19"/>
    <p:sldId id="275" r:id="rId20"/>
    <p:sldId id="276" r:id="rId21"/>
    <p:sldId id="300" r:id="rId22"/>
    <p:sldId id="270" r:id="rId23"/>
    <p:sldId id="280" r:id="rId24"/>
    <p:sldId id="281" r:id="rId25"/>
    <p:sldId id="282" r:id="rId26"/>
    <p:sldId id="299" r:id="rId27"/>
    <p:sldId id="269" r:id="rId28"/>
    <p:sldId id="277" r:id="rId29"/>
    <p:sldId id="278" r:id="rId30"/>
    <p:sldId id="279" r:id="rId31"/>
    <p:sldId id="298" r:id="rId32"/>
    <p:sldId id="284" r:id="rId33"/>
    <p:sldId id="286" r:id="rId34"/>
    <p:sldId id="287" r:id="rId35"/>
    <p:sldId id="305" r:id="rId36"/>
    <p:sldId id="288" r:id="rId37"/>
    <p:sldId id="285" r:id="rId38"/>
    <p:sldId id="289" r:id="rId39"/>
    <p:sldId id="290" r:id="rId40"/>
    <p:sldId id="291" r:id="rId41"/>
    <p:sldId id="304" r:id="rId42"/>
    <p:sldId id="261" r:id="rId43"/>
    <p:sldId id="292" r:id="rId44"/>
    <p:sldId id="293" r:id="rId45"/>
    <p:sldId id="294" r:id="rId46"/>
    <p:sldId id="303" r:id="rId47"/>
    <p:sldId id="283" r:id="rId48"/>
    <p:sldId id="295" r:id="rId49"/>
    <p:sldId id="296" r:id="rId50"/>
    <p:sldId id="297" r:id="rId51"/>
    <p:sldId id="302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33FF4-46ED-4A60-8802-9A67A7F1CDB9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0D55-1C55-4A4E-8C65-B230EEDA8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2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0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7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42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4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8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84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5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4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8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A15-9FD6-465B-923A-A19D73D57C31}" type="datetimeFigureOut">
              <a:rPr lang="es-MX" smtClean="0"/>
              <a:t>11/05/2016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76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591929"/>
            <a:ext cx="7772400" cy="1470025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¡Bienvenido(a)!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5271" y="2575404"/>
            <a:ext cx="6400800" cy="1752600"/>
          </a:xfrm>
        </p:spPr>
        <p:txBody>
          <a:bodyPr/>
          <a:lstStyle/>
          <a:p>
            <a:r>
              <a:rPr lang="es-MX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para comenzar con las instrucciones</a:t>
            </a:r>
            <a:endParaRPr lang="es-MX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4" y="836712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08491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/>
              <a:t>Cada </a:t>
            </a:r>
            <a:r>
              <a:rPr lang="es-MX" dirty="0" smtClean="0"/>
              <a:t>ensayo de comparación se </a:t>
            </a:r>
            <a:r>
              <a:rPr lang="es-MX" dirty="0"/>
              <a:t>te </a:t>
            </a:r>
            <a:r>
              <a:rPr lang="es-MX" dirty="0" smtClean="0"/>
              <a:t>mostrará </a:t>
            </a:r>
            <a:r>
              <a:rPr lang="es-MX" u="sng" dirty="0" smtClean="0"/>
              <a:t>solo por un par de segundos. </a:t>
            </a:r>
            <a:r>
              <a:rPr lang="es-MX" dirty="0"/>
              <a:t> </a:t>
            </a:r>
            <a:r>
              <a:rPr lang="es-MX" dirty="0" smtClean="0"/>
              <a:t>Procura responder rápido.</a:t>
            </a:r>
            <a:endParaRPr lang="es-MX" u="sng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No avanzarás </a:t>
            </a:r>
            <a:r>
              <a:rPr lang="es-MX" dirty="0"/>
              <a:t>al siguiente ensayo hasta que registres </a:t>
            </a:r>
            <a:r>
              <a:rPr lang="es-MX" dirty="0" smtClean="0"/>
              <a:t>tu respuesta.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Una vez hayas respondido, se te pedirá que indiques con la barra espaciadora cuando estés listo(a) para avanzar al siguiente ensayo.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Los estímulos </a:t>
            </a:r>
            <a:r>
              <a:rPr lang="es-MX" dirty="0"/>
              <a:t>se te presentaran en varios colores para facilitar la </a:t>
            </a:r>
            <a:r>
              <a:rPr lang="es-MX" dirty="0" smtClean="0"/>
              <a:t>distinción </a:t>
            </a:r>
            <a:r>
              <a:rPr lang="es-MX" dirty="0"/>
              <a:t>entre ensayos. Los colores </a:t>
            </a:r>
            <a:r>
              <a:rPr lang="es-MX" b="1" dirty="0" smtClean="0"/>
              <a:t>no están correlacionados</a:t>
            </a:r>
            <a:r>
              <a:rPr lang="es-MX" dirty="0" smtClean="0"/>
              <a:t> </a:t>
            </a:r>
            <a:r>
              <a:rPr lang="es-MX" dirty="0"/>
              <a:t>de ninguna forma con </a:t>
            </a:r>
            <a:r>
              <a:rPr lang="es-MX" dirty="0" smtClean="0"/>
              <a:t>nada.</a:t>
            </a:r>
          </a:p>
          <a:p>
            <a:pPr marL="0" indent="0" algn="just">
              <a:buNone/>
            </a:pPr>
            <a:endParaRPr lang="es-MX" i="1" dirty="0"/>
          </a:p>
          <a:p>
            <a:pPr marL="0" indent="0" algn="ctr">
              <a:buNone/>
            </a:pPr>
            <a:r>
              <a:rPr lang="es-MX" sz="2600" i="1" dirty="0" smtClean="0"/>
              <a:t>Presiona la barra espaciadora para 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298856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¿Cuál figura tiene un círculo central del mismo tamaño que el Círculo de Referencia?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Flecha derecha"/>
          <p:cNvSpPr/>
          <p:nvPr/>
        </p:nvSpPr>
        <p:spPr>
          <a:xfrm rot="10800000">
            <a:off x="5580112" y="2708920"/>
            <a:ext cx="2160240" cy="10801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49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9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MX" sz="6000" b="1" dirty="0" smtClean="0"/>
              <a:t>Instrucciones: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En la pantalla se </a:t>
            </a:r>
            <a:r>
              <a:rPr lang="es-MX" dirty="0"/>
              <a:t>te </a:t>
            </a:r>
            <a:r>
              <a:rPr lang="es-MX" dirty="0" smtClean="0"/>
              <a:t>mostrarán </a:t>
            </a:r>
            <a:r>
              <a:rPr lang="es-MX" dirty="0"/>
              <a:t>dos </a:t>
            </a:r>
            <a:r>
              <a:rPr lang="es-MX" dirty="0" smtClean="0"/>
              <a:t>círculos </a:t>
            </a:r>
            <a:r>
              <a:rPr lang="es-MX" dirty="0"/>
              <a:t>de color claro rodeados por </a:t>
            </a:r>
            <a:r>
              <a:rPr lang="es-MX" dirty="0" smtClean="0"/>
              <a:t>círculos </a:t>
            </a:r>
            <a:r>
              <a:rPr lang="es-MX" dirty="0"/>
              <a:t>de distinto </a:t>
            </a:r>
            <a:r>
              <a:rPr lang="es-MX" dirty="0" smtClean="0"/>
              <a:t>tamaño.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Presiona </a:t>
            </a:r>
            <a:r>
              <a:rPr lang="es-MX" dirty="0"/>
              <a:t>la </a:t>
            </a:r>
            <a:r>
              <a:rPr lang="es-MX" b="1" dirty="0" smtClean="0"/>
              <a:t>Tecla </a:t>
            </a:r>
            <a:r>
              <a:rPr lang="es-MX" b="1" u="sng" dirty="0"/>
              <a:t>S </a:t>
            </a:r>
            <a:r>
              <a:rPr lang="es-MX" u="sng" dirty="0"/>
              <a:t>cuando los </a:t>
            </a:r>
            <a:r>
              <a:rPr lang="es-MX" u="sng" dirty="0" smtClean="0"/>
              <a:t>círculos </a:t>
            </a:r>
            <a:r>
              <a:rPr lang="es-MX" u="sng" dirty="0"/>
              <a:t>claros </a:t>
            </a:r>
            <a:r>
              <a:rPr lang="es-MX" u="sng" dirty="0" smtClean="0"/>
              <a:t>Sí </a:t>
            </a:r>
            <a:r>
              <a:rPr lang="es-MX" u="sng" dirty="0"/>
              <a:t>sean del mismo </a:t>
            </a:r>
            <a:r>
              <a:rPr lang="es-MX" u="sng" dirty="0" smtClean="0"/>
              <a:t>tamaño.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u="sng" dirty="0" smtClean="0"/>
              <a:t>Si </a:t>
            </a:r>
            <a:r>
              <a:rPr lang="es-MX" u="sng" dirty="0"/>
              <a:t>NO son iguales, oprime </a:t>
            </a:r>
            <a:r>
              <a:rPr lang="es-MX" u="sng" dirty="0" smtClean="0"/>
              <a:t>la </a:t>
            </a:r>
            <a:r>
              <a:rPr lang="es-MX" b="1" u="sng" dirty="0" smtClean="0"/>
              <a:t>Tecla N</a:t>
            </a:r>
            <a:r>
              <a:rPr lang="es-MX" u="sng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barra espaciadora para continuar.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9150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1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2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1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3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17951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Instrucciones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 smtClean="0"/>
              <a:t>En </a:t>
            </a:r>
            <a:r>
              <a:rPr lang="es-MX" dirty="0"/>
              <a:t>la pantalla se te mostraran dos </a:t>
            </a:r>
            <a:r>
              <a:rPr lang="es-MX" dirty="0" smtClean="0"/>
              <a:t>círculos </a:t>
            </a:r>
            <a:r>
              <a:rPr lang="es-MX" dirty="0"/>
              <a:t>en color claro cuyo </a:t>
            </a:r>
            <a:r>
              <a:rPr lang="es-MX" dirty="0" smtClean="0"/>
              <a:t>tamaño deberás </a:t>
            </a:r>
            <a:r>
              <a:rPr lang="es-MX" dirty="0"/>
              <a:t>comparar. El circulo del lado izquierdo </a:t>
            </a:r>
            <a:r>
              <a:rPr lang="es-MX" dirty="0" smtClean="0"/>
              <a:t>permanecerá </a:t>
            </a:r>
            <a:r>
              <a:rPr lang="es-MX" dirty="0"/>
              <a:t>aislado, como referencia. El circulo del lado derecho </a:t>
            </a:r>
            <a:r>
              <a:rPr lang="es-MX" dirty="0" smtClean="0"/>
              <a:t>aparecerá </a:t>
            </a:r>
            <a:r>
              <a:rPr lang="es-MX" dirty="0"/>
              <a:t>rodeado de un conjunto de </a:t>
            </a:r>
            <a:r>
              <a:rPr lang="es-MX" dirty="0" smtClean="0"/>
              <a:t>círculos </a:t>
            </a:r>
            <a:r>
              <a:rPr lang="es-MX" dirty="0"/>
              <a:t>de distinto </a:t>
            </a:r>
            <a:r>
              <a:rPr lang="es-MX" dirty="0" smtClean="0"/>
              <a:t>tamaño</a:t>
            </a:r>
            <a:endParaRPr lang="es-MX" dirty="0"/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Presiona </a:t>
            </a:r>
            <a:r>
              <a:rPr lang="es-MX" dirty="0"/>
              <a:t>la </a:t>
            </a:r>
            <a:r>
              <a:rPr lang="es-MX" b="1" u="sng" dirty="0" smtClean="0"/>
              <a:t>Tecla </a:t>
            </a:r>
            <a:r>
              <a:rPr lang="es-MX" b="1" u="sng" dirty="0"/>
              <a:t>S</a:t>
            </a:r>
            <a:r>
              <a:rPr lang="es-MX" u="sng" dirty="0"/>
              <a:t> cuando los </a:t>
            </a:r>
            <a:r>
              <a:rPr lang="es-MX" u="sng" dirty="0" smtClean="0"/>
              <a:t>círculos </a:t>
            </a:r>
            <a:r>
              <a:rPr lang="es-MX" u="sng" dirty="0"/>
              <a:t>claros </a:t>
            </a:r>
            <a:r>
              <a:rPr lang="es-MX" u="sng" dirty="0" smtClean="0"/>
              <a:t>SÍ </a:t>
            </a:r>
            <a:r>
              <a:rPr lang="es-MX" u="sng" dirty="0"/>
              <a:t>sean del mismo </a:t>
            </a:r>
            <a:r>
              <a:rPr lang="es-MX" u="sng" dirty="0" smtClean="0"/>
              <a:t>tamaño</a:t>
            </a:r>
            <a:r>
              <a:rPr lang="es-MX" dirty="0"/>
              <a:t>. </a:t>
            </a:r>
            <a:endParaRPr lang="es-MX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Presiona </a:t>
            </a:r>
            <a:r>
              <a:rPr lang="es-MX" dirty="0"/>
              <a:t>la </a:t>
            </a:r>
            <a:r>
              <a:rPr lang="es-MX" u="sng" dirty="0" smtClean="0"/>
              <a:t>T</a:t>
            </a:r>
            <a:r>
              <a:rPr lang="es-MX" b="1" u="sng" dirty="0" smtClean="0"/>
              <a:t>ecla </a:t>
            </a:r>
            <a:r>
              <a:rPr lang="es-MX" b="1" u="sng" dirty="0"/>
              <a:t>N </a:t>
            </a:r>
            <a:r>
              <a:rPr lang="es-MX" u="sng" dirty="0"/>
              <a:t>si NO </a:t>
            </a:r>
            <a:r>
              <a:rPr lang="es-MX" u="sng" dirty="0" smtClean="0"/>
              <a:t>son iguales.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2600" i="1" dirty="0" smtClean="0"/>
              <a:t>Presiona </a:t>
            </a:r>
            <a:r>
              <a:rPr lang="es-MX" sz="2600" i="1" dirty="0"/>
              <a:t>la barra espaciadora para </a:t>
            </a:r>
            <a:r>
              <a:rPr lang="es-MX" sz="2600" i="1" dirty="0" smtClean="0"/>
              <a:t>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698326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8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3935097" y="2808733"/>
            <a:ext cx="120077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9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5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claro de la figura derecha es más pequeño 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79735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9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claro de la figura derecha es más pequeño 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31873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2556301" y="21294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2173320" y="405561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1356884" y="288383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3242872">
            <a:off x="3185551" y="251180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0800000">
            <a:off x="3322107" y="325836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1522541" y="361818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1794555" y="227023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 rot="13242872">
            <a:off x="2909388" y="388329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8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/>
              <a:t>Cada pareja a comparar se te </a:t>
            </a:r>
            <a:r>
              <a:rPr lang="es-MX" dirty="0" smtClean="0"/>
              <a:t>mostrará </a:t>
            </a:r>
            <a:r>
              <a:rPr lang="es-MX" u="sng" dirty="0" smtClean="0"/>
              <a:t>solo por un segundo.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No avanzarás </a:t>
            </a:r>
            <a:r>
              <a:rPr lang="es-MX" dirty="0"/>
              <a:t>al siguiente ensayo hasta que registres </a:t>
            </a:r>
            <a:r>
              <a:rPr lang="es-MX" dirty="0" smtClean="0"/>
              <a:t>tus respuesta.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Una vez se registren tus respuestas, se te pedirá que indiques con la barra espaciadora cuando estés listo(a) para avanzar al siguiente ensayo.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Los estímulos </a:t>
            </a:r>
            <a:r>
              <a:rPr lang="es-MX" dirty="0"/>
              <a:t>se te presentaran en varios colores para facilitar la </a:t>
            </a:r>
            <a:r>
              <a:rPr lang="es-MX" dirty="0" smtClean="0"/>
              <a:t>distinción </a:t>
            </a:r>
            <a:r>
              <a:rPr lang="es-MX" dirty="0"/>
              <a:t>entre ensayos. Los colores </a:t>
            </a:r>
            <a:r>
              <a:rPr lang="es-MX" b="1" dirty="0" smtClean="0"/>
              <a:t>no están correlacionados</a:t>
            </a:r>
            <a:r>
              <a:rPr lang="es-MX" dirty="0" smtClean="0"/>
              <a:t> </a:t>
            </a:r>
            <a:r>
              <a:rPr lang="es-MX" dirty="0"/>
              <a:t>de ninguna forma con </a:t>
            </a:r>
            <a:r>
              <a:rPr lang="es-MX" dirty="0" smtClean="0"/>
              <a:t>nada.</a:t>
            </a:r>
          </a:p>
          <a:p>
            <a:pPr marL="0" indent="0" algn="just">
              <a:buNone/>
            </a:pPr>
            <a:endParaRPr lang="es-MX" i="1" dirty="0"/>
          </a:p>
          <a:p>
            <a:pPr marL="0" indent="0" algn="ctr">
              <a:buNone/>
            </a:pPr>
            <a:r>
              <a:rPr lang="es-MX" sz="2600" i="1" dirty="0" smtClean="0"/>
              <a:t>Presiona la barra espaciadora para 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421527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2AFC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43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>
            <a:normAutofit/>
          </a:bodyPr>
          <a:lstStyle/>
          <a:p>
            <a:r>
              <a:rPr lang="es-MX" sz="6000" b="1" dirty="0" smtClean="0"/>
              <a:t>Instrucciones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400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 smtClean="0"/>
              <a:t>En el centro de la pantalla </a:t>
            </a:r>
            <a:r>
              <a:rPr lang="es-MX" dirty="0"/>
              <a:t>se te </a:t>
            </a:r>
            <a:r>
              <a:rPr lang="es-MX" dirty="0" smtClean="0"/>
              <a:t>mostrará un círculo aislado, </a:t>
            </a:r>
            <a:r>
              <a:rPr lang="es-MX" dirty="0"/>
              <a:t>en color </a:t>
            </a:r>
            <a:r>
              <a:rPr lang="es-MX" dirty="0" smtClean="0"/>
              <a:t>claro, al que identificaremos como Círculo de Referencia.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A cada lado del Círculo de Referencia aparecerán dos figuras compuestas cada una por un círculo central (también en color claro) rodeado de un halo de círculos de distinto tamaño. 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sz="2600" i="1" dirty="0" smtClean="0"/>
          </a:p>
          <a:p>
            <a:pPr marL="0" indent="0" algn="ctr">
              <a:buNone/>
            </a:pPr>
            <a:r>
              <a:rPr lang="es-MX" sz="2600" i="1" dirty="0" smtClean="0"/>
              <a:t>Presiona </a:t>
            </a:r>
            <a:r>
              <a:rPr lang="es-MX" sz="2600" i="1" dirty="0"/>
              <a:t>la barra espaciadora para </a:t>
            </a:r>
            <a:r>
              <a:rPr lang="es-MX" sz="2600" i="1" dirty="0" smtClean="0"/>
              <a:t>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270006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6886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b="1" dirty="0" smtClean="0"/>
              <a:t>Tu tarea es elegir cuál de las dos figuras laterales tiene un círculo central del mismo tamaño que el círculo de referencia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Presiona la </a:t>
            </a:r>
            <a:r>
              <a:rPr lang="es-MX" b="1" dirty="0" smtClean="0"/>
              <a:t>Flecha Derecha </a:t>
            </a:r>
            <a:r>
              <a:rPr lang="es-MX" dirty="0" smtClean="0"/>
              <a:t>o la </a:t>
            </a:r>
            <a:r>
              <a:rPr lang="es-MX" b="1" dirty="0" smtClean="0"/>
              <a:t>Flecha Izquierda</a:t>
            </a:r>
            <a:r>
              <a:rPr lang="es-MX" dirty="0" smtClean="0"/>
              <a:t> para señalar cuál de las dos figuras laterales tiene un círculo central cuyo tamaño sea igual que el círculo de referencia.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2600" i="1" dirty="0" smtClean="0"/>
              <a:t>Presiona </a:t>
            </a:r>
            <a:r>
              <a:rPr lang="es-MX" sz="2600" i="1" dirty="0"/>
              <a:t>la barra espaciadora para </a:t>
            </a:r>
            <a:r>
              <a:rPr lang="es-MX" sz="2600" i="1" dirty="0" smtClean="0"/>
              <a:t>continuar.</a:t>
            </a:r>
            <a:endParaRPr lang="es-MX" sz="2600" i="1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644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511</Words>
  <Application>Microsoft Office PowerPoint</Application>
  <PresentationFormat>Presentación en pantalla (4:3)</PresentationFormat>
  <Paragraphs>130</Paragraphs>
  <Slides>51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Tema de Office</vt:lpstr>
      <vt:lpstr>¡Bienvenido(a)!</vt:lpstr>
      <vt:lpstr>Instrucciones:</vt:lpstr>
      <vt:lpstr>Instrucciones</vt:lpstr>
      <vt:lpstr>Ejemplo:</vt:lpstr>
      <vt:lpstr>Ejemplo:</vt:lpstr>
      <vt:lpstr> </vt:lpstr>
      <vt:lpstr>2AFC</vt:lpstr>
      <vt:lpstr>Instrucciones</vt:lpstr>
      <vt:lpstr> </vt:lpstr>
      <vt:lpstr> </vt:lpstr>
      <vt:lpstr>¿Cuál figura tiene un círculo central del mismo tamaño que el Círculo de Referencia?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Adrifelcha</cp:lastModifiedBy>
  <cp:revision>31</cp:revision>
  <dcterms:created xsi:type="dcterms:W3CDTF">2016-04-18T21:06:49Z</dcterms:created>
  <dcterms:modified xsi:type="dcterms:W3CDTF">2016-05-11T22:02:32Z</dcterms:modified>
</cp:coreProperties>
</file>