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3.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7" name="Shape 47"/>
        <p:cNvGrpSpPr/>
        <p:nvPr/>
      </p:nvGrpSpPr>
      <p:grpSpPr>
        <a:xfrm>
          <a:off y="0" x="0"/>
          <a:ext cy="0" cx="0"/>
          <a:chOff y="0" x="0"/>
          <a:chExt cy="0" cx="0"/>
        </a:xfrm>
      </p:grpSpPr>
      <p:sp>
        <p:nvSpPr>
          <p:cNvPr id="48" name="Shape 48"/>
          <p:cNvSpPr/>
          <p:nvPr/>
        </p:nvSpPr>
        <p:spPr>
          <a:xfrm>
            <a:off y="0" x="0"/>
            <a:ext cy="3723299" cx="9144000"/>
          </a:xfrm>
          <a:prstGeom prst="rect">
            <a:avLst/>
          </a:prstGeom>
          <a:solidFill>
            <a:srgbClr val="000000"/>
          </a:solidFill>
          <a:ln>
            <a:noFill/>
          </a:ln>
        </p:spPr>
        <p:txBody>
          <a:bodyPr bIns="45700" rIns="91425" lIns="91425" tIns="45700" anchor="ctr" anchorCtr="0">
            <a:noAutofit/>
          </a:bodyPr>
          <a:lstStyle/>
          <a:p/>
        </p:txBody>
      </p:sp>
      <p:sp>
        <p:nvSpPr>
          <p:cNvPr id="49" name="Shape 49"/>
          <p:cNvSpPr txBox="1"/>
          <p:nvPr>
            <p:ph type="ctrTitle"/>
          </p:nvPr>
        </p:nvSpPr>
        <p:spPr>
          <a:xfrm>
            <a:off y="1433988" x="391160"/>
            <a:ext cy="421499" cx="8351399"/>
          </a:xfrm>
          <a:prstGeom prst="rect">
            <a:avLst/>
          </a:prstGeom>
        </p:spPr>
        <p:txBody>
          <a:bodyPr bIns="91425" rIns="91425" lIns="91425" tIns="91425" anchor="ctr" anchorCtr="0"/>
          <a:lstStyle>
            <a:lvl1pPr indent="228600">
              <a:buClr>
                <a:schemeClr val="lt1"/>
              </a:buClr>
              <a:buSzPct val="100000"/>
              <a:buFont typeface="Tahoma"/>
              <a:defRPr sz="3600">
                <a:solidFill>
                  <a:schemeClr val="lt1"/>
                </a:solidFill>
                <a:latin typeface="Tahoma"/>
                <a:ea typeface="Tahoma"/>
                <a:cs typeface="Tahoma"/>
                <a:sym typeface="Tahoma"/>
              </a:defRPr>
            </a:lvl1pPr>
            <a:lvl2pPr indent="228600">
              <a:buClr>
                <a:schemeClr val="lt1"/>
              </a:buClr>
              <a:buSzPct val="100000"/>
              <a:buFont typeface="Tahoma"/>
              <a:defRPr sz="3600">
                <a:solidFill>
                  <a:schemeClr val="lt1"/>
                </a:solidFill>
                <a:latin typeface="Tahoma"/>
                <a:ea typeface="Tahoma"/>
                <a:cs typeface="Tahoma"/>
                <a:sym typeface="Tahoma"/>
              </a:defRPr>
            </a:lvl2pPr>
            <a:lvl3pPr indent="228600">
              <a:buClr>
                <a:schemeClr val="lt1"/>
              </a:buClr>
              <a:buSzPct val="100000"/>
              <a:buFont typeface="Tahoma"/>
              <a:defRPr sz="3600">
                <a:solidFill>
                  <a:schemeClr val="lt1"/>
                </a:solidFill>
                <a:latin typeface="Tahoma"/>
                <a:ea typeface="Tahoma"/>
                <a:cs typeface="Tahoma"/>
                <a:sym typeface="Tahoma"/>
              </a:defRPr>
            </a:lvl3pPr>
            <a:lvl4pPr indent="228600">
              <a:buClr>
                <a:schemeClr val="lt1"/>
              </a:buClr>
              <a:buSzPct val="100000"/>
              <a:buFont typeface="Tahoma"/>
              <a:defRPr sz="3600">
                <a:solidFill>
                  <a:schemeClr val="lt1"/>
                </a:solidFill>
                <a:latin typeface="Tahoma"/>
                <a:ea typeface="Tahoma"/>
                <a:cs typeface="Tahoma"/>
                <a:sym typeface="Tahoma"/>
              </a:defRPr>
            </a:lvl4pPr>
            <a:lvl5pPr indent="228600">
              <a:buClr>
                <a:schemeClr val="lt1"/>
              </a:buClr>
              <a:buSzPct val="100000"/>
              <a:buFont typeface="Tahoma"/>
              <a:defRPr sz="3600">
                <a:solidFill>
                  <a:schemeClr val="lt1"/>
                </a:solidFill>
                <a:latin typeface="Tahoma"/>
                <a:ea typeface="Tahoma"/>
                <a:cs typeface="Tahoma"/>
                <a:sym typeface="Tahoma"/>
              </a:defRPr>
            </a:lvl5pPr>
            <a:lvl6pPr indent="228600">
              <a:buClr>
                <a:schemeClr val="lt1"/>
              </a:buClr>
              <a:buSzPct val="100000"/>
              <a:buFont typeface="Tahoma"/>
              <a:defRPr sz="3600">
                <a:solidFill>
                  <a:schemeClr val="lt1"/>
                </a:solidFill>
                <a:latin typeface="Tahoma"/>
                <a:ea typeface="Tahoma"/>
                <a:cs typeface="Tahoma"/>
                <a:sym typeface="Tahoma"/>
              </a:defRPr>
            </a:lvl6pPr>
            <a:lvl7pPr indent="228600">
              <a:buClr>
                <a:schemeClr val="lt1"/>
              </a:buClr>
              <a:buSzPct val="100000"/>
              <a:buFont typeface="Tahoma"/>
              <a:defRPr sz="3600">
                <a:solidFill>
                  <a:schemeClr val="lt1"/>
                </a:solidFill>
                <a:latin typeface="Tahoma"/>
                <a:ea typeface="Tahoma"/>
                <a:cs typeface="Tahoma"/>
                <a:sym typeface="Tahoma"/>
              </a:defRPr>
            </a:lvl7pPr>
            <a:lvl8pPr indent="228600">
              <a:buClr>
                <a:schemeClr val="lt1"/>
              </a:buClr>
              <a:buSzPct val="100000"/>
              <a:buFont typeface="Tahoma"/>
              <a:defRPr sz="3600">
                <a:solidFill>
                  <a:schemeClr val="lt1"/>
                </a:solidFill>
                <a:latin typeface="Tahoma"/>
                <a:ea typeface="Tahoma"/>
                <a:cs typeface="Tahoma"/>
                <a:sym typeface="Tahoma"/>
              </a:defRPr>
            </a:lvl8pPr>
            <a:lvl9pPr indent="228600">
              <a:buClr>
                <a:schemeClr val="lt1"/>
              </a:buClr>
              <a:buSzPct val="100000"/>
              <a:buFont typeface="Tahoma"/>
              <a:defRPr sz="3600">
                <a:solidFill>
                  <a:schemeClr val="lt1"/>
                </a:solidFill>
                <a:latin typeface="Tahoma"/>
                <a:ea typeface="Tahoma"/>
                <a:cs typeface="Tahoma"/>
                <a:sym typeface="Tahoma"/>
              </a:defRPr>
            </a:lvl9pPr>
          </a:lstStyle>
          <a:p/>
        </p:txBody>
      </p:sp>
      <p:sp>
        <p:nvSpPr>
          <p:cNvPr id="50" name="Shape 50"/>
          <p:cNvSpPr txBox="1"/>
          <p:nvPr>
            <p:ph idx="1" type="subTitle"/>
          </p:nvPr>
        </p:nvSpPr>
        <p:spPr>
          <a:xfrm>
            <a:off y="1982435" x="403761"/>
            <a:ext cy="342300" cx="8342400"/>
          </a:xfrm>
          <a:prstGeom prst="rect">
            <a:avLst/>
          </a:prstGeom>
        </p:spPr>
        <p:txBody>
          <a:bodyPr bIns="91425" rIns="91425" lIns="91425" tIns="91425" anchor="ctr" anchorCtr="0"/>
          <a:lstStyle>
            <a:lvl1pPr algn="ctr" indent="152400" marL="0">
              <a:buClr>
                <a:schemeClr val="lt1"/>
              </a:buClr>
              <a:buSzPct val="100000"/>
              <a:buFont typeface="Times New Roman"/>
              <a:buNone/>
              <a:defRPr sz="2400" i="1">
                <a:solidFill>
                  <a:schemeClr val="lt1"/>
                </a:solidFill>
                <a:latin typeface="Times New Roman"/>
                <a:ea typeface="Times New Roman"/>
                <a:cs typeface="Times New Roman"/>
                <a:sym typeface="Times New Roman"/>
              </a:defRPr>
            </a:lvl1pPr>
            <a:lvl2pPr algn="ctr" indent="152400" mar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2pPr>
            <a:lvl3pPr algn="ctr" indent="152400" mar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3pPr>
            <a:lvl4pPr algn="ctr" indent="152400" mar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4pPr>
            <a:lvl5pPr algn="ctr" indent="152400" mar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5pPr>
            <a:lvl6pPr algn="ctr" indent="152400" mar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6pPr>
            <a:lvl7pPr algn="ctr" indent="152400" mar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7pPr>
            <a:lvl8pPr algn="ctr" indent="152400" mar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8pPr>
            <a:lvl9pPr algn="ctr" indent="152400" marL="0">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9pPr>
          </a:lstStyle>
          <a:p/>
        </p:txBody>
      </p:sp>
      <p:cxnSp>
        <p:nvCxnSpPr>
          <p:cNvPr id="51" name="Shape 51"/>
          <p:cNvCxnSpPr/>
          <p:nvPr/>
        </p:nvCxnSpPr>
        <p:spPr>
          <a:xfrm>
            <a:off y="1912668" x="2258800"/>
            <a:ext cy="10799" cx="4621799"/>
          </a:xfrm>
          <a:prstGeom prst="straightConnector1">
            <a:avLst/>
          </a:prstGeom>
          <a:noFill/>
          <a:ln w="25400" cap="rnd">
            <a:solidFill>
              <a:schemeClr val="accent2"/>
            </a:solidFill>
            <a:prstDash val="dot"/>
            <a:round/>
            <a:headEnd w="med" len="med" type="none"/>
            <a:tailEnd w="med" len="med" type="none"/>
          </a:ln>
        </p:spPr>
      </p:cxnSp>
      <p:sp>
        <p:nvSpPr>
          <p:cNvPr id="52" name="Shape 52"/>
          <p:cNvSpPr/>
          <p:nvPr/>
        </p:nvSpPr>
        <p:spPr>
          <a:xfrm>
            <a:off y="3030297" x="0"/>
            <a:ext cy="795916" cx="9143999"/>
          </a:xfrm>
          <a:custGeom>
            <a:pathLst>
              <a:path w="9144000" extrusionOk="0" h="1440573">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rIns="91425" lIns="91425" tIns="45700" anchor="ctr" anchorCtr="0">
            <a:noAutofit/>
          </a:body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3" name="Shape 53"/>
        <p:cNvGrpSpPr/>
        <p:nvPr/>
      </p:nvGrpSpPr>
      <p:grpSpPr>
        <a:xfrm>
          <a:off y="0" x="0"/>
          <a:ext cy="0" cx="0"/>
          <a:chOff y="0" x="0"/>
          <a:chExt cy="0" cx="0"/>
        </a:xfrm>
      </p:grpSpPr>
      <p:sp>
        <p:nvSpPr>
          <p:cNvPr id="54" name="Shape 54"/>
          <p:cNvSpPr/>
          <p:nvPr/>
        </p:nvSpPr>
        <p:spPr>
          <a:xfrm>
            <a:off y="0" x="0"/>
            <a:ext cy="937200" cx="9144000"/>
          </a:xfrm>
          <a:prstGeom prst="rect">
            <a:avLst/>
          </a:prstGeom>
          <a:solidFill>
            <a:srgbClr val="0C0C0C"/>
          </a:solidFill>
          <a:ln>
            <a:noFill/>
          </a:ln>
        </p:spPr>
        <p:txBody>
          <a:bodyPr bIns="45700" rIns="91425" lIns="91425" tIns="45700" anchor="ctr" anchorCtr="0">
            <a:noAutofit/>
          </a:bodyPr>
          <a:lstStyle/>
          <a:p/>
        </p:txBody>
      </p:sp>
      <p:sp>
        <p:nvSpPr>
          <p:cNvPr id="55" name="Shape 55"/>
          <p:cNvSpPr/>
          <p:nvPr/>
        </p:nvSpPr>
        <p:spPr>
          <a:xfrm>
            <a:off y="226265" x="0"/>
            <a:ext cy="795916" cx="9143999"/>
          </a:xfrm>
          <a:custGeom>
            <a:pathLst>
              <a:path w="9144000" extrusionOk="0" h="1440573">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rIns="91425" lIns="91425" tIns="45700" anchor="ctr" anchorCtr="0">
            <a:noAutofit/>
          </a:bodyPr>
          <a:lstStyle/>
          <a:p/>
        </p:txBody>
      </p:sp>
      <p:cxnSp>
        <p:nvCxnSpPr>
          <p:cNvPr id="56" name="Shape 56"/>
          <p:cNvCxnSpPr/>
          <p:nvPr/>
        </p:nvCxnSpPr>
        <p:spPr>
          <a:xfrm rot="10800000" flipH="1">
            <a:off y="783855" x="2258963"/>
            <a:ext cy="6900" cx="4602300"/>
          </a:xfrm>
          <a:prstGeom prst="straightConnector1">
            <a:avLst/>
          </a:prstGeom>
          <a:noFill/>
          <a:ln w="25400" cap="rnd">
            <a:solidFill>
              <a:schemeClr val="accent2"/>
            </a:solidFill>
            <a:prstDash val="dot"/>
            <a:round/>
            <a:headEnd w="med" len="med" type="none"/>
            <a:tailEnd w="med" len="med" type="none"/>
          </a:ln>
        </p:spPr>
      </p:cxnSp>
      <p:sp>
        <p:nvSpPr>
          <p:cNvPr id="57" name="Shape 57"/>
          <p:cNvSpPr txBox="1"/>
          <p:nvPr>
            <p:ph idx="1" type="body"/>
          </p:nvPr>
        </p:nvSpPr>
        <p:spPr>
          <a:xfrm>
            <a:off y="1200150" x="457200"/>
            <a:ext cy="3630300" cx="8229600"/>
          </a:xfrm>
          <a:prstGeom prst="rect">
            <a:avLst/>
          </a:prstGeom>
        </p:spPr>
        <p:txBody>
          <a:bodyPr bIns="91425" rIns="91425" lIns="91425" tIns="91425" anchor="t" anchorCtr="0"/>
          <a:lstStyle>
            <a:lvl1pPr>
              <a:defRPr>
                <a:latin typeface="Times New Roman"/>
                <a:ea typeface="Times New Roman"/>
                <a:cs typeface="Times New Roman"/>
                <a:sym typeface="Times New Roman"/>
              </a:defRPr>
            </a:lvl1pPr>
            <a:lvl2pPr>
              <a:defRPr>
                <a:latin typeface="Times New Roman"/>
                <a:ea typeface="Times New Roman"/>
                <a:cs typeface="Times New Roman"/>
                <a:sym typeface="Times New Roman"/>
              </a:defRPr>
            </a:lvl2pPr>
            <a:lvl3pPr>
              <a:defRPr>
                <a:latin typeface="Times New Roman"/>
                <a:ea typeface="Times New Roman"/>
                <a:cs typeface="Times New Roman"/>
                <a:sym typeface="Times New Roman"/>
              </a:defRPr>
            </a:lvl3pPr>
            <a:lvl4pPr>
              <a:defRPr>
                <a:latin typeface="Times New Roman"/>
                <a:ea typeface="Times New Roman"/>
                <a:cs typeface="Times New Roman"/>
                <a:sym typeface="Times New Roman"/>
              </a:defRPr>
            </a:lvl4pPr>
            <a:lvl5pPr>
              <a:defRPr>
                <a:latin typeface="Times New Roman"/>
                <a:ea typeface="Times New Roman"/>
                <a:cs typeface="Times New Roman"/>
                <a:sym typeface="Times New Roman"/>
              </a:defRPr>
            </a:lvl5pPr>
            <a:lvl6pPr>
              <a:defRPr/>
            </a:lvl6pPr>
            <a:lvl7pPr>
              <a:defRPr/>
            </a:lvl7pPr>
            <a:lvl8pPr>
              <a:defRPr/>
            </a:lvl8pPr>
            <a:lvl9pPr>
              <a:defRPr/>
            </a:lvl9pPr>
          </a:lstStyle>
          <a:p/>
        </p:txBody>
      </p:sp>
      <p:sp>
        <p:nvSpPr>
          <p:cNvPr id="58" name="Shape 58"/>
          <p:cNvSpPr txBox="1"/>
          <p:nvPr>
            <p:ph type="title"/>
          </p:nvPr>
        </p:nvSpPr>
        <p:spPr>
          <a:xfrm>
            <a:off y="13321" x="457200"/>
            <a:ext cy="857400" cx="8229600"/>
          </a:xfrm>
          <a:prstGeom prst="rect">
            <a:avLst/>
          </a:prstGeom>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9" name="Shape 59"/>
        <p:cNvGrpSpPr/>
        <p:nvPr/>
      </p:nvGrpSpPr>
      <p:grpSpPr>
        <a:xfrm>
          <a:off y="0" x="0"/>
          <a:ext cy="0" cx="0"/>
          <a:chOff y="0" x="0"/>
          <a:chExt cy="0" cx="0"/>
        </a:xfrm>
      </p:grpSpPr>
      <p:sp>
        <p:nvSpPr>
          <p:cNvPr id="60" name="Shape 60"/>
          <p:cNvSpPr/>
          <p:nvPr/>
        </p:nvSpPr>
        <p:spPr>
          <a:xfrm>
            <a:off y="0" x="0"/>
            <a:ext cy="4708799" cx="4456799"/>
          </a:xfrm>
          <a:prstGeom prst="rect">
            <a:avLst/>
          </a:prstGeom>
          <a:solidFill>
            <a:srgbClr val="000000"/>
          </a:solidFill>
          <a:ln>
            <a:noFill/>
          </a:ln>
        </p:spPr>
        <p:txBody>
          <a:bodyPr bIns="45700" rIns="91425" lIns="91425" tIns="45700" anchor="ctr" anchorCtr="0">
            <a:noAutofit/>
          </a:bodyPr>
          <a:lstStyle/>
          <a:p/>
        </p:txBody>
      </p:sp>
      <p:sp>
        <p:nvSpPr>
          <p:cNvPr id="61" name="Shape 61"/>
          <p:cNvSpPr/>
          <p:nvPr/>
        </p:nvSpPr>
        <p:spPr>
          <a:xfrm flipH="1">
            <a:off y="3759780" x="3434"/>
            <a:ext cy="1033097" cx="4453249"/>
          </a:xfrm>
          <a:custGeom>
            <a:pathLst>
              <a:path w="4453250" extrusionOk="0" h="1869860">
                <a:moveTo>
                  <a:pt y="1726390" x="4447791"/>
                </a:moveTo>
                <a:lnTo>
                  <a:pt y="1869860" x="4219291"/>
                </a:lnTo>
                <a:lnTo>
                  <a:pt y="1715763" x="3980162"/>
                </a:lnTo>
                <a:lnTo>
                  <a:pt y="1864546" x="3746348"/>
                </a:lnTo>
                <a:lnTo>
                  <a:pt y="1726390" x="3512534"/>
                </a:lnTo>
                <a:lnTo>
                  <a:pt y="1864546" x="3284033"/>
                </a:lnTo>
                <a:lnTo>
                  <a:pt y="1731704" x="3044905"/>
                </a:lnTo>
                <a:lnTo>
                  <a:pt y="1864546" x="2805777"/>
                </a:lnTo>
                <a:lnTo>
                  <a:pt y="1731704" x="2571963"/>
                </a:lnTo>
                <a:lnTo>
                  <a:pt y="1864546" x="2343462"/>
                </a:lnTo>
                <a:lnTo>
                  <a:pt y="1726390" x="2104334"/>
                </a:lnTo>
                <a:lnTo>
                  <a:pt y="1869860" x="1865206"/>
                </a:lnTo>
                <a:lnTo>
                  <a:pt y="1715763" x="1631391"/>
                </a:lnTo>
                <a:lnTo>
                  <a:pt y="1869860" x="1402891"/>
                </a:lnTo>
                <a:lnTo>
                  <a:pt y="1726390" x="1163763"/>
                </a:lnTo>
                <a:lnTo>
                  <a:pt y="1869860" x="935262"/>
                </a:lnTo>
                <a:lnTo>
                  <a:pt y="1726390" x="696134"/>
                </a:lnTo>
                <a:lnTo>
                  <a:pt y="1864546" x="457006"/>
                </a:lnTo>
                <a:lnTo>
                  <a:pt y="1726390" x="217877"/>
                </a:lnTo>
                <a:lnTo>
                  <a:pt y="1869860" x="5"/>
                </a:lnTo>
                <a:cubicBezTo>
                  <a:pt y="1246574" x="3"/>
                  <a:pt y="623287" x="2"/>
                  <a:pt y="1" x="0"/>
                </a:cubicBezTo>
                <a:lnTo>
                  <a:pt y="0" x="4453250"/>
                </a:lnTo>
              </a:path>
            </a:pathLst>
          </a:custGeom>
          <a:solidFill>
            <a:schemeClr val="dk2"/>
          </a:solidFill>
          <a:ln>
            <a:noFill/>
          </a:ln>
        </p:spPr>
        <p:txBody>
          <a:bodyPr bIns="45700" rIns="91425" lIns="91425" tIns="45700" anchor="ctr" anchorCtr="0">
            <a:noAutofit/>
          </a:bodyPr>
          <a:lstStyle/>
          <a:p/>
        </p:txBody>
      </p:sp>
      <p:cxnSp>
        <p:nvCxnSpPr>
          <p:cNvPr id="62" name="Shape 62"/>
          <p:cNvCxnSpPr/>
          <p:nvPr/>
        </p:nvCxnSpPr>
        <p:spPr>
          <a:xfrm>
            <a:off y="744077" x="409699"/>
            <a:ext cy="0" cx="3660000"/>
          </a:xfrm>
          <a:prstGeom prst="straightConnector1">
            <a:avLst/>
          </a:prstGeom>
          <a:noFill/>
          <a:ln w="25400" cap="rnd">
            <a:solidFill>
              <a:schemeClr val="accent2"/>
            </a:solidFill>
            <a:prstDash val="dot"/>
            <a:round/>
            <a:headEnd w="med" len="med" type="none"/>
            <a:tailEnd w="med" len="med" type="none"/>
          </a:ln>
        </p:spPr>
      </p:cxnSp>
      <p:sp>
        <p:nvSpPr>
          <p:cNvPr id="63" name="Shape 63"/>
          <p:cNvSpPr txBox="1"/>
          <p:nvPr>
            <p:ph idx="1" type="body"/>
          </p:nvPr>
        </p:nvSpPr>
        <p:spPr>
          <a:xfrm>
            <a:off y="1200150" x="457200"/>
            <a:ext cy="3630300" cx="3550799"/>
          </a:xfrm>
          <a:prstGeom prst="rect">
            <a:avLst/>
          </a:prstGeom>
        </p:spPr>
        <p:txBody>
          <a:bodyPr bIns="91425" rIns="91425" lIns="91425" tIns="91425" anchor="t" anchorCtr="0"/>
          <a:lstStyle>
            <a:lvl1pPr>
              <a:defRPr>
                <a:solidFill>
                  <a:schemeClr val="lt1"/>
                </a:solidFill>
                <a:latin typeface="Times New Roman"/>
                <a:ea typeface="Times New Roman"/>
                <a:cs typeface="Times New Roman"/>
                <a:sym typeface="Times New Roman"/>
              </a:defRPr>
            </a:lvl1pPr>
            <a:lvl2pPr>
              <a:defRPr>
                <a:solidFill>
                  <a:schemeClr val="lt1"/>
                </a:solidFill>
                <a:latin typeface="Times New Roman"/>
                <a:ea typeface="Times New Roman"/>
                <a:cs typeface="Times New Roman"/>
                <a:sym typeface="Times New Roman"/>
              </a:defRPr>
            </a:lvl2pPr>
            <a:lvl3pPr>
              <a:defRPr>
                <a:solidFill>
                  <a:schemeClr val="lt1"/>
                </a:solidFill>
                <a:latin typeface="Times New Roman"/>
                <a:ea typeface="Times New Roman"/>
                <a:cs typeface="Times New Roman"/>
                <a:sym typeface="Times New Roman"/>
              </a:defRPr>
            </a:lvl3pPr>
            <a:lvl4pPr>
              <a:defRPr>
                <a:solidFill>
                  <a:schemeClr val="lt1"/>
                </a:solidFill>
                <a:latin typeface="Times New Roman"/>
                <a:ea typeface="Times New Roman"/>
                <a:cs typeface="Times New Roman"/>
                <a:sym typeface="Times New Roman"/>
              </a:defRPr>
            </a:lvl4pPr>
            <a:lvl5pPr>
              <a:defRPr>
                <a:solidFill>
                  <a:schemeClr val="lt1"/>
                </a:solidFill>
                <a:latin typeface="Times New Roman"/>
                <a:ea typeface="Times New Roman"/>
                <a:cs typeface="Times New Roman"/>
                <a:sym typeface="Times New Roman"/>
              </a:defRPr>
            </a:lvl5pPr>
            <a:lvl6pPr>
              <a:defRPr sz="1800"/>
            </a:lvl6pPr>
            <a:lvl7pPr>
              <a:defRPr sz="1800"/>
            </a:lvl7pPr>
            <a:lvl8pPr>
              <a:defRPr sz="1800"/>
            </a:lvl8pPr>
            <a:lvl9pPr>
              <a:defRPr sz="1800"/>
            </a:lvl9pPr>
          </a:lstStyle>
          <a:p/>
        </p:txBody>
      </p:sp>
      <p:sp>
        <p:nvSpPr>
          <p:cNvPr id="64" name="Shape 64"/>
          <p:cNvSpPr txBox="1"/>
          <p:nvPr>
            <p:ph type="title"/>
          </p:nvPr>
        </p:nvSpPr>
        <p:spPr>
          <a:xfrm>
            <a:off y="13321" x="457200"/>
            <a:ext cy="857400" cx="3550799"/>
          </a:xfrm>
          <a:prstGeom prst="rect">
            <a:avLst/>
          </a:prstGeom>
        </p:spPr>
        <p:txBody>
          <a:bodyPr bIns="91425" rIns="91425" lIns="91425" tIns="91425" anchor="ctr" anchorCtr="0"/>
          <a:lstStyle>
            <a:lvl1pPr>
              <a:defRPr sz="2400"/>
            </a:lvl1pPr>
            <a:lvl2pPr>
              <a:defRPr sz="2400"/>
            </a:lvl2pPr>
            <a:lvl3pPr>
              <a:defRPr sz="2400"/>
            </a:lvl3pPr>
            <a:lvl4pPr>
              <a:defRPr sz="2400"/>
            </a:lvl4pPr>
            <a:lvl5pPr>
              <a:defRPr sz="2400"/>
            </a:lvl5pPr>
            <a:lvl6pPr>
              <a:defRPr sz="2400"/>
            </a:lvl6pPr>
            <a:lvl7pPr>
              <a:defRPr sz="2400"/>
            </a:lvl7pPr>
            <a:lvl8pPr>
              <a:defRPr sz="2400"/>
            </a:lvl8pPr>
            <a:lvl9pPr>
              <a:defRPr sz="2400"/>
            </a:lvl9pPr>
          </a:lstStyle>
          <a:p/>
        </p:txBody>
      </p:sp>
      <p:sp>
        <p:nvSpPr>
          <p:cNvPr id="65" name="Shape 65"/>
          <p:cNvSpPr txBox="1"/>
          <p:nvPr>
            <p:ph idx="2" type="body"/>
          </p:nvPr>
        </p:nvSpPr>
        <p:spPr>
          <a:xfrm>
            <a:off y="1200150" x="5021123"/>
            <a:ext cy="3630300" cx="3550799"/>
          </a:xfrm>
          <a:prstGeom prst="rect">
            <a:avLst/>
          </a:prstGeom>
        </p:spPr>
        <p:txBody>
          <a:bodyPr bIns="91425" rIns="91425" lIns="91425" tIns="91425" anchor="t" anchorCtr="0"/>
          <a:lstStyle>
            <a:lvl1pPr>
              <a:defRPr>
                <a:latin typeface="Times New Roman"/>
                <a:ea typeface="Times New Roman"/>
                <a:cs typeface="Times New Roman"/>
                <a:sym typeface="Times New Roman"/>
              </a:defRPr>
            </a:lvl1pPr>
            <a:lvl2pPr>
              <a:defRPr>
                <a:latin typeface="Times New Roman"/>
                <a:ea typeface="Times New Roman"/>
                <a:cs typeface="Times New Roman"/>
                <a:sym typeface="Times New Roman"/>
              </a:defRPr>
            </a:lvl2pPr>
            <a:lvl3pPr>
              <a:defRPr>
                <a:latin typeface="Times New Roman"/>
                <a:ea typeface="Times New Roman"/>
                <a:cs typeface="Times New Roman"/>
                <a:sym typeface="Times New Roman"/>
              </a:defRPr>
            </a:lvl3pPr>
            <a:lvl4pPr>
              <a:defRPr>
                <a:latin typeface="Times New Roman"/>
                <a:ea typeface="Times New Roman"/>
                <a:cs typeface="Times New Roman"/>
                <a:sym typeface="Times New Roman"/>
              </a:defRPr>
            </a:lvl4pPr>
            <a:lvl5pPr>
              <a:defRPr>
                <a:latin typeface="Times New Roman"/>
                <a:ea typeface="Times New Roman"/>
                <a:cs typeface="Times New Roman"/>
                <a:sym typeface="Times New Roman"/>
              </a:defRPr>
            </a:lvl5pPr>
            <a:lvl6pPr>
              <a:defRPr sz="1800"/>
            </a:lvl6pPr>
            <a:lvl7pPr>
              <a:defRPr sz="1800"/>
            </a:lvl7pPr>
            <a:lvl8pPr>
              <a:defRPr sz="1800"/>
            </a:lvl8pPr>
            <a:lvl9pP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6" name="Shape 66"/>
        <p:cNvGrpSpPr/>
        <p:nvPr/>
      </p:nvGrpSpPr>
      <p:grpSpPr>
        <a:xfrm>
          <a:off y="0" x="0"/>
          <a:ext cy="0" cx="0"/>
          <a:chOff y="0" x="0"/>
          <a:chExt cy="0" cx="0"/>
        </a:xfrm>
      </p:grpSpPr>
      <p:sp>
        <p:nvSpPr>
          <p:cNvPr id="67" name="Shape 67"/>
          <p:cNvSpPr/>
          <p:nvPr/>
        </p:nvSpPr>
        <p:spPr>
          <a:xfrm>
            <a:off y="0" x="0"/>
            <a:ext cy="937200" cx="9144000"/>
          </a:xfrm>
          <a:prstGeom prst="rect">
            <a:avLst/>
          </a:prstGeom>
          <a:solidFill>
            <a:srgbClr val="000000"/>
          </a:solidFill>
          <a:ln>
            <a:noFill/>
          </a:ln>
        </p:spPr>
        <p:txBody>
          <a:bodyPr bIns="45700" rIns="91425" lIns="91425" tIns="45700" anchor="ctr" anchorCtr="0">
            <a:noAutofit/>
          </a:bodyPr>
          <a:lstStyle/>
          <a:p/>
        </p:txBody>
      </p:sp>
      <p:sp>
        <p:nvSpPr>
          <p:cNvPr id="68" name="Shape 68"/>
          <p:cNvSpPr/>
          <p:nvPr/>
        </p:nvSpPr>
        <p:spPr>
          <a:xfrm>
            <a:off y="226265" x="0"/>
            <a:ext cy="795916" cx="9143999"/>
          </a:xfrm>
          <a:custGeom>
            <a:pathLst>
              <a:path w="9144000" extrusionOk="0" h="1440573">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rIns="91425" lIns="91425" tIns="45700" anchor="ctr" anchorCtr="0">
            <a:noAutofit/>
          </a:bodyPr>
          <a:lstStyle/>
          <a:p/>
        </p:txBody>
      </p:sp>
      <p:cxnSp>
        <p:nvCxnSpPr>
          <p:cNvPr id="69" name="Shape 69"/>
          <p:cNvCxnSpPr/>
          <p:nvPr/>
        </p:nvCxnSpPr>
        <p:spPr>
          <a:xfrm rot="10800000" flipH="1">
            <a:off y="783855" x="2258963"/>
            <a:ext cy="6900" cx="4602300"/>
          </a:xfrm>
          <a:prstGeom prst="straightConnector1">
            <a:avLst/>
          </a:prstGeom>
          <a:noFill/>
          <a:ln w="25400" cap="rnd">
            <a:solidFill>
              <a:schemeClr val="accent2"/>
            </a:solidFill>
            <a:prstDash val="dot"/>
            <a:round/>
            <a:headEnd w="med" len="med" type="none"/>
            <a:tailEnd w="med" len="med" type="none"/>
          </a:ln>
        </p:spPr>
      </p:cxnSp>
      <p:sp>
        <p:nvSpPr>
          <p:cNvPr id="70" name="Shape 70"/>
          <p:cNvSpPr txBox="1"/>
          <p:nvPr>
            <p:ph type="title"/>
          </p:nvPr>
        </p:nvSpPr>
        <p:spPr>
          <a:xfrm>
            <a:off y="13321" x="457200"/>
            <a:ext cy="857400" cx="8229600"/>
          </a:xfrm>
          <a:prstGeom prst="rect">
            <a:avLst/>
          </a:prstGeom>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1" name="Shape 71"/>
        <p:cNvGrpSpPr/>
        <p:nvPr/>
      </p:nvGrpSpPr>
      <p:grpSpPr>
        <a:xfrm>
          <a:off y="0" x="0"/>
          <a:ext cy="0" cx="0"/>
          <a:chOff y="0" x="0"/>
          <a:chExt cy="0" cx="0"/>
        </a:xfrm>
      </p:grpSpPr>
      <p:sp>
        <p:nvSpPr>
          <p:cNvPr id="72" name="Shape 72"/>
          <p:cNvSpPr/>
          <p:nvPr/>
        </p:nvSpPr>
        <p:spPr>
          <a:xfrm rot="10800000">
            <a:off y="4110402" x="-5937"/>
            <a:ext cy="1033097" cx="4453249"/>
          </a:xfrm>
          <a:custGeom>
            <a:pathLst>
              <a:path w="4453250" extrusionOk="0" h="1869860">
                <a:moveTo>
                  <a:pt y="1726390" x="4447791"/>
                </a:moveTo>
                <a:lnTo>
                  <a:pt y="1869860" x="4219291"/>
                </a:lnTo>
                <a:lnTo>
                  <a:pt y="1715763" x="3980162"/>
                </a:lnTo>
                <a:lnTo>
                  <a:pt y="1864546" x="3746348"/>
                </a:lnTo>
                <a:lnTo>
                  <a:pt y="1726390" x="3512534"/>
                </a:lnTo>
                <a:lnTo>
                  <a:pt y="1864546" x="3284033"/>
                </a:lnTo>
                <a:lnTo>
                  <a:pt y="1731704" x="3044905"/>
                </a:lnTo>
                <a:lnTo>
                  <a:pt y="1864546" x="2805777"/>
                </a:lnTo>
                <a:lnTo>
                  <a:pt y="1731704" x="2571963"/>
                </a:lnTo>
                <a:lnTo>
                  <a:pt y="1864546" x="2343462"/>
                </a:lnTo>
                <a:lnTo>
                  <a:pt y="1726390" x="2104334"/>
                </a:lnTo>
                <a:lnTo>
                  <a:pt y="1869860" x="1865206"/>
                </a:lnTo>
                <a:lnTo>
                  <a:pt y="1715763" x="1631391"/>
                </a:lnTo>
                <a:lnTo>
                  <a:pt y="1869860" x="1402891"/>
                </a:lnTo>
                <a:lnTo>
                  <a:pt y="1726390" x="1163763"/>
                </a:lnTo>
                <a:lnTo>
                  <a:pt y="1869860" x="935262"/>
                </a:lnTo>
                <a:lnTo>
                  <a:pt y="1726390" x="696134"/>
                </a:lnTo>
                <a:lnTo>
                  <a:pt y="1864546" x="457006"/>
                </a:lnTo>
                <a:lnTo>
                  <a:pt y="1726390" x="217877"/>
                </a:lnTo>
                <a:lnTo>
                  <a:pt y="1869860" x="5"/>
                </a:lnTo>
                <a:cubicBezTo>
                  <a:pt y="1246574" x="3"/>
                  <a:pt y="623287" x="2"/>
                  <a:pt y="1" x="0"/>
                </a:cubicBezTo>
                <a:lnTo>
                  <a:pt y="0" x="4453250"/>
                </a:lnTo>
              </a:path>
            </a:pathLst>
          </a:custGeom>
          <a:solidFill>
            <a:schemeClr val="dk2"/>
          </a:solidFill>
          <a:ln>
            <a:noFill/>
          </a:ln>
        </p:spPr>
        <p:txBody>
          <a:bodyPr bIns="45700" rIns="91425" lIns="91425" tIns="45700" anchor="ctr" anchorCtr="0">
            <a:noAutofit/>
          </a:bodyPr>
          <a:lstStyle/>
          <a:p/>
        </p:txBody>
      </p:sp>
      <p:cxnSp>
        <p:nvCxnSpPr>
          <p:cNvPr id="73" name="Shape 73"/>
          <p:cNvCxnSpPr/>
          <p:nvPr/>
        </p:nvCxnSpPr>
        <p:spPr>
          <a:xfrm>
            <a:off y="4409677" x="388492"/>
            <a:ext cy="3600" cx="3708599"/>
          </a:xfrm>
          <a:prstGeom prst="straightConnector1">
            <a:avLst/>
          </a:prstGeom>
          <a:noFill/>
          <a:ln w="25400" cap="rnd">
            <a:solidFill>
              <a:schemeClr val="accent2"/>
            </a:solidFill>
            <a:prstDash val="dot"/>
            <a:round/>
            <a:headEnd w="med" len="med" type="none"/>
            <a:tailEnd w="med" len="med" type="none"/>
          </a:ln>
        </p:spPr>
      </p:cxnSp>
      <p:sp>
        <p:nvSpPr>
          <p:cNvPr id="74" name="Shape 74"/>
          <p:cNvSpPr txBox="1"/>
          <p:nvPr>
            <p:ph idx="1" type="body"/>
          </p:nvPr>
        </p:nvSpPr>
        <p:spPr>
          <a:xfrm>
            <a:off y="4493760" x="388492"/>
            <a:ext cy="387599" cx="3644400"/>
          </a:xfrm>
          <a:prstGeom prst="rect">
            <a:avLst/>
          </a:prstGeom>
        </p:spPr>
        <p:txBody>
          <a:bodyPr bIns="91425" rIns="91425" lIns="91425" tIns="91425" anchor="t" anchorCtr="0"/>
          <a:lstStyle>
            <a:lvl1pPr indent="88900" marL="0">
              <a:buClr>
                <a:srgbClr val="FFFFFF"/>
              </a:buClr>
              <a:buSzPct val="100000"/>
              <a:buFont typeface="Times New Roman"/>
              <a:buNone/>
              <a:defRPr sz="1400" i="1">
                <a:solidFill>
                  <a:srgbClr val="FFFFFF"/>
                </a:solidFill>
                <a:latin typeface="Times New Roman"/>
                <a:ea typeface="Times New Roman"/>
                <a:cs typeface="Times New Roman"/>
                <a:sym typeface="Times New Roman"/>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5" name="Shape 75"/>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grpSp>
        <p:nvGrpSpPr>
          <p:cNvPr id="5" name="Shape 5"/>
          <p:cNvGrpSpPr/>
          <p:nvPr/>
        </p:nvGrpSpPr>
        <p:grpSpPr>
          <a:xfrm>
            <a:off y="6209" x="0"/>
            <a:ext cy="5137200" cx="9144067"/>
            <a:chOff y="14677" x="0"/>
            <a:chExt cy="6849600" cx="9144067"/>
          </a:xfrm>
        </p:grpSpPr>
        <p:sp>
          <p:nvSpPr>
            <p:cNvPr id="6" name="Shape 6"/>
            <p:cNvSpPr/>
            <p:nvPr/>
          </p:nvSpPr>
          <p:spPr>
            <a:xfrm>
              <a:off y="14677" x="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7" name="Shape 7"/>
            <p:cNvSpPr/>
            <p:nvPr/>
          </p:nvSpPr>
          <p:spPr>
            <a:xfrm>
              <a:off y="14677" x="234838"/>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8" name="Shape 8"/>
            <p:cNvSpPr/>
            <p:nvPr/>
          </p:nvSpPr>
          <p:spPr>
            <a:xfrm>
              <a:off y="14677" x="46967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9" name="Shape 9"/>
            <p:cNvSpPr/>
            <p:nvPr/>
          </p:nvSpPr>
          <p:spPr>
            <a:xfrm>
              <a:off y="14677" x="70451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10" name="Shape 10"/>
            <p:cNvSpPr/>
            <p:nvPr/>
          </p:nvSpPr>
          <p:spPr>
            <a:xfrm>
              <a:off y="14677" x="93935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11" name="Shape 11"/>
            <p:cNvSpPr/>
            <p:nvPr/>
          </p:nvSpPr>
          <p:spPr>
            <a:xfrm>
              <a:off y="14677" x="117419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12" name="Shape 12"/>
            <p:cNvSpPr/>
            <p:nvPr/>
          </p:nvSpPr>
          <p:spPr>
            <a:xfrm>
              <a:off y="14677" x="140903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13" name="Shape 13"/>
            <p:cNvSpPr/>
            <p:nvPr/>
          </p:nvSpPr>
          <p:spPr>
            <a:xfrm>
              <a:off y="14677" x="164387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14" name="Shape 14"/>
            <p:cNvSpPr/>
            <p:nvPr/>
          </p:nvSpPr>
          <p:spPr>
            <a:xfrm>
              <a:off y="14677" x="187871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15" name="Shape 15"/>
            <p:cNvSpPr/>
            <p:nvPr/>
          </p:nvSpPr>
          <p:spPr>
            <a:xfrm>
              <a:off y="14677" x="211355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16" name="Shape 16"/>
            <p:cNvSpPr/>
            <p:nvPr/>
          </p:nvSpPr>
          <p:spPr>
            <a:xfrm>
              <a:off y="14677" x="234839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17" name="Shape 17"/>
            <p:cNvSpPr/>
            <p:nvPr/>
          </p:nvSpPr>
          <p:spPr>
            <a:xfrm>
              <a:off y="14677" x="2583228"/>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18" name="Shape 18"/>
            <p:cNvSpPr/>
            <p:nvPr/>
          </p:nvSpPr>
          <p:spPr>
            <a:xfrm>
              <a:off y="14677" x="281806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19" name="Shape 19"/>
            <p:cNvSpPr/>
            <p:nvPr/>
          </p:nvSpPr>
          <p:spPr>
            <a:xfrm>
              <a:off y="14677" x="305290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20" name="Shape 20"/>
            <p:cNvSpPr/>
            <p:nvPr/>
          </p:nvSpPr>
          <p:spPr>
            <a:xfrm>
              <a:off y="14677" x="328774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21" name="Shape 21"/>
            <p:cNvSpPr/>
            <p:nvPr/>
          </p:nvSpPr>
          <p:spPr>
            <a:xfrm>
              <a:off y="14677" x="352258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22" name="Shape 22"/>
            <p:cNvSpPr/>
            <p:nvPr/>
          </p:nvSpPr>
          <p:spPr>
            <a:xfrm>
              <a:off y="14677" x="375742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23" name="Shape 23"/>
            <p:cNvSpPr/>
            <p:nvPr/>
          </p:nvSpPr>
          <p:spPr>
            <a:xfrm>
              <a:off y="14677" x="399226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24" name="Shape 24"/>
            <p:cNvSpPr/>
            <p:nvPr/>
          </p:nvSpPr>
          <p:spPr>
            <a:xfrm>
              <a:off y="14677" x="422710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25" name="Shape 25"/>
            <p:cNvSpPr/>
            <p:nvPr/>
          </p:nvSpPr>
          <p:spPr>
            <a:xfrm>
              <a:off y="14677" x="446194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26" name="Shape 26"/>
            <p:cNvSpPr/>
            <p:nvPr/>
          </p:nvSpPr>
          <p:spPr>
            <a:xfrm>
              <a:off y="14677" x="469678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27" name="Shape 27"/>
            <p:cNvSpPr/>
            <p:nvPr/>
          </p:nvSpPr>
          <p:spPr>
            <a:xfrm>
              <a:off y="14677" x="4931619"/>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28" name="Shape 28"/>
            <p:cNvSpPr/>
            <p:nvPr/>
          </p:nvSpPr>
          <p:spPr>
            <a:xfrm>
              <a:off y="14677" x="516645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29" name="Shape 29"/>
            <p:cNvSpPr/>
            <p:nvPr/>
          </p:nvSpPr>
          <p:spPr>
            <a:xfrm>
              <a:off y="14677" x="540129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30" name="Shape 30"/>
            <p:cNvSpPr/>
            <p:nvPr/>
          </p:nvSpPr>
          <p:spPr>
            <a:xfrm>
              <a:off y="14677" x="563613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31" name="Shape 31"/>
            <p:cNvSpPr/>
            <p:nvPr/>
          </p:nvSpPr>
          <p:spPr>
            <a:xfrm>
              <a:off y="14677" x="587097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32" name="Shape 32"/>
            <p:cNvSpPr/>
            <p:nvPr/>
          </p:nvSpPr>
          <p:spPr>
            <a:xfrm>
              <a:off y="14677" x="6105814"/>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33" name="Shape 33"/>
            <p:cNvSpPr/>
            <p:nvPr/>
          </p:nvSpPr>
          <p:spPr>
            <a:xfrm>
              <a:off y="14677" x="634065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34" name="Shape 34"/>
            <p:cNvSpPr/>
            <p:nvPr/>
          </p:nvSpPr>
          <p:spPr>
            <a:xfrm>
              <a:off y="14677" x="657549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35" name="Shape 35"/>
            <p:cNvSpPr/>
            <p:nvPr/>
          </p:nvSpPr>
          <p:spPr>
            <a:xfrm>
              <a:off y="14677" x="681033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36" name="Shape 36"/>
            <p:cNvSpPr/>
            <p:nvPr/>
          </p:nvSpPr>
          <p:spPr>
            <a:xfrm>
              <a:off y="14677" x="704517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37" name="Shape 37"/>
            <p:cNvSpPr/>
            <p:nvPr/>
          </p:nvSpPr>
          <p:spPr>
            <a:xfrm>
              <a:off y="14677" x="7280009"/>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38" name="Shape 38"/>
            <p:cNvSpPr/>
            <p:nvPr/>
          </p:nvSpPr>
          <p:spPr>
            <a:xfrm>
              <a:off y="14677" x="751484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39" name="Shape 39"/>
            <p:cNvSpPr/>
            <p:nvPr/>
          </p:nvSpPr>
          <p:spPr>
            <a:xfrm>
              <a:off y="14677" x="774968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40" name="Shape 40"/>
            <p:cNvSpPr/>
            <p:nvPr/>
          </p:nvSpPr>
          <p:spPr>
            <a:xfrm>
              <a:off y="14677" x="798452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41" name="Shape 41"/>
            <p:cNvSpPr/>
            <p:nvPr/>
          </p:nvSpPr>
          <p:spPr>
            <a:xfrm>
              <a:off y="14677" x="8219364"/>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42" name="Shape 42"/>
            <p:cNvSpPr/>
            <p:nvPr/>
          </p:nvSpPr>
          <p:spPr>
            <a:xfrm>
              <a:off y="14677" x="845420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43" name="Shape 43"/>
            <p:cNvSpPr/>
            <p:nvPr/>
          </p:nvSpPr>
          <p:spPr>
            <a:xfrm>
              <a:off y="14677" x="868904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sp>
          <p:nvSpPr>
            <p:cNvPr id="44" name="Shape 44"/>
            <p:cNvSpPr/>
            <p:nvPr/>
          </p:nvSpPr>
          <p:spPr>
            <a:xfrm>
              <a:off y="14677" x="892386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bIns="45700" rIns="91425" lIns="91425" tIns="45700" anchor="ctr" anchorCtr="0">
              <a:noAutofit/>
            </a:bodyPr>
            <a:lstStyle/>
            <a:p/>
          </p:txBody>
        </p:sp>
      </p:grpSp>
      <p:sp>
        <p:nvSpPr>
          <p:cNvPr id="45" name="Shape 45"/>
          <p:cNvSpPr txBox="1"/>
          <p:nvPr>
            <p:ph type="title"/>
          </p:nvPr>
        </p:nvSpPr>
        <p:spPr>
          <a:xfrm>
            <a:off y="205978" x="457200"/>
            <a:ext cy="857400" cx="8229600"/>
          </a:xfrm>
          <a:prstGeom prst="rect">
            <a:avLst/>
          </a:prstGeom>
        </p:spPr>
        <p:txBody>
          <a:bodyPr bIns="91425" rIns="91425" lIns="91425" tIns="91425" anchor="ctr" anchorCtr="0"/>
          <a:lstStyle>
            <a:lvl1pPr algn="ctr" indent="279400" marL="0">
              <a:buClr>
                <a:srgbClr val="FFFFFF"/>
              </a:buClr>
              <a:buSzPct val="100000"/>
              <a:buNone/>
              <a:defRPr sz="4400">
                <a:solidFill>
                  <a:srgbClr val="FFFFFF"/>
                </a:solidFill>
              </a:defRPr>
            </a:lvl1pPr>
            <a:lvl2pPr algn="ctr" indent="279400" marL="0">
              <a:buClr>
                <a:srgbClr val="FFFFFF"/>
              </a:buClr>
              <a:buSzPct val="100000"/>
              <a:buNone/>
              <a:defRPr sz="4400">
                <a:solidFill>
                  <a:srgbClr val="FFFFFF"/>
                </a:solidFill>
              </a:defRPr>
            </a:lvl2pPr>
            <a:lvl3pPr algn="ctr" indent="279400" marL="0">
              <a:buClr>
                <a:srgbClr val="FFFFFF"/>
              </a:buClr>
              <a:buSzPct val="100000"/>
              <a:buNone/>
              <a:defRPr sz="4400">
                <a:solidFill>
                  <a:srgbClr val="FFFFFF"/>
                </a:solidFill>
              </a:defRPr>
            </a:lvl3pPr>
            <a:lvl4pPr algn="ctr" indent="279400" marL="0">
              <a:buClr>
                <a:srgbClr val="FFFFFF"/>
              </a:buClr>
              <a:buSzPct val="100000"/>
              <a:buNone/>
              <a:defRPr sz="4400">
                <a:solidFill>
                  <a:srgbClr val="FFFFFF"/>
                </a:solidFill>
              </a:defRPr>
            </a:lvl4pPr>
            <a:lvl5pPr algn="ctr" indent="279400" marL="0">
              <a:buClr>
                <a:srgbClr val="FFFFFF"/>
              </a:buClr>
              <a:buSzPct val="100000"/>
              <a:buNone/>
              <a:defRPr sz="4400">
                <a:solidFill>
                  <a:srgbClr val="FFFFFF"/>
                </a:solidFill>
              </a:defRPr>
            </a:lvl5pPr>
            <a:lvl6pPr algn="ctr" indent="279400" marL="0">
              <a:buClr>
                <a:srgbClr val="FFFFFF"/>
              </a:buClr>
              <a:buSzPct val="100000"/>
              <a:buNone/>
              <a:defRPr sz="4400">
                <a:solidFill>
                  <a:srgbClr val="FFFFFF"/>
                </a:solidFill>
              </a:defRPr>
            </a:lvl6pPr>
            <a:lvl7pPr algn="ctr" indent="279400" marL="0">
              <a:buClr>
                <a:srgbClr val="FFFFFF"/>
              </a:buClr>
              <a:buSzPct val="100000"/>
              <a:buNone/>
              <a:defRPr sz="4400">
                <a:solidFill>
                  <a:srgbClr val="FFFFFF"/>
                </a:solidFill>
              </a:defRPr>
            </a:lvl7pPr>
            <a:lvl8pPr algn="ctr" indent="279400" marL="0">
              <a:buClr>
                <a:srgbClr val="FFFFFF"/>
              </a:buClr>
              <a:buSzPct val="100000"/>
              <a:buNone/>
              <a:defRPr sz="4400">
                <a:solidFill>
                  <a:srgbClr val="FFFFFF"/>
                </a:solidFill>
              </a:defRPr>
            </a:lvl8pPr>
            <a:lvl9pPr algn="ctr" indent="279400" marL="0">
              <a:buClr>
                <a:srgbClr val="FFFFFF"/>
              </a:buClr>
              <a:buSzPct val="100000"/>
              <a:buNone/>
              <a:defRPr sz="4400">
                <a:solidFill>
                  <a:srgbClr val="FFFFFF"/>
                </a:solidFill>
              </a:defRPr>
            </a:lvl9pPr>
          </a:lstStyle>
          <a:p/>
        </p:txBody>
      </p:sp>
      <p:sp>
        <p:nvSpPr>
          <p:cNvPr id="46" name="Shape 46"/>
          <p:cNvSpPr txBox="1"/>
          <p:nvPr>
            <p:ph idx="1" type="body"/>
          </p:nvPr>
        </p:nvSpPr>
        <p:spPr>
          <a:xfrm>
            <a:off y="1200150" x="457200"/>
            <a:ext cy="3394500" cx="8229600"/>
          </a:xfrm>
          <a:prstGeom prst="rect">
            <a:avLst/>
          </a:prstGeom>
        </p:spPr>
        <p:txBody>
          <a:bodyPr bIns="91425" rIns="91425" lIns="91425" tIns="91425" anchor="t" anchorCtr="0"/>
          <a:lstStyle>
            <a:lvl1pPr indent="-215900" marL="342900">
              <a:buClr>
                <a:schemeClr val="dk1"/>
              </a:buClr>
              <a:buSzPct val="100000"/>
              <a:defRPr sz="2000">
                <a:solidFill>
                  <a:schemeClr val="dk1"/>
                </a:solidFill>
              </a:defRPr>
            </a:lvl1pPr>
            <a:lvl2pPr indent="-158750" marL="742950">
              <a:spcBef>
                <a:spcPts val="400"/>
              </a:spcBef>
              <a:buClr>
                <a:schemeClr val="dk1"/>
              </a:buClr>
              <a:buSzPct val="100000"/>
              <a:defRPr sz="2000">
                <a:solidFill>
                  <a:schemeClr val="dk1"/>
                </a:solidFill>
              </a:defRPr>
            </a:lvl2pPr>
            <a:lvl3pPr indent="-101600" marL="1143000">
              <a:spcBef>
                <a:spcPts val="400"/>
              </a:spcBef>
              <a:buClr>
                <a:schemeClr val="dk1"/>
              </a:buClr>
              <a:buSzPct val="100000"/>
              <a:defRPr sz="2000">
                <a:solidFill>
                  <a:schemeClr val="dk1"/>
                </a:solidFill>
              </a:defRPr>
            </a:lvl3pPr>
            <a:lvl4pPr indent="-101600" marL="1600200">
              <a:spcBef>
                <a:spcPts val="400"/>
              </a:spcBef>
              <a:buClr>
                <a:schemeClr val="dk1"/>
              </a:buClr>
              <a:buSzPct val="100000"/>
              <a:defRPr sz="2000">
                <a:solidFill>
                  <a:schemeClr val="dk1"/>
                </a:solidFill>
              </a:defRPr>
            </a:lvl4pPr>
            <a:lvl5pPr indent="-101600" marL="2057400">
              <a:spcBef>
                <a:spcPts val="400"/>
              </a:spcBef>
              <a:buClr>
                <a:schemeClr val="dk1"/>
              </a:buClr>
              <a:buSzPct val="100000"/>
              <a:defRPr sz="2000">
                <a:solidFill>
                  <a:schemeClr val="dk1"/>
                </a:solidFill>
              </a:defRPr>
            </a:lvl5pPr>
            <a:lvl6pPr indent="-101600" marL="2514600">
              <a:spcBef>
                <a:spcPts val="400"/>
              </a:spcBef>
              <a:buClr>
                <a:schemeClr val="dk1"/>
              </a:buClr>
              <a:buSzPct val="100000"/>
              <a:defRPr sz="2000">
                <a:solidFill>
                  <a:schemeClr val="dk1"/>
                </a:solidFill>
              </a:defRPr>
            </a:lvl6pPr>
            <a:lvl7pPr indent="-101600" marL="2971800">
              <a:spcBef>
                <a:spcPts val="400"/>
              </a:spcBef>
              <a:buClr>
                <a:schemeClr val="dk1"/>
              </a:buClr>
              <a:buSzPct val="100000"/>
              <a:defRPr sz="2000">
                <a:solidFill>
                  <a:schemeClr val="dk1"/>
                </a:solidFill>
              </a:defRPr>
            </a:lvl7pPr>
            <a:lvl8pPr indent="-101600" marL="3429000">
              <a:spcBef>
                <a:spcPts val="400"/>
              </a:spcBef>
              <a:buClr>
                <a:schemeClr val="dk1"/>
              </a:buClr>
              <a:buSzPct val="100000"/>
              <a:defRPr sz="2000">
                <a:solidFill>
                  <a:schemeClr val="dk1"/>
                </a:solidFill>
              </a:defRPr>
            </a:lvl8pPr>
            <a:lvl9pPr indent="-101600" marL="3886200">
              <a:spcBef>
                <a:spcPts val="400"/>
              </a:spcBef>
              <a:buClr>
                <a:schemeClr val="dk1"/>
              </a:buClr>
              <a:buSzPct val="100000"/>
              <a:defRPr sz="20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http://www.salud.gob.mx/unidades/cdi/documentos/SaludMentalMexico.pdf" Type="http://schemas.openxmlformats.org/officeDocument/2006/relationships/hyperlink" TargetMode="External" Id="rId4"/><Relationship Target="http://seguropopular.cide.edu/documents/130486/196024/Avances%20y%20temas%20pendientes%20en%20salud.pdf" Type="http://schemas.openxmlformats.org/officeDocument/2006/relationships/hyperlink" TargetMode="External" Id="rId3"/><Relationship Target="http://www.scielosp.org/pdf/rpsp/v33n4/a03v33n4" Type="http://schemas.openxmlformats.org/officeDocument/2006/relationships/hyperlink" TargetMode="External" Id="rId6"/><Relationship Target="http://salud.chiapas.gob.mx/doc/biblioteca_virtual/programas/Programa_accion_especifico_salud_mental.pdf" Type="http://schemas.openxmlformats.org/officeDocument/2006/relationships/hyperlink" TargetMode="External" Id="rId5"/><Relationship Target="http://www.seguro-popular.salud.gob.mx/images/contenidos/Causes/CAUSES2012.pdf" Type="http://schemas.openxmlformats.org/officeDocument/2006/relationships/hyperlink" TargetMode="External" Id="rId7"/></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pic>
        <p:nvPicPr>
          <p:cNvPr id="77" name="Shape 77"/>
          <p:cNvPicPr preferRelativeResize="0"/>
          <p:nvPr/>
        </p:nvPicPr>
        <p:blipFill>
          <a:blip r:embed="rId3"/>
          <a:stretch>
            <a:fillRect/>
          </a:stretch>
        </p:blipFill>
        <p:spPr>
          <a:xfrm>
            <a:off y="1679937" x="3043850"/>
            <a:ext cy="1982425" cx="2912065"/>
          </a:xfrm>
          <a:prstGeom prst="rect">
            <a:avLst/>
          </a:prstGeom>
        </p:spPr>
      </p:pic>
      <p:sp>
        <p:nvSpPr>
          <p:cNvPr id="78" name="Shape 78"/>
          <p:cNvSpPr txBox="1"/>
          <p:nvPr>
            <p:ph type="ctrTitle"/>
          </p:nvPr>
        </p:nvSpPr>
        <p:spPr>
          <a:xfrm>
            <a:off y="807163" x="396310"/>
            <a:ext cy="421499" cx="8351399"/>
          </a:xfrm>
          <a:prstGeom prst="rect">
            <a:avLst/>
          </a:prstGeom>
        </p:spPr>
        <p:txBody>
          <a:bodyPr bIns="91425" rIns="91425" lIns="91425" tIns="91425" anchor="ctr" anchorCtr="0">
            <a:noAutofit/>
          </a:bodyPr>
          <a:lstStyle/>
          <a:p>
            <a:pPr>
              <a:buNone/>
            </a:pPr>
            <a:r>
              <a:rPr b="1" sz="5000" lang="es"/>
              <a:t>La Salud Mental en México</a:t>
            </a:r>
          </a:p>
        </p:txBody>
      </p:sp>
      <p:sp>
        <p:nvSpPr>
          <p:cNvPr id="79" name="Shape 79"/>
          <p:cNvSpPr txBox="1"/>
          <p:nvPr>
            <p:ph idx="1" type="subTitle"/>
          </p:nvPr>
        </p:nvSpPr>
        <p:spPr>
          <a:xfrm>
            <a:off y="4318135" x="328698"/>
            <a:ext cy="342300" cx="8342400"/>
          </a:xfrm>
          <a:prstGeom prst="rect">
            <a:avLst/>
          </a:prstGeom>
        </p:spPr>
        <p:txBody>
          <a:bodyPr bIns="91425" rIns="91425" lIns="91425" tIns="91425" anchor="ctr" anchorCtr="0">
            <a:noAutofit/>
          </a:bodyPr>
          <a:lstStyle/>
          <a:p>
            <a:pPr>
              <a:buNone/>
            </a:pPr>
            <a:r>
              <a:rPr lang="es">
                <a:solidFill>
                  <a:srgbClr val="000000"/>
                </a:solidFill>
              </a:rPr>
              <a:t>Chávez De la Peña Adriana Felisa; Islas Farias Jaime Osvaldo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13321" x="457200"/>
            <a:ext cy="857400" cx="8229600"/>
          </a:xfrm>
          <a:prstGeom prst="rect">
            <a:avLst/>
          </a:prstGeom>
        </p:spPr>
        <p:txBody>
          <a:bodyPr bIns="91425" rIns="91425" lIns="91425" tIns="91425" anchor="ctr" anchorCtr="0">
            <a:noAutofit/>
          </a:bodyPr>
          <a:lstStyle/>
          <a:p>
            <a:pPr>
              <a:buNone/>
            </a:pPr>
            <a:r>
              <a:rPr lang="es"/>
              <a:t>Salud Mental en México</a:t>
            </a:r>
          </a:p>
        </p:txBody>
      </p:sp>
      <p:pic>
        <p:nvPicPr>
          <p:cNvPr id="139" name="Shape 139"/>
          <p:cNvPicPr preferRelativeResize="0"/>
          <p:nvPr/>
        </p:nvPicPr>
        <p:blipFill>
          <a:blip r:embed="rId3"/>
          <a:stretch>
            <a:fillRect/>
          </a:stretch>
        </p:blipFill>
        <p:spPr>
          <a:xfrm>
            <a:off y="1140375" x="1239699"/>
            <a:ext cy="4003124" cx="66645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idx="1" type="body"/>
          </p:nvPr>
        </p:nvSpPr>
        <p:spPr>
          <a:xfrm>
            <a:off y="1200150" x="457200"/>
            <a:ext cy="3630300" cx="8487899"/>
          </a:xfrm>
          <a:prstGeom prst="rect">
            <a:avLst/>
          </a:prstGeom>
        </p:spPr>
        <p:txBody>
          <a:bodyPr bIns="91425" rIns="91425" lIns="91425" tIns="91425" anchor="t" anchorCtr="0">
            <a:noAutofit/>
          </a:bodyPr>
          <a:lstStyle/>
          <a:p>
            <a:pPr rtl="0" lvl="0">
              <a:buClr>
                <a:schemeClr val="dk1"/>
              </a:buClr>
              <a:buSzPct val="55000"/>
              <a:buFont typeface="Arial"/>
              <a:buNone/>
            </a:pPr>
            <a:r>
              <a:rPr lang="es"/>
              <a:t>En 2010 se agregaron al Sistema de Protección Social de Salud: </a:t>
            </a:r>
          </a:p>
          <a:p>
            <a:pPr rtl="0" lvl="0" indent="-355600" marL="457200">
              <a:buClr>
                <a:schemeClr val="dk1"/>
              </a:buClr>
              <a:buSzPct val="166666"/>
              <a:buFont typeface="Arial"/>
              <a:buChar char="•"/>
            </a:pPr>
            <a:r>
              <a:rPr lang="es"/>
              <a:t>Diagnóstico y tratamiento de trastornos por déficit de atención e hiperactividad (TDAH). </a:t>
            </a:r>
          </a:p>
          <a:p>
            <a:pPr rtl="0" lvl="0" indent="-355600" marL="457200">
              <a:buClr>
                <a:schemeClr val="dk1"/>
              </a:buClr>
              <a:buSzPct val="166666"/>
              <a:buFont typeface="Arial"/>
              <a:buChar char="•"/>
            </a:pPr>
            <a:r>
              <a:rPr lang="es"/>
              <a:t>Diagnóstico y tratamiento de los trastornos generalizados del desarrollo. </a:t>
            </a:r>
          </a:p>
          <a:p>
            <a:pPr rtl="0" lvl="0" indent="-355600" marL="457200">
              <a:buClr>
                <a:schemeClr val="dk1"/>
              </a:buClr>
              <a:buSzPct val="166666"/>
              <a:buFont typeface="Arial"/>
              <a:buChar char="•"/>
            </a:pPr>
            <a:r>
              <a:rPr lang="es"/>
              <a:t>Diagnóstico y tratamiento de trastornos afectivos </a:t>
            </a:r>
          </a:p>
          <a:p>
            <a:pPr rtl="0" lvl="1" indent="-355600" marL="914400">
              <a:buClr>
                <a:schemeClr val="dk1"/>
              </a:buClr>
              <a:buSzPct val="100000"/>
              <a:buFont typeface="Courier New"/>
              <a:buChar char="o"/>
            </a:pPr>
            <a:r>
              <a:rPr lang="es"/>
              <a:t>(Distimia, depresión y trastorno bipolar). </a:t>
            </a:r>
          </a:p>
          <a:p>
            <a:pPr rtl="0" lvl="0" indent="-355600" marL="457200">
              <a:buClr>
                <a:schemeClr val="dk1"/>
              </a:buClr>
              <a:buSzPct val="166666"/>
              <a:buFont typeface="Arial"/>
              <a:buChar char="•"/>
            </a:pPr>
            <a:r>
              <a:rPr lang="es"/>
              <a:t>Diagnóstico y tratamiento de los trastornos de ansiedad </a:t>
            </a:r>
          </a:p>
          <a:p>
            <a:pPr rtl="0" lvl="1" indent="-355600" marL="914400">
              <a:buClr>
                <a:schemeClr val="dk1"/>
              </a:buClr>
              <a:buSzPct val="100000"/>
              <a:buFont typeface="Courier New"/>
              <a:buChar char="o"/>
            </a:pPr>
            <a:r>
              <a:rPr lang="es"/>
              <a:t>(Ansiedad generalizada, trastornos de adaptación, trastornos por estrés postraumático). </a:t>
            </a:r>
          </a:p>
          <a:p>
            <a:pPr rtl="0" lvl="0" indent="-355600" marL="457200">
              <a:buClr>
                <a:schemeClr val="dk1"/>
              </a:buClr>
              <a:buSzPct val="166666"/>
              <a:buFont typeface="Arial"/>
              <a:buChar char="•"/>
            </a:pPr>
            <a:r>
              <a:rPr lang="es"/>
              <a:t>Diagnóstico y tratamiento de trastornos psicóticos </a:t>
            </a:r>
          </a:p>
          <a:p>
            <a:pPr rtl="0" lvl="1" indent="-355600" marL="914400">
              <a:buClr>
                <a:schemeClr val="dk1"/>
              </a:buClr>
              <a:buSzPct val="100000"/>
              <a:buFont typeface="Courier New"/>
              <a:buChar char="o"/>
            </a:pPr>
            <a:r>
              <a:rPr lang="es"/>
              <a:t>(Esquizofrenia, ideas delirantes, psicóticos y esquizotípicos). </a:t>
            </a:r>
          </a:p>
          <a:p>
            <a:pPr rtl="0" lvl="0" indent="-355600" marL="457200">
              <a:buClr>
                <a:schemeClr val="dk1"/>
              </a:buClr>
              <a:buSzPct val="166666"/>
              <a:buFont typeface="Arial"/>
              <a:buChar char="•"/>
            </a:pPr>
            <a:r>
              <a:rPr lang="es"/>
              <a:t>Diagnóstico y tratamiento de epilepsia.</a:t>
            </a:r>
          </a:p>
        </p:txBody>
      </p:sp>
      <p:sp>
        <p:nvSpPr>
          <p:cNvPr id="145" name="Shape 145"/>
          <p:cNvSpPr txBox="1"/>
          <p:nvPr>
            <p:ph type="title"/>
          </p:nvPr>
        </p:nvSpPr>
        <p:spPr>
          <a:xfrm>
            <a:off y="13325" x="124250"/>
            <a:ext cy="857400" cx="8820899"/>
          </a:xfrm>
          <a:prstGeom prst="rect">
            <a:avLst/>
          </a:prstGeom>
        </p:spPr>
        <p:txBody>
          <a:bodyPr bIns="91425" rIns="91425" lIns="91425" tIns="91425" anchor="ctr" anchorCtr="0">
            <a:noAutofit/>
          </a:bodyPr>
          <a:lstStyle/>
          <a:p>
            <a:pPr>
              <a:buNone/>
            </a:pPr>
            <a:r>
              <a:rPr sz="3500" lang="es"/>
              <a:t>Catálogo Universal de Servicios de Salud</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idx="1" type="body"/>
          </p:nvPr>
        </p:nvSpPr>
        <p:spPr>
          <a:xfrm>
            <a:off y="1200150" x="457200"/>
            <a:ext cy="3630300" cx="8229600"/>
          </a:xfrm>
          <a:prstGeom prst="rect">
            <a:avLst/>
          </a:prstGeom>
        </p:spPr>
        <p:txBody>
          <a:bodyPr bIns="91425" rIns="91425" lIns="91425" tIns="91425" anchor="t" anchorCtr="0">
            <a:noAutofit/>
          </a:bodyPr>
          <a:lstStyle/>
          <a:p>
            <a:pPr algn="just" rtl="0" lvl="0">
              <a:buNone/>
            </a:pPr>
            <a:r>
              <a:rPr lang="es"/>
              <a:t>En 23 entidades federativas se están llevando a cabo acciones de promoción, prevención y atención de los trastornos mentales a través de </a:t>
            </a:r>
            <a:r>
              <a:rPr b="1" lang="es"/>
              <a:t>Unidades de Especialidades Médicas y Centros Integrales de Salud Mental (UNEME-CISAME). </a:t>
            </a:r>
          </a:p>
          <a:p>
            <a:r>
              <a:t/>
            </a:r>
          </a:p>
          <a:p>
            <a:pPr algn="just" rtl="0" lvl="0">
              <a:buNone/>
            </a:pPr>
            <a:r>
              <a:rPr lang="es"/>
              <a:t>Se trabaja en el diagnóstico en referencia a 12 Guías Clínicas enfocadas al manejo de los trastornos mentales.  (11 son dirigidas a problemas en niños y adolescentes: depresión, ansiedad, trastornos de la conducta alimentaria, trastornos afectivos, violencia y déficit de atención).</a:t>
            </a:r>
          </a:p>
          <a:p>
            <a:r>
              <a:t/>
            </a:r>
          </a:p>
          <a:p>
            <a:r>
              <a:t/>
            </a:r>
          </a:p>
        </p:txBody>
      </p:sp>
      <p:sp>
        <p:nvSpPr>
          <p:cNvPr id="151" name="Shape 151"/>
          <p:cNvSpPr txBox="1"/>
          <p:nvPr>
            <p:ph type="title"/>
          </p:nvPr>
        </p:nvSpPr>
        <p:spPr>
          <a:xfrm>
            <a:off y="13321" x="457200"/>
            <a:ext cy="857400" cx="8229600"/>
          </a:xfrm>
          <a:prstGeom prst="rect">
            <a:avLst/>
          </a:prstGeom>
        </p:spPr>
        <p:txBody>
          <a:bodyPr bIns="91425" rIns="91425" lIns="91425" tIns="91425" anchor="ctr" anchorCtr="0">
            <a:noAutofit/>
          </a:bodyPr>
          <a:lstStyle/>
          <a:p>
            <a:pPr>
              <a:buNone/>
            </a:pPr>
            <a:r>
              <a:rPr lang="es"/>
              <a:t>Líneas de acción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17500" marL="457200">
              <a:buClr>
                <a:schemeClr val="dk1"/>
              </a:buClr>
              <a:buSzPct val="100000"/>
              <a:buFont typeface="Arial"/>
              <a:buAutoNum type="arabicPeriod"/>
            </a:pPr>
            <a:r>
              <a:rPr sz="1400" lang="es"/>
              <a:t>Avances y temas pendientes de la política de la salud en México. Recuperado en </a:t>
            </a:r>
            <a:r>
              <a:rPr u="sng" sz="1400" lang="es">
                <a:solidFill>
                  <a:schemeClr val="hlink"/>
                </a:solidFill>
                <a:hlinkClick r:id="rId3"/>
              </a:rPr>
              <a:t>http://seguropopular.cide.edu/documents/130486/196024/Avances%20y%20temas%20pendientes%20en%20salud.pdf</a:t>
            </a:r>
          </a:p>
          <a:p>
            <a:pPr rtl="0" lvl="0" indent="-317500" marL="457200">
              <a:buClr>
                <a:schemeClr val="dk1"/>
              </a:buClr>
              <a:buSzPct val="100000"/>
              <a:buFont typeface="Arial"/>
              <a:buAutoNum type="arabicPeriod"/>
            </a:pPr>
            <a:r>
              <a:rPr sz="1400" lang="es"/>
              <a:t>Servicio de Investigación y Análisis. División de Política Social: La Salud Mental en México. Recuperado en </a:t>
            </a:r>
            <a:r>
              <a:rPr u="sng" sz="1400" lang="es">
                <a:solidFill>
                  <a:schemeClr val="hlink"/>
                </a:solidFill>
                <a:hlinkClick r:id="rId4"/>
              </a:rPr>
              <a:t>http://www.salud.gob.mx/unidades/cdi/documentos/SaludMentalMexico.pdf</a:t>
            </a:r>
          </a:p>
          <a:p>
            <a:pPr rtl="0" lvl="0" indent="-317500" marL="457200">
              <a:buClr>
                <a:schemeClr val="dk1"/>
              </a:buClr>
              <a:buSzPct val="100000"/>
              <a:buFont typeface="Arial"/>
              <a:buAutoNum type="arabicPeriod"/>
            </a:pPr>
            <a:r>
              <a:rPr sz="1400" lang="es"/>
              <a:t>Programa de Acción Específico 2007-2012. Salud Mental. Recuperado en </a:t>
            </a:r>
            <a:r>
              <a:rPr u="sng" sz="1400" lang="es">
                <a:solidFill>
                  <a:schemeClr val="hlink"/>
                </a:solidFill>
                <a:hlinkClick r:id="rId5"/>
              </a:rPr>
              <a:t>http://salud.chiapas.gob.mx/doc/biblioteca_virtual/programas/Programa_accion_especifico_salud_mental.pdf</a:t>
            </a:r>
          </a:p>
          <a:p>
            <a:pPr rtl="0" lvl="0" indent="-317500" marL="457200">
              <a:buClr>
                <a:schemeClr val="dk1"/>
              </a:buClr>
              <a:buSzPct val="100000"/>
              <a:buFont typeface="Arial"/>
              <a:buAutoNum type="arabicPeriod"/>
            </a:pPr>
            <a:r>
              <a:rPr sz="1400" lang="es"/>
              <a:t>Evaluación del sistema de salud en México: ¿hacia donde encaminar la acción? Recuperado en </a:t>
            </a:r>
            <a:r>
              <a:rPr u="sng" sz="1400" lang="es">
                <a:solidFill>
                  <a:schemeClr val="hlink"/>
                </a:solidFill>
                <a:hlinkClick r:id="rId6"/>
              </a:rPr>
              <a:t>http://www.scielosp.org/pdf/rpsp/v33n4/a03v33n4</a:t>
            </a:r>
          </a:p>
          <a:p>
            <a:pPr rtl="0" lvl="0" indent="-317500" marL="457200">
              <a:buClr>
                <a:schemeClr val="dk1"/>
              </a:buClr>
              <a:buSzPct val="100000"/>
              <a:buFont typeface="Arial"/>
              <a:buAutoNum type="arabicPeriod"/>
            </a:pPr>
            <a:r>
              <a:rPr sz="1400" lang="es"/>
              <a:t>Catálogo universal de Servicios de salud Recuperdo en </a:t>
            </a:r>
            <a:r>
              <a:rPr u="sng" sz="1400" lang="es">
                <a:solidFill>
                  <a:schemeClr val="hlink"/>
                </a:solidFill>
                <a:hlinkClick r:id="rId7"/>
              </a:rPr>
              <a:t>http://www.seguro-popular.salud.gob.mx/images/contenidos/Causes/CAUSES2012.pdf</a:t>
            </a:r>
          </a:p>
          <a:p>
            <a:r>
              <a:t/>
            </a:r>
          </a:p>
        </p:txBody>
      </p:sp>
      <p:sp>
        <p:nvSpPr>
          <p:cNvPr id="157" name="Shape 157"/>
          <p:cNvSpPr txBox="1"/>
          <p:nvPr>
            <p:ph type="title"/>
          </p:nvPr>
        </p:nvSpPr>
        <p:spPr>
          <a:xfrm>
            <a:off y="13321" x="457200"/>
            <a:ext cy="857400" cx="8229600"/>
          </a:xfrm>
          <a:prstGeom prst="rect">
            <a:avLst/>
          </a:prstGeom>
        </p:spPr>
        <p:txBody>
          <a:bodyPr bIns="91425" rIns="91425" lIns="91425" tIns="91425" anchor="ctr" anchorCtr="0">
            <a:noAutofit/>
          </a:bodyPr>
          <a:lstStyle/>
          <a:p>
            <a:pPr>
              <a:buNone/>
            </a:pPr>
            <a:r>
              <a:rPr lang="es"/>
              <a:t>Referencias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idx="1" type="body"/>
          </p:nvPr>
        </p:nvSpPr>
        <p:spPr>
          <a:xfrm>
            <a:off y="1130925" x="108750"/>
            <a:ext cy="3914700" cx="8949600"/>
          </a:xfrm>
          <a:prstGeom prst="rect">
            <a:avLst/>
          </a:prstGeom>
        </p:spPr>
        <p:txBody>
          <a:bodyPr bIns="91425" rIns="91425" lIns="91425" tIns="91425" anchor="t" anchorCtr="0">
            <a:noAutofit/>
          </a:bodyPr>
          <a:lstStyle/>
          <a:p>
            <a:pPr rtl="0" lvl="0" indent="-355600" marL="457200">
              <a:buClr>
                <a:schemeClr val="dk1"/>
              </a:buClr>
              <a:buSzPct val="166666"/>
              <a:buFont typeface="Arial"/>
              <a:buChar char="•"/>
            </a:pPr>
            <a:r>
              <a:rPr lang="es"/>
              <a:t>Definición de Salud Mental</a:t>
            </a:r>
          </a:p>
          <a:p>
            <a:pPr rtl="0" lvl="0" indent="-355600" marL="457200">
              <a:buClr>
                <a:schemeClr val="dk1"/>
              </a:buClr>
              <a:buSzPct val="166666"/>
              <a:buFont typeface="Arial"/>
              <a:buChar char="•"/>
            </a:pPr>
            <a:r>
              <a:rPr lang="es"/>
              <a:t>Revisión general de las problemáticas englobadas</a:t>
            </a:r>
          </a:p>
          <a:p>
            <a:pPr rtl="0" lvl="0" indent="-355600" marL="457200">
              <a:buClr>
                <a:schemeClr val="dk1"/>
              </a:buClr>
              <a:buSzPct val="166666"/>
              <a:buFont typeface="Arial"/>
              <a:buChar char="•"/>
            </a:pPr>
            <a:r>
              <a:rPr lang="es"/>
              <a:t>Presupuesto destinado a la Salud Mental en México</a:t>
            </a:r>
          </a:p>
          <a:p>
            <a:pPr rtl="0" lvl="1" indent="-355600" marL="914400">
              <a:buClr>
                <a:schemeClr val="dk1"/>
              </a:buClr>
              <a:buSzPct val="100000"/>
              <a:buFont typeface="Courier New"/>
              <a:buChar char="o"/>
            </a:pPr>
            <a:r>
              <a:rPr lang="es"/>
              <a:t>¿Cómo se divide?</a:t>
            </a:r>
          </a:p>
          <a:p>
            <a:pPr rtl="0" lvl="0" indent="-355600" marL="457200">
              <a:buClr>
                <a:schemeClr val="dk1"/>
              </a:buClr>
              <a:buSzPct val="166666"/>
              <a:buFont typeface="Arial"/>
              <a:buChar char="•"/>
            </a:pPr>
            <a:r>
              <a:rPr lang="es"/>
              <a:t>Análisis de Suficiencia</a:t>
            </a:r>
          </a:p>
          <a:p>
            <a:pPr rtl="0" lvl="1" indent="-355600" marL="914400">
              <a:buClr>
                <a:schemeClr val="dk1"/>
              </a:buClr>
              <a:buSzPct val="100000"/>
              <a:buFont typeface="Courier New"/>
              <a:buChar char="o"/>
            </a:pPr>
            <a:r>
              <a:rPr lang="es"/>
              <a:t>Estado del problema en México</a:t>
            </a:r>
          </a:p>
          <a:p>
            <a:pPr rtl="0" lvl="2" indent="-355600" marL="1371600">
              <a:buClr>
                <a:schemeClr val="dk1"/>
              </a:buClr>
              <a:buSzPct val="100000"/>
              <a:buFont typeface="Wingdings"/>
              <a:buChar char="§"/>
            </a:pPr>
            <a:r>
              <a:rPr lang="es"/>
              <a:t>Estadísticas Epidemiológicas (Incidencia)</a:t>
            </a:r>
          </a:p>
          <a:p>
            <a:pPr rtl="0" lvl="2" indent="-355600" marL="1371600">
              <a:buClr>
                <a:schemeClr val="dk1"/>
              </a:buClr>
              <a:buSzPct val="100000"/>
              <a:buFont typeface="Wingdings"/>
              <a:buChar char="§"/>
            </a:pPr>
            <a:r>
              <a:rPr lang="es"/>
              <a:t>Estadísticas Hospitalarias (Atención, Intervención)wiwiwi atte sol</a:t>
            </a:r>
          </a:p>
          <a:p>
            <a:pPr rtl="0" lvl="1" indent="-355600" marL="914400">
              <a:buClr>
                <a:schemeClr val="dk1"/>
              </a:buClr>
              <a:buSzPct val="100000"/>
              <a:buFont typeface="Courier New"/>
              <a:buChar char="o"/>
            </a:pPr>
            <a:r>
              <a:rPr lang="es"/>
              <a:t>Necesidades Operativas (¿Cuántos y qué se necesita de todo?)</a:t>
            </a:r>
          </a:p>
          <a:p>
            <a:pPr rtl="0" lvl="0" indent="-355600" marL="457200">
              <a:buClr>
                <a:schemeClr val="dk1"/>
              </a:buClr>
              <a:buSzPct val="166666"/>
              <a:buFont typeface="Arial"/>
              <a:buChar char="•"/>
            </a:pPr>
            <a:r>
              <a:rPr lang="es"/>
              <a:t>Factores adicionales</a:t>
            </a:r>
          </a:p>
          <a:p>
            <a:pPr rtl="0" lvl="1" indent="-355600" marL="914400">
              <a:buClr>
                <a:schemeClr val="dk1"/>
              </a:buClr>
              <a:buSzPct val="100000"/>
              <a:buFont typeface="Courier New"/>
              <a:buChar char="o"/>
            </a:pPr>
            <a:r>
              <a:rPr lang="es"/>
              <a:t>Ideas y estigmas en torno a la Salud Mental </a:t>
            </a:r>
          </a:p>
        </p:txBody>
      </p:sp>
      <p:sp>
        <p:nvSpPr>
          <p:cNvPr id="163" name="Shape 163"/>
          <p:cNvSpPr txBox="1"/>
          <p:nvPr>
            <p:ph type="title"/>
          </p:nvPr>
        </p:nvSpPr>
        <p:spPr>
          <a:xfrm>
            <a:off y="13321" x="457200"/>
            <a:ext cy="857400" cx="8229600"/>
          </a:xfrm>
          <a:prstGeom prst="rect">
            <a:avLst/>
          </a:prstGeom>
        </p:spPr>
        <p:txBody>
          <a:bodyPr bIns="91425" rIns="91425" lIns="91425" tIns="91425" anchor="ctr" anchorCtr="0">
            <a:noAutofit/>
          </a:bodyPr>
          <a:lstStyle/>
          <a:p>
            <a:pPr>
              <a:buNone/>
            </a:pPr>
            <a:r>
              <a:rPr lang="es"/>
              <a:t>Puntos a desarrollar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idx="1" type="body"/>
          </p:nvPr>
        </p:nvSpPr>
        <p:spPr>
          <a:xfrm>
            <a:off y="1200150" x="457200"/>
            <a:ext cy="3630300" cx="8229600"/>
          </a:xfrm>
          <a:prstGeom prst="rect">
            <a:avLst/>
          </a:prstGeom>
        </p:spPr>
        <p:txBody>
          <a:bodyPr bIns="91425" rIns="91425" lIns="91425" tIns="91425" anchor="t" anchorCtr="0">
            <a:noAutofit/>
          </a:bodyPr>
          <a:lstStyle/>
          <a:p>
            <a:pPr algn="just" rtl="0" lvl="0">
              <a:buClr>
                <a:schemeClr val="dk1"/>
              </a:buClr>
              <a:buSzPct val="55000"/>
              <a:buFont typeface="Arial"/>
              <a:buNone/>
            </a:pPr>
            <a:r>
              <a:rPr lang="es"/>
              <a:t>Según la Organización Mundial de la Salud (OMS), la salud mental se define en función al “buen </a:t>
            </a:r>
            <a:r>
              <a:rPr u="sng" lang="es"/>
              <a:t>funcionamiento en los aspectos cognoscitivos, afectivos y conductuales,</a:t>
            </a:r>
            <a:r>
              <a:rPr lang="es"/>
              <a:t> y, en última instancia el </a:t>
            </a:r>
            <a:r>
              <a:rPr u="sng" lang="es"/>
              <a:t>despliegue óptimo de sus potencialidades individuales</a:t>
            </a:r>
            <a:r>
              <a:rPr lang="es"/>
              <a:t> para la convivencia, el trabajo y la recreación”.</a:t>
            </a:r>
          </a:p>
          <a:p>
            <a:r>
              <a:t/>
            </a:r>
          </a:p>
          <a:p>
            <a:pPr algn="just" rtl="0" lvl="0">
              <a:buNone/>
            </a:pPr>
            <a:r>
              <a:rPr lang="es"/>
              <a:t>Es un fenómeno complejo determinado por múltiples f</a:t>
            </a:r>
            <a:r>
              <a:rPr u="sng" lang="es"/>
              <a:t>actores sociales, ambientales, biológicos y psicológico</a:t>
            </a:r>
            <a:r>
              <a:rPr lang="es"/>
              <a:t>s, e incluye padecimientos como la depresión, ansiedad, epilepsia, demencias, esquizofrenia, y los trastornos del desarrollo en la infancia. Lograr que la población conserve la salud mental, además de la salud física, depende, en gran parte, de la realización exitosa de acciones de salud pública, para </a:t>
            </a:r>
            <a:r>
              <a:rPr b="1" lang="es"/>
              <a:t>prevenir, tratar y rehabilitar</a:t>
            </a:r>
            <a:r>
              <a:rPr lang="es"/>
              <a:t>.</a:t>
            </a:r>
          </a:p>
          <a:p>
            <a:r>
              <a:t/>
            </a:r>
          </a:p>
        </p:txBody>
      </p:sp>
      <p:sp>
        <p:nvSpPr>
          <p:cNvPr id="85" name="Shape 85"/>
          <p:cNvSpPr txBox="1"/>
          <p:nvPr>
            <p:ph type="title"/>
          </p:nvPr>
        </p:nvSpPr>
        <p:spPr>
          <a:xfrm>
            <a:off y="13321" x="457200"/>
            <a:ext cy="857400" cx="8229600"/>
          </a:xfrm>
          <a:prstGeom prst="rect">
            <a:avLst/>
          </a:prstGeom>
        </p:spPr>
        <p:txBody>
          <a:bodyPr bIns="91425" rIns="91425" lIns="91425" tIns="91425" anchor="ctr" anchorCtr="0">
            <a:noAutofit/>
          </a:bodyPr>
          <a:lstStyle/>
          <a:p>
            <a:pPr>
              <a:buNone/>
            </a:pPr>
            <a:r>
              <a:rPr lang="es"/>
              <a:t>¿Qué es la Salud Mental?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a:buNone/>
            </a:pPr>
            <a:r>
              <a:rPr lang="es"/>
              <a:t>Entre las causas líderes de discapacidad en el mundo, la depresión mayor ocupa el primer lugar, el uso de alcohol el cuarto lugar, el trastorno bipolar el sexto lugar, la esquizofrenia el noveno lugar, y el trastorno obsesivo-compulsivo el décimo.</a:t>
            </a:r>
          </a:p>
          <a:p>
            <a:r>
              <a:t/>
            </a:r>
          </a:p>
          <a:p>
            <a:pPr rtl="0" lvl="0">
              <a:buClr>
                <a:schemeClr val="dk1"/>
              </a:buClr>
              <a:buSzPct val="55000"/>
              <a:buFont typeface="Arial"/>
              <a:buNone/>
            </a:pPr>
            <a:r>
              <a:rPr lang="es"/>
              <a:t>Alrededor de 15 millones de mexicanos padecen algún tipo de enfermedad </a:t>
            </a:r>
          </a:p>
          <a:p>
            <a:pPr rtl="0" lvl="0">
              <a:buNone/>
            </a:pPr>
            <a:r>
              <a:rPr lang="es"/>
              <a:t>mental, para cuya atención el sector salud dispone de 28 hospitales psiquiátricos, pero de éstos únicamente cinco están en buenas condiciones.</a:t>
            </a:r>
          </a:p>
        </p:txBody>
      </p:sp>
      <p:sp>
        <p:nvSpPr>
          <p:cNvPr id="91" name="Shape 91"/>
          <p:cNvSpPr txBox="1"/>
          <p:nvPr>
            <p:ph type="title"/>
          </p:nvPr>
        </p:nvSpPr>
        <p:spPr>
          <a:xfrm>
            <a:off y="13321" x="457200"/>
            <a:ext cy="857400" cx="8229600"/>
          </a:xfrm>
          <a:prstGeom prst="rect">
            <a:avLst/>
          </a:prstGeom>
        </p:spPr>
        <p:txBody>
          <a:bodyPr bIns="91425" rIns="91425" lIns="91425" tIns="91425" anchor="ctr" anchorCtr="0">
            <a:noAutofit/>
          </a:bodyPr>
          <a:lstStyle/>
          <a:p>
            <a:pPr>
              <a:buNone/>
            </a:pPr>
            <a:r>
              <a:rPr lang="es"/>
              <a:t>Importancia de la Salud Mental</a:t>
            </a:r>
          </a:p>
        </p:txBody>
      </p:sp>
      <p:sp>
        <p:nvSpPr>
          <p:cNvPr id="92" name="Shape 92"/>
          <p:cNvSpPr txBox="1"/>
          <p:nvPr/>
        </p:nvSpPr>
        <p:spPr>
          <a:xfrm>
            <a:off y="4688400" x="798600"/>
            <a:ext cy="326400" cx="8345400"/>
          </a:xfrm>
          <a:prstGeom prst="rect">
            <a:avLst/>
          </a:prstGeom>
        </p:spPr>
        <p:txBody>
          <a:bodyPr bIns="91425" rIns="91425" lIns="91425" tIns="91425" anchor="t" anchorCtr="0">
            <a:noAutofit/>
          </a:bodyPr>
          <a:lstStyle/>
          <a:p>
            <a:pPr rtl="0" lvl="0">
              <a:buNone/>
            </a:pPr>
            <a:r>
              <a:rPr sz="1100" lang="es" i="1">
                <a:solidFill>
                  <a:schemeClr val="dk1"/>
                </a:solidFill>
              </a:rPr>
              <a:t>     Fuente: La carga Global de las Enfermedades. Banco Mundial y Organización Mundial de la Salud. Publicación de la OMS 1996.</a:t>
            </a:r>
          </a:p>
          <a:p>
            <a:pPr algn="r" rtl="0" lvl="0">
              <a:buNone/>
            </a:pPr>
            <a:r>
              <a:rPr sz="1100" lang="es" i="1">
                <a:solidFill>
                  <a:schemeClr val="dk1"/>
                </a:solidFill>
              </a:rPr>
              <a:t>CRUZ, Ángeles. Nuevo modelo para la atención a enfermos mentales. La Jornada.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a:buClr>
                <a:schemeClr val="dk1"/>
              </a:buClr>
              <a:buSzPct val="55000"/>
              <a:buFont typeface="Arial"/>
              <a:buNone/>
            </a:pPr>
            <a:r>
              <a:rPr lang="es"/>
              <a:t>De acuerdo con la Secretaría de Salud: </a:t>
            </a:r>
          </a:p>
          <a:p>
            <a:pPr rtl="0" lvl="0" indent="-355600" marL="457200">
              <a:buClr>
                <a:schemeClr val="dk1"/>
              </a:buClr>
              <a:buSzPct val="166666"/>
              <a:buFont typeface="Arial"/>
              <a:buChar char="•"/>
            </a:pPr>
            <a:r>
              <a:rPr lang="es"/>
              <a:t>8% </a:t>
            </a:r>
            <a:r>
              <a:rPr sz="1900" lang="es"/>
              <a:t>de las</a:t>
            </a:r>
            <a:r>
              <a:rPr lang="es"/>
              <a:t> enfermedades mentales corresponden al área neuropsiquiátrica.</a:t>
            </a:r>
          </a:p>
          <a:p>
            <a:pPr rtl="0" lvl="0" indent="-355600" marL="457200">
              <a:buClr>
                <a:schemeClr val="dk1"/>
              </a:buClr>
              <a:buSzPct val="166666"/>
              <a:buFont typeface="Arial"/>
              <a:buChar char="•"/>
            </a:pPr>
            <a:r>
              <a:rPr lang="es"/>
              <a:t>Cuatro millones de personas padecen depresión.</a:t>
            </a:r>
          </a:p>
          <a:p>
            <a:pPr rtl="0" lvl="0" indent="-355600" marL="457200">
              <a:buClr>
                <a:schemeClr val="dk1"/>
              </a:buClr>
              <a:buSzPct val="166666"/>
              <a:buFont typeface="Arial"/>
              <a:buChar char="•"/>
            </a:pPr>
            <a:r>
              <a:rPr lang="es"/>
              <a:t>10% de los adultos mayores de 65 años sufren cuadros demenciales.</a:t>
            </a:r>
          </a:p>
          <a:p>
            <a:pPr rtl="0" lvl="0" indent="-355600" marL="457200">
              <a:buClr>
                <a:schemeClr val="dk1"/>
              </a:buClr>
              <a:buSzPct val="166666"/>
              <a:buFont typeface="Arial"/>
              <a:buChar char="•"/>
            </a:pPr>
            <a:r>
              <a:rPr lang="es"/>
              <a:t>15% de la población entre 3 y 12 años de edad padece algún tipo de trastorno mental o de conducta. </a:t>
            </a:r>
          </a:p>
          <a:p>
            <a:pPr rtl="0" lvl="0" indent="-355600" marL="457200">
              <a:buClr>
                <a:schemeClr val="dk1"/>
              </a:buClr>
              <a:buSzPct val="166666"/>
              <a:buFont typeface="Arial"/>
              <a:buChar char="•"/>
            </a:pPr>
            <a:r>
              <a:rPr lang="es"/>
              <a:t>Más de tres millones de personas son dependientes del alcohol, 13 millones son fumadores y 400 mil personas se reportan adictas a las drogas.</a:t>
            </a:r>
          </a:p>
          <a:p>
            <a:pPr rtl="0" lvl="0" indent="-355600" marL="457200">
              <a:buClr>
                <a:schemeClr val="dk1"/>
              </a:buClr>
              <a:buSzPct val="166666"/>
              <a:buFont typeface="Arial"/>
              <a:buChar char="•"/>
            </a:pPr>
            <a:r>
              <a:rPr lang="es"/>
              <a:t>500 mil personas presentan esquizofrenia, un millón epilepsia y 5 de cada mil niños sufren retardo mental.</a:t>
            </a:r>
          </a:p>
          <a:p>
            <a:r>
              <a:t/>
            </a:r>
          </a:p>
        </p:txBody>
      </p:sp>
      <p:sp>
        <p:nvSpPr>
          <p:cNvPr id="98" name="Shape 98"/>
          <p:cNvSpPr txBox="1"/>
          <p:nvPr>
            <p:ph type="title"/>
          </p:nvPr>
        </p:nvSpPr>
        <p:spPr>
          <a:xfrm>
            <a:off y="13321" x="457200"/>
            <a:ext cy="857400" cx="8229600"/>
          </a:xfrm>
          <a:prstGeom prst="rect">
            <a:avLst/>
          </a:prstGeom>
        </p:spPr>
        <p:txBody>
          <a:bodyPr bIns="91425" rIns="91425" lIns="91425" tIns="91425" anchor="ctr" anchorCtr="0">
            <a:noAutofit/>
          </a:bodyPr>
          <a:lstStyle/>
          <a:p>
            <a:pPr>
              <a:buNone/>
            </a:pPr>
            <a:r>
              <a:rPr lang="es"/>
              <a:t>Salud Mental en México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a:buClr>
                <a:schemeClr val="dk1"/>
              </a:buClr>
              <a:buSzPct val="55000"/>
              <a:buFont typeface="Arial"/>
              <a:buNone/>
            </a:pPr>
            <a:r>
              <a:rPr lang="es"/>
              <a:t>De acuerdo con algunos estudios, el índice para los trastornos afectivos en la </a:t>
            </a:r>
          </a:p>
          <a:p>
            <a:pPr rtl="0" lvl="0">
              <a:buNone/>
            </a:pPr>
            <a:r>
              <a:rPr lang="es"/>
              <a:t>ciudad de México es de 9% en la población adulta entre los 18 y los 65 años de edad, con un 7.8% correspondiente a episodios depresivos mayores y 2.5 mujeres por hombre, distimia 1.5% con un rango similar entre mujeres y hombres (2.6:1) y un porcentaje menor de episodios de manía alcanzando 1.3% con una diferencia similar entre géneros 1.2:1. </a:t>
            </a:r>
          </a:p>
          <a:p>
            <a:r>
              <a:t/>
            </a:r>
          </a:p>
          <a:p>
            <a:pPr rtl="0" lvl="0">
              <a:buNone/>
            </a:pPr>
            <a:r>
              <a:rPr lang="es"/>
              <a:t>Los porcentajes de prevalencia de trastornos de ansiedad resultó un poco menor afectando al 8.3% de la población, siendo la agorafobia sin pánico (3.8%) y fobia social (2.2%) los diagnósticos más comunes.</a:t>
            </a:r>
          </a:p>
          <a:p>
            <a:r>
              <a:t/>
            </a:r>
          </a:p>
          <a:p>
            <a:r>
              <a:t/>
            </a:r>
          </a:p>
        </p:txBody>
      </p:sp>
      <p:sp>
        <p:nvSpPr>
          <p:cNvPr id="104" name="Shape 104"/>
          <p:cNvSpPr txBox="1"/>
          <p:nvPr>
            <p:ph type="title"/>
          </p:nvPr>
        </p:nvSpPr>
        <p:spPr>
          <a:xfrm>
            <a:off y="13321" x="457200"/>
            <a:ext cy="857400" cx="8229600"/>
          </a:xfrm>
          <a:prstGeom prst="rect">
            <a:avLst/>
          </a:prstGeom>
        </p:spPr>
        <p:txBody>
          <a:bodyPr bIns="91425" rIns="91425" lIns="91425" tIns="91425" anchor="ctr" anchorCtr="0">
            <a:noAutofit/>
          </a:bodyPr>
          <a:lstStyle/>
          <a:p>
            <a:pPr>
              <a:buNone/>
            </a:pPr>
            <a:r>
              <a:rPr lang="es">
                <a:solidFill>
                  <a:schemeClr val="lt1"/>
                </a:solidFill>
              </a:rPr>
              <a:t>Salud Mental en México</a:t>
            </a:r>
          </a:p>
        </p:txBody>
      </p:sp>
      <p:sp>
        <p:nvSpPr>
          <p:cNvPr id="105" name="Shape 105"/>
          <p:cNvSpPr txBox="1"/>
          <p:nvPr/>
        </p:nvSpPr>
        <p:spPr>
          <a:xfrm>
            <a:off y="4830450" x="420600"/>
            <a:ext cy="278700" cx="8723399"/>
          </a:xfrm>
          <a:prstGeom prst="rect">
            <a:avLst/>
          </a:prstGeom>
        </p:spPr>
        <p:txBody>
          <a:bodyPr bIns="91425" rIns="91425" lIns="91425" tIns="91425" anchor="t" anchorCtr="0">
            <a:noAutofit/>
          </a:bodyPr>
          <a:lstStyle/>
          <a:p>
            <a:pPr algn="r">
              <a:buNone/>
            </a:pPr>
            <a:r>
              <a:rPr sz="1100" lang="es" i="1"/>
              <a:t>MEDINA Mora, Ma. Elena y Jorge Villatoro. La epidemiología de la salud mental en México.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a:buNone/>
            </a:pPr>
            <a:r>
              <a:rPr lang="es"/>
              <a:t>Aproximadamente el 24.7% de los adolescentes se ven afectados por uno o más problemas de salud mental. Siendo lo más frecuente: </a:t>
            </a:r>
          </a:p>
          <a:p>
            <a:pPr rtl="0" lvl="0" indent="-355600" marL="457200">
              <a:buClr>
                <a:schemeClr val="dk1"/>
              </a:buClr>
              <a:buSzPct val="166666"/>
              <a:buFont typeface="Arial"/>
              <a:buChar char="•"/>
            </a:pPr>
            <a:r>
              <a:rPr lang="es"/>
              <a:t>Problemas de aprendizaje.</a:t>
            </a:r>
          </a:p>
          <a:p>
            <a:pPr rtl="0" lvl="0" indent="-355600" marL="457200">
              <a:buClr>
                <a:schemeClr val="dk1"/>
              </a:buClr>
              <a:buSzPct val="166666"/>
              <a:buFont typeface="Arial"/>
              <a:buChar char="•"/>
            </a:pPr>
            <a:r>
              <a:rPr lang="es"/>
              <a:t>Retraso mental.</a:t>
            </a:r>
          </a:p>
          <a:p>
            <a:pPr rtl="0" lvl="0" indent="-355600" marL="457200">
              <a:buClr>
                <a:schemeClr val="dk1"/>
              </a:buClr>
              <a:buSzPct val="166666"/>
              <a:buFont typeface="Arial"/>
              <a:buChar char="•"/>
            </a:pPr>
            <a:r>
              <a:rPr lang="es"/>
              <a:t>Trastornos de ansiedad y por déficit de atención.</a:t>
            </a:r>
          </a:p>
          <a:p>
            <a:pPr rtl="0" lvl="0" indent="-355600" marL="457200">
              <a:buClr>
                <a:schemeClr val="dk1"/>
              </a:buClr>
              <a:buSzPct val="166666"/>
              <a:buFont typeface="Arial"/>
              <a:buChar char="•"/>
            </a:pPr>
            <a:r>
              <a:rPr lang="es"/>
              <a:t>Depresión  (intentos de suicidio).</a:t>
            </a:r>
          </a:p>
          <a:p>
            <a:pPr rtl="0" lvl="0" indent="-355600" marL="457200">
              <a:buClr>
                <a:schemeClr val="dk1"/>
              </a:buClr>
              <a:buSzPct val="166666"/>
              <a:buFont typeface="Arial"/>
              <a:buChar char="•"/>
            </a:pPr>
            <a:r>
              <a:rPr lang="es"/>
              <a:t>Abuso de sustancias.</a:t>
            </a:r>
          </a:p>
          <a:p>
            <a:r>
              <a:t/>
            </a:r>
          </a:p>
        </p:txBody>
      </p:sp>
      <p:sp>
        <p:nvSpPr>
          <p:cNvPr id="111" name="Shape 111"/>
          <p:cNvSpPr txBox="1"/>
          <p:nvPr>
            <p:ph type="title"/>
          </p:nvPr>
        </p:nvSpPr>
        <p:spPr>
          <a:xfrm>
            <a:off y="13321" x="457200"/>
            <a:ext cy="857400" cx="8229600"/>
          </a:xfrm>
          <a:prstGeom prst="rect">
            <a:avLst/>
          </a:prstGeom>
        </p:spPr>
        <p:txBody>
          <a:bodyPr bIns="91425" rIns="91425" lIns="91425" tIns="91425" anchor="ctr" anchorCtr="0">
            <a:noAutofit/>
          </a:bodyPr>
          <a:lstStyle/>
          <a:p>
            <a:pPr>
              <a:buNone/>
            </a:pPr>
            <a:r>
              <a:rPr lang="es">
                <a:solidFill>
                  <a:schemeClr val="lt1"/>
                </a:solidFill>
              </a:rPr>
              <a:t>Salud Mental en México</a:t>
            </a:r>
          </a:p>
        </p:txBody>
      </p:sp>
      <p:sp>
        <p:nvSpPr>
          <p:cNvPr id="112" name="Shape 112"/>
          <p:cNvSpPr txBox="1"/>
          <p:nvPr/>
        </p:nvSpPr>
        <p:spPr>
          <a:xfrm>
            <a:off y="4783200" x="161500"/>
            <a:ext cy="285899" cx="8945099"/>
          </a:xfrm>
          <a:prstGeom prst="rect">
            <a:avLst/>
          </a:prstGeom>
        </p:spPr>
        <p:txBody>
          <a:bodyPr bIns="91425" rIns="91425" lIns="91425" tIns="91425" anchor="t" anchorCtr="0">
            <a:noAutofit/>
          </a:bodyPr>
          <a:lstStyle/>
          <a:p>
            <a:pPr algn="r" rtl="0" lvl="0">
              <a:buNone/>
            </a:pPr>
            <a:r>
              <a:rPr sz="1100" lang="es" i="1"/>
              <a:t>Según el Informe sobre el sistema de salud mental en México (OMS, SS, 2011): citado por el  CIDE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idx="1" type="body"/>
          </p:nvPr>
        </p:nvSpPr>
        <p:spPr>
          <a:xfrm>
            <a:off y="1080875" x="298175"/>
            <a:ext cy="3901200" cx="8634600"/>
          </a:xfrm>
          <a:prstGeom prst="rect">
            <a:avLst/>
          </a:prstGeom>
        </p:spPr>
        <p:txBody>
          <a:bodyPr bIns="91425" rIns="91425" lIns="91425" tIns="91425" anchor="t" anchorCtr="0">
            <a:noAutofit/>
          </a:bodyPr>
          <a:lstStyle/>
          <a:p>
            <a:pPr rtl="0" lvl="0">
              <a:buNone/>
            </a:pPr>
            <a:r>
              <a:rPr lang="es"/>
              <a:t>En el mundo, los trastornos mentales y de la conducta constituyen el 13% de la carga global de la enfermedad; sin embargo, en promedio, el presupuesto de salud mental de los países es sólo el 2% de los gastos totales en salud.</a:t>
            </a:r>
          </a:p>
          <a:p>
            <a:r>
              <a:t/>
            </a:r>
          </a:p>
          <a:p>
            <a:pPr rtl="0" lvl="0">
              <a:buNone/>
            </a:pPr>
            <a:r>
              <a:rPr lang="es"/>
              <a:t>En México, 2% del presupuesto dedicado a cuestiones de salud se centra en salud mental, dentro del cual, el 80% se destina a hospitales psiquiátricos.</a:t>
            </a:r>
          </a:p>
        </p:txBody>
      </p:sp>
      <p:sp>
        <p:nvSpPr>
          <p:cNvPr id="118" name="Shape 118"/>
          <p:cNvSpPr txBox="1"/>
          <p:nvPr>
            <p:ph type="title"/>
          </p:nvPr>
        </p:nvSpPr>
        <p:spPr>
          <a:xfrm>
            <a:off y="13321" x="457200"/>
            <a:ext cy="857400" cx="8229600"/>
          </a:xfrm>
          <a:prstGeom prst="rect">
            <a:avLst/>
          </a:prstGeom>
        </p:spPr>
        <p:txBody>
          <a:bodyPr bIns="91425" rIns="91425" lIns="91425" tIns="91425" anchor="ctr" anchorCtr="0">
            <a:noAutofit/>
          </a:bodyPr>
          <a:lstStyle/>
          <a:p>
            <a:pPr>
              <a:buNone/>
            </a:pPr>
            <a:r>
              <a:rPr lang="es"/>
              <a:t>Presupuesto actual</a:t>
            </a:r>
          </a:p>
        </p:txBody>
      </p:sp>
      <p:sp>
        <p:nvSpPr>
          <p:cNvPr id="119" name="Shape 119"/>
          <p:cNvSpPr txBox="1"/>
          <p:nvPr/>
        </p:nvSpPr>
        <p:spPr>
          <a:xfrm>
            <a:off y="4783200" x="161500"/>
            <a:ext cy="285899" cx="8945099"/>
          </a:xfrm>
          <a:prstGeom prst="rect">
            <a:avLst/>
          </a:prstGeom>
        </p:spPr>
        <p:txBody>
          <a:bodyPr bIns="91425" rIns="91425" lIns="91425" tIns="91425" anchor="t" anchorCtr="0">
            <a:noAutofit/>
          </a:bodyPr>
          <a:lstStyle/>
          <a:p>
            <a:pPr algn="r" rtl="0" lvl="0">
              <a:buNone/>
            </a:pPr>
            <a:r>
              <a:rPr sz="1100" lang="es" i="1"/>
              <a:t>Según el Informe sobre el sistema de salud mental en México (OMS, SS, 2011): citado por el  CIDE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3" x="680825"/>
            <a:ext cy="857400" cx="8229600"/>
          </a:xfrm>
          <a:prstGeom prst="rect">
            <a:avLst/>
          </a:prstGeom>
        </p:spPr>
        <p:txBody>
          <a:bodyPr bIns="91425" rIns="91425" lIns="91425" tIns="91425" anchor="ctr" anchorCtr="0">
            <a:noAutofit/>
          </a:bodyPr>
          <a:lstStyle/>
          <a:p>
            <a:pPr>
              <a:buNone/>
            </a:pPr>
            <a:r>
              <a:rPr lang="es"/>
              <a:t> Salud Mental en México</a:t>
            </a:r>
          </a:p>
        </p:txBody>
      </p:sp>
      <p:sp>
        <p:nvSpPr>
          <p:cNvPr id="125" name="Shape 125"/>
          <p:cNvSpPr txBox="1"/>
          <p:nvPr>
            <p:ph idx="1" type="body"/>
          </p:nvPr>
        </p:nvSpPr>
        <p:spPr>
          <a:xfrm>
            <a:off y="1200150" x="99400"/>
            <a:ext cy="3630300" cx="8945099"/>
          </a:xfrm>
          <a:prstGeom prst="rect">
            <a:avLst/>
          </a:prstGeom>
        </p:spPr>
        <p:txBody>
          <a:bodyPr bIns="91425" rIns="91425" lIns="91425" tIns="91425" anchor="t" anchorCtr="0">
            <a:noAutofit/>
          </a:bodyPr>
          <a:lstStyle/>
          <a:p>
            <a:pPr rtl="0" lvl="0" indent="-355600" marL="457200">
              <a:buClr>
                <a:schemeClr val="dk1"/>
              </a:buClr>
              <a:buSzPct val="166666"/>
              <a:buFont typeface="Arial"/>
              <a:buChar char="•"/>
            </a:pPr>
            <a:r>
              <a:rPr lang="es"/>
              <a:t>Total de recursos humanos que trabajan en dispositivos de salud mental: 10,000 </a:t>
            </a:r>
          </a:p>
          <a:p>
            <a:r>
              <a:t/>
            </a:r>
          </a:p>
          <a:p>
            <a:pPr rtl="0" lvl="0" indent="-355600" marL="457200">
              <a:buClr>
                <a:schemeClr val="dk1"/>
              </a:buClr>
              <a:buSzPct val="166666"/>
              <a:buFont typeface="Arial"/>
              <a:buChar char="•"/>
            </a:pPr>
            <a:r>
              <a:rPr lang="es"/>
              <a:t>Por cada 100,000 habitantes…  </a:t>
            </a:r>
          </a:p>
          <a:p>
            <a:pPr rtl="0" lvl="1" indent="-355600" marL="914400">
              <a:buClr>
                <a:schemeClr val="dk1"/>
              </a:buClr>
              <a:buSzPct val="100000"/>
              <a:buFont typeface="Courier New"/>
              <a:buChar char="o"/>
            </a:pPr>
            <a:r>
              <a:rPr lang="es"/>
              <a:t>1.6 psiquiatras  </a:t>
            </a:r>
            <a:r>
              <a:rPr sz="1400" lang="es"/>
              <a:t>(.5 en países de bajos recursos vs 85 en países desarrollados)</a:t>
            </a:r>
          </a:p>
          <a:p>
            <a:pPr rtl="0" lvl="1" indent="-355600" marL="914400">
              <a:buClr>
                <a:schemeClr val="dk1"/>
              </a:buClr>
              <a:buSzPct val="100000"/>
              <a:buFont typeface="Courier New"/>
              <a:buChar char="o"/>
            </a:pPr>
            <a:r>
              <a:rPr lang="es"/>
              <a:t>1 médico, </a:t>
            </a:r>
          </a:p>
          <a:p>
            <a:pPr rtl="0" lvl="1" indent="-355600" marL="914400">
              <a:buClr>
                <a:schemeClr val="dk1"/>
              </a:buClr>
              <a:buSzPct val="100000"/>
              <a:buFont typeface="Courier New"/>
              <a:buChar char="o"/>
            </a:pPr>
            <a:r>
              <a:rPr lang="es"/>
              <a:t>3 enfermeras,  </a:t>
            </a:r>
            <a:r>
              <a:rPr sz="1400" lang="es"/>
              <a:t>(.42 en países de bajos recursos vs 29.4 en países desarrollados)</a:t>
            </a:r>
          </a:p>
          <a:p>
            <a:pPr rtl="0" lvl="1" indent="-355600" marL="914400">
              <a:buClr>
                <a:schemeClr val="dk1"/>
              </a:buClr>
              <a:buSzPct val="100000"/>
              <a:buFont typeface="Courier New"/>
              <a:buChar char="o"/>
            </a:pPr>
            <a:r>
              <a:rPr lang="es"/>
              <a:t>1 psicólogo, </a:t>
            </a:r>
          </a:p>
          <a:p>
            <a:pPr rtl="0" lvl="1" indent="-355600" marL="914400">
              <a:buClr>
                <a:schemeClr val="dk1"/>
              </a:buClr>
              <a:buSzPct val="100000"/>
              <a:buFont typeface="Courier New"/>
              <a:buChar char="o"/>
            </a:pPr>
            <a:r>
              <a:rPr lang="es"/>
              <a:t>0.53 trabajadores sociales, </a:t>
            </a:r>
          </a:p>
          <a:p>
            <a:pPr rtl="0" lvl="1" indent="-355600" marL="914400">
              <a:buClr>
                <a:schemeClr val="dk1"/>
              </a:buClr>
              <a:buSzPct val="100000"/>
              <a:buFont typeface="Courier New"/>
              <a:buChar char="o"/>
            </a:pPr>
            <a:r>
              <a:rPr lang="es"/>
              <a:t>0.19 terapeutas, </a:t>
            </a:r>
          </a:p>
          <a:p>
            <a:pPr rtl="0" lvl="1" indent="-355600" marL="914400">
              <a:buClr>
                <a:schemeClr val="dk1"/>
              </a:buClr>
              <a:buSzPct val="100000"/>
              <a:buFont typeface="Courier New"/>
              <a:buChar char="o"/>
            </a:pPr>
            <a:r>
              <a:rPr lang="es"/>
              <a:t>2 profesionales/técnicos de salud. </a:t>
            </a:r>
          </a:p>
          <a:p>
            <a:pPr rtl="0" lvl="0" indent="457200" marL="457200">
              <a:buNone/>
            </a:pPr>
            <a:r>
              <a:rPr lang="es"/>
              <a:t>La mayoría de ellos están concentrados en los hospitales psiquiátricos</a:t>
            </a:r>
          </a:p>
          <a:p>
            <a:r>
              <a:t/>
            </a:r>
          </a:p>
        </p:txBody>
      </p:sp>
      <p:sp>
        <p:nvSpPr>
          <p:cNvPr id="126" name="Shape 126"/>
          <p:cNvSpPr txBox="1"/>
          <p:nvPr/>
        </p:nvSpPr>
        <p:spPr>
          <a:xfrm>
            <a:off y="4783200" x="161500"/>
            <a:ext cy="285899" cx="8945099"/>
          </a:xfrm>
          <a:prstGeom prst="rect">
            <a:avLst/>
          </a:prstGeom>
        </p:spPr>
        <p:txBody>
          <a:bodyPr bIns="91425" rIns="91425" lIns="91425" tIns="91425" anchor="t" anchorCtr="0">
            <a:noAutofit/>
          </a:bodyPr>
          <a:lstStyle/>
          <a:p>
            <a:pPr algn="r">
              <a:buNone/>
            </a:pPr>
            <a:r>
              <a:rPr sz="1100" lang="es" i="1"/>
              <a:t>Según el Informe sobre el sistema de salud mental en México (OMS, SS, 2011): citado por el  CIDE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55600" marL="457200">
              <a:buClr>
                <a:schemeClr val="dk1"/>
              </a:buClr>
              <a:buSzPct val="166666"/>
              <a:buFont typeface="Arial"/>
              <a:buChar char="•"/>
            </a:pPr>
            <a:r>
              <a:rPr lang="es"/>
              <a:t>544 establecimientos de salud mental ambulatorios  (310 /100,000 usuarios)</a:t>
            </a:r>
          </a:p>
          <a:p>
            <a:r>
              <a:t/>
            </a:r>
          </a:p>
          <a:p>
            <a:pPr rtl="0" lvl="0" indent="-355600" marL="457200">
              <a:buClr>
                <a:schemeClr val="dk1"/>
              </a:buClr>
              <a:buSzPct val="166666"/>
              <a:buFont typeface="Arial"/>
              <a:buChar char="•"/>
            </a:pPr>
            <a:r>
              <a:rPr lang="es"/>
              <a:t>46 Hospitales psiquiátricos (47/100,000). </a:t>
            </a:r>
          </a:p>
          <a:p>
            <a:pPr rtl="0" lvl="1" indent="-355600" marL="914400">
              <a:buClr>
                <a:schemeClr val="dk1"/>
              </a:buClr>
              <a:buSzPct val="100000"/>
              <a:buFont typeface="Courier New"/>
              <a:buChar char="o"/>
            </a:pPr>
            <a:r>
              <a:rPr lang="es"/>
              <a:t>13 unidades de internamiento psiquiátrico en hospitales generales </a:t>
            </a:r>
          </a:p>
          <a:p>
            <a:pPr rtl="0" lvl="1" indent="-355600" marL="914400">
              <a:buClr>
                <a:schemeClr val="dk1"/>
              </a:buClr>
              <a:buSzPct val="100000"/>
              <a:buFont typeface="Courier New"/>
              <a:buChar char="o"/>
            </a:pPr>
            <a:r>
              <a:rPr lang="es"/>
              <a:t>8 establecimientos residenciales. </a:t>
            </a:r>
          </a:p>
          <a:p>
            <a:r>
              <a:t/>
            </a:r>
          </a:p>
          <a:p>
            <a:pPr rtl="0" lvl="0" indent="0" marL="0">
              <a:buNone/>
            </a:pPr>
            <a:r>
              <a:rPr lang="es"/>
              <a:t>La mayoría de estos servicios se ubican en, o cerca de, grandes zonas urbanas.</a:t>
            </a:r>
          </a:p>
          <a:p>
            <a:r>
              <a:t/>
            </a:r>
          </a:p>
          <a:p>
            <a:r>
              <a:t/>
            </a:r>
          </a:p>
          <a:p>
            <a:r>
              <a:t/>
            </a:r>
          </a:p>
        </p:txBody>
      </p:sp>
      <p:sp>
        <p:nvSpPr>
          <p:cNvPr id="132" name="Shape 132"/>
          <p:cNvSpPr txBox="1"/>
          <p:nvPr>
            <p:ph type="title"/>
          </p:nvPr>
        </p:nvSpPr>
        <p:spPr>
          <a:xfrm>
            <a:off y="13321" x="457200"/>
            <a:ext cy="857400" cx="8229600"/>
          </a:xfrm>
          <a:prstGeom prst="rect">
            <a:avLst/>
          </a:prstGeom>
        </p:spPr>
        <p:txBody>
          <a:bodyPr bIns="91425" rIns="91425" lIns="91425" tIns="91425" anchor="ctr" anchorCtr="0">
            <a:noAutofit/>
          </a:bodyPr>
          <a:lstStyle/>
          <a:p>
            <a:pPr>
              <a:buNone/>
            </a:pPr>
            <a:r>
              <a:rPr lang="es"/>
              <a:t>Salud Mental en México</a:t>
            </a:r>
          </a:p>
        </p:txBody>
      </p:sp>
      <p:sp>
        <p:nvSpPr>
          <p:cNvPr id="133" name="Shape 133"/>
          <p:cNvSpPr txBox="1"/>
          <p:nvPr/>
        </p:nvSpPr>
        <p:spPr>
          <a:xfrm>
            <a:off y="4783200" x="161500"/>
            <a:ext cy="285899" cx="8945099"/>
          </a:xfrm>
          <a:prstGeom prst="rect">
            <a:avLst/>
          </a:prstGeom>
        </p:spPr>
        <p:txBody>
          <a:bodyPr bIns="91425" rIns="91425" lIns="91425" tIns="91425" anchor="t" anchorCtr="0">
            <a:noAutofit/>
          </a:bodyPr>
          <a:lstStyle/>
          <a:p>
            <a:pPr algn="r" rtl="0" lvl="0">
              <a:buNone/>
            </a:pPr>
            <a:r>
              <a:rPr sz="1100" lang="es" i="1"/>
              <a:t>Según el Informe sobre el sistema de salud mental en México (OMS, SS, 2011): citado por el  CIDE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inspiration-board">
  <a:themeElements>
    <a:clrScheme name="Custom 503">
      <a:dk1>
        <a:srgbClr val="000000"/>
      </a:dk1>
      <a:lt1>
        <a:srgbClr val="FFFFFF"/>
      </a:lt1>
      <a:dk2>
        <a:srgbClr val="000000"/>
      </a:dk2>
      <a:lt2>
        <a:srgbClr val="F8F8F8"/>
      </a:lt2>
      <a:accent1>
        <a:srgbClr val="CFCFCF"/>
      </a:accent1>
      <a:accent2>
        <a:srgbClr val="94AE8E"/>
      </a:accent2>
      <a:accent3>
        <a:srgbClr val="4E7A82"/>
      </a:accent3>
      <a:accent4>
        <a:srgbClr val="666699"/>
      </a:accent4>
      <a:accent5>
        <a:srgbClr val="60506F"/>
      </a:accent5>
      <a:accent6>
        <a:srgbClr val="4B4352"/>
      </a:accent6>
      <a:hlink>
        <a:srgbClr val="8694C0"/>
      </a:hlink>
      <a:folHlink>
        <a:srgbClr val="919191"/>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