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678" y="-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68E611-92B0-4EE6-BAFC-FBB9255226ED}" type="doc">
      <dgm:prSet loTypeId="urn:microsoft.com/office/officeart/2009/3/layout/OpposingIdeas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60F4FD1D-7236-48B3-B3ED-31C69891F8FC}">
      <dgm:prSet phldrT="[Texto]"/>
      <dgm:spPr/>
      <dgm:t>
        <a:bodyPr/>
        <a:lstStyle/>
        <a:p>
          <a:endParaRPr lang="es-MX" dirty="0"/>
        </a:p>
      </dgm:t>
    </dgm:pt>
    <dgm:pt modelId="{3741459B-CB19-44A7-834C-0875656A274E}" type="parTrans" cxnId="{31651555-D947-4025-8683-947041724945}">
      <dgm:prSet/>
      <dgm:spPr/>
      <dgm:t>
        <a:bodyPr/>
        <a:lstStyle/>
        <a:p>
          <a:endParaRPr lang="es-MX"/>
        </a:p>
      </dgm:t>
    </dgm:pt>
    <dgm:pt modelId="{0AE81FD4-EECE-40ED-8B39-F55BA6289B91}" type="sibTrans" cxnId="{31651555-D947-4025-8683-947041724945}">
      <dgm:prSet/>
      <dgm:spPr/>
      <dgm:t>
        <a:bodyPr/>
        <a:lstStyle/>
        <a:p>
          <a:endParaRPr lang="es-MX"/>
        </a:p>
      </dgm:t>
    </dgm:pt>
    <dgm:pt modelId="{913D6E1E-2E67-46CA-B049-86838281E7C9}">
      <dgm:prSet phldrT="[Texto]" custT="1"/>
      <dgm:spPr/>
      <dgm:t>
        <a:bodyPr/>
        <a:lstStyle/>
        <a:p>
          <a:r>
            <a:rPr lang="es-MX" sz="4000" dirty="0" smtClean="0"/>
            <a:t>Niveles bajos de lípidos</a:t>
          </a:r>
          <a:endParaRPr lang="es-MX" sz="4000" dirty="0"/>
        </a:p>
      </dgm:t>
    </dgm:pt>
    <dgm:pt modelId="{E7B2A211-326E-49A5-A492-59BB8F3D98A2}" type="parTrans" cxnId="{603D3515-0175-47A0-B835-E51228D4E794}">
      <dgm:prSet/>
      <dgm:spPr/>
      <dgm:t>
        <a:bodyPr/>
        <a:lstStyle/>
        <a:p>
          <a:endParaRPr lang="es-MX"/>
        </a:p>
      </dgm:t>
    </dgm:pt>
    <dgm:pt modelId="{5AB73B3B-FB36-448A-9384-1B15728E3920}" type="sibTrans" cxnId="{603D3515-0175-47A0-B835-E51228D4E794}">
      <dgm:prSet/>
      <dgm:spPr/>
      <dgm:t>
        <a:bodyPr/>
        <a:lstStyle/>
        <a:p>
          <a:endParaRPr lang="es-MX"/>
        </a:p>
      </dgm:t>
    </dgm:pt>
    <dgm:pt modelId="{D6EA1190-90E0-4507-BCE0-2BA2BA5E1148}">
      <dgm:prSet phldrT="[Texto]" phldr="1"/>
      <dgm:spPr/>
      <dgm:t>
        <a:bodyPr/>
        <a:lstStyle/>
        <a:p>
          <a:endParaRPr lang="es-MX"/>
        </a:p>
      </dgm:t>
    </dgm:pt>
    <dgm:pt modelId="{ACD64BE8-9BBB-4636-A336-8E4562E9FA8A}" type="parTrans" cxnId="{36219225-AA6F-4920-88D7-6D441303FFA6}">
      <dgm:prSet/>
      <dgm:spPr/>
      <dgm:t>
        <a:bodyPr/>
        <a:lstStyle/>
        <a:p>
          <a:endParaRPr lang="es-MX"/>
        </a:p>
      </dgm:t>
    </dgm:pt>
    <dgm:pt modelId="{6B890FF6-AACF-4828-9547-34899EDB5241}" type="sibTrans" cxnId="{36219225-AA6F-4920-88D7-6D441303FFA6}">
      <dgm:prSet/>
      <dgm:spPr/>
      <dgm:t>
        <a:bodyPr/>
        <a:lstStyle/>
        <a:p>
          <a:endParaRPr lang="es-MX"/>
        </a:p>
      </dgm:t>
    </dgm:pt>
    <dgm:pt modelId="{A784DDBC-0AC3-46DF-968F-23B7A7D85383}">
      <dgm:prSet phldrT="[Texto]"/>
      <dgm:spPr/>
      <dgm:t>
        <a:bodyPr/>
        <a:lstStyle/>
        <a:p>
          <a:r>
            <a:rPr lang="es-MX" dirty="0" smtClean="0"/>
            <a:t>Muerte prematura</a:t>
          </a:r>
          <a:endParaRPr lang="es-MX" dirty="0"/>
        </a:p>
      </dgm:t>
    </dgm:pt>
    <dgm:pt modelId="{D4552275-453E-4060-B39C-E7C79E5DAAC6}" type="parTrans" cxnId="{C8AFE7F6-188D-44CA-B102-0D5A4A97B8C3}">
      <dgm:prSet/>
      <dgm:spPr/>
      <dgm:t>
        <a:bodyPr/>
        <a:lstStyle/>
        <a:p>
          <a:endParaRPr lang="es-MX"/>
        </a:p>
      </dgm:t>
    </dgm:pt>
    <dgm:pt modelId="{5D531BD9-1E50-40CF-9EC8-1C02576423E1}" type="sibTrans" cxnId="{C8AFE7F6-188D-44CA-B102-0D5A4A97B8C3}">
      <dgm:prSet/>
      <dgm:spPr/>
      <dgm:t>
        <a:bodyPr/>
        <a:lstStyle/>
        <a:p>
          <a:endParaRPr lang="es-MX"/>
        </a:p>
      </dgm:t>
    </dgm:pt>
    <dgm:pt modelId="{FDDF1ADA-C9FB-432B-97CE-1ACAD5C5127D}">
      <dgm:prSet phldrT="[Texto]"/>
      <dgm:spPr/>
      <dgm:t>
        <a:bodyPr/>
        <a:lstStyle/>
        <a:p>
          <a:r>
            <a:rPr lang="es-MX" dirty="0" smtClean="0"/>
            <a:t>Suicidio</a:t>
          </a:r>
          <a:endParaRPr lang="es-MX" dirty="0"/>
        </a:p>
      </dgm:t>
    </dgm:pt>
    <dgm:pt modelId="{0A338E16-6870-47A7-A6FC-69B21CAC1AFA}" type="parTrans" cxnId="{38BB8DEA-FDDC-4CA2-952E-2FE12BEFC77D}">
      <dgm:prSet/>
      <dgm:spPr/>
      <dgm:t>
        <a:bodyPr/>
        <a:lstStyle/>
        <a:p>
          <a:endParaRPr lang="es-MX"/>
        </a:p>
      </dgm:t>
    </dgm:pt>
    <dgm:pt modelId="{9D8E2CAF-2944-401E-8293-223369A180E9}" type="sibTrans" cxnId="{38BB8DEA-FDDC-4CA2-952E-2FE12BEFC77D}">
      <dgm:prSet/>
      <dgm:spPr/>
      <dgm:t>
        <a:bodyPr/>
        <a:lstStyle/>
        <a:p>
          <a:endParaRPr lang="es-MX"/>
        </a:p>
      </dgm:t>
    </dgm:pt>
    <dgm:pt modelId="{0CFB376C-BA82-43E6-AE86-DCB671865679}">
      <dgm:prSet phldrT="[Texto]"/>
      <dgm:spPr/>
      <dgm:t>
        <a:bodyPr/>
        <a:lstStyle/>
        <a:p>
          <a:r>
            <a:rPr lang="es-MX" dirty="0" smtClean="0"/>
            <a:t>Depresión ansiedad</a:t>
          </a:r>
        </a:p>
      </dgm:t>
    </dgm:pt>
    <dgm:pt modelId="{8AB8493E-D10E-437B-9D10-E1C113C5399C}" type="parTrans" cxnId="{8E4361A0-0C82-4219-AE73-77A6E05EE7F9}">
      <dgm:prSet/>
      <dgm:spPr/>
      <dgm:t>
        <a:bodyPr/>
        <a:lstStyle/>
        <a:p>
          <a:endParaRPr lang="es-MX"/>
        </a:p>
      </dgm:t>
    </dgm:pt>
    <dgm:pt modelId="{148518D1-1D7B-488D-AE17-1D41A8F5C52C}" type="sibTrans" cxnId="{8E4361A0-0C82-4219-AE73-77A6E05EE7F9}">
      <dgm:prSet/>
      <dgm:spPr/>
      <dgm:t>
        <a:bodyPr/>
        <a:lstStyle/>
        <a:p>
          <a:endParaRPr lang="es-MX"/>
        </a:p>
      </dgm:t>
    </dgm:pt>
    <dgm:pt modelId="{DB64DF33-0A6B-4D3F-8BC0-00EFA12AC4E1}">
      <dgm:prSet phldrT="[Texto]"/>
      <dgm:spPr/>
      <dgm:t>
        <a:bodyPr/>
        <a:lstStyle/>
        <a:p>
          <a:r>
            <a:rPr lang="es-MX" dirty="0" smtClean="0"/>
            <a:t>Conductas violentas</a:t>
          </a:r>
          <a:endParaRPr lang="es-MX" dirty="0"/>
        </a:p>
      </dgm:t>
    </dgm:pt>
    <dgm:pt modelId="{33DF7C8D-6D6F-4B91-B177-4015445783DB}" type="parTrans" cxnId="{EDAB4DD0-7D3B-49E2-86EC-1255AC7AD5F4}">
      <dgm:prSet/>
      <dgm:spPr/>
      <dgm:t>
        <a:bodyPr/>
        <a:lstStyle/>
        <a:p>
          <a:endParaRPr lang="es-MX"/>
        </a:p>
      </dgm:t>
    </dgm:pt>
    <dgm:pt modelId="{C9987621-B21E-432B-B756-E171785E1A3E}" type="sibTrans" cxnId="{EDAB4DD0-7D3B-49E2-86EC-1255AC7AD5F4}">
      <dgm:prSet/>
      <dgm:spPr/>
      <dgm:t>
        <a:bodyPr/>
        <a:lstStyle/>
        <a:p>
          <a:endParaRPr lang="es-MX"/>
        </a:p>
      </dgm:t>
    </dgm:pt>
    <dgm:pt modelId="{362374DB-0965-4933-8343-C7D60B32B5F7}" type="pres">
      <dgm:prSet presAssocID="{5468E611-92B0-4EE6-BAFC-FBB9255226ED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B89D16A7-CD22-431F-8523-5CC7BD70BFD5}" type="pres">
      <dgm:prSet presAssocID="{5468E611-92B0-4EE6-BAFC-FBB9255226ED}" presName="Background" presStyleLbl="node1" presStyleIdx="0" presStyleCnt="1" custScaleX="138825" custScaleY="151515"/>
      <dgm:spPr/>
    </dgm:pt>
    <dgm:pt modelId="{D33BEB52-C0D0-4FCD-B3E9-0AB3CFFA8A4E}" type="pres">
      <dgm:prSet presAssocID="{5468E611-92B0-4EE6-BAFC-FBB9255226ED}" presName="Divider" presStyleLbl="callout" presStyleIdx="0" presStyleCnt="1"/>
      <dgm:spPr/>
    </dgm:pt>
    <dgm:pt modelId="{3856651C-958E-4F68-ABB6-CF427E253C25}" type="pres">
      <dgm:prSet presAssocID="{5468E611-92B0-4EE6-BAFC-FBB9255226ED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F4CC910-3FFA-493B-8F4F-650056FE159F}" type="pres">
      <dgm:prSet presAssocID="{5468E611-92B0-4EE6-BAFC-FBB9255226ED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D38C8C3-810F-4503-8403-5BC28A4805A9}" type="pres">
      <dgm:prSet presAssocID="{5468E611-92B0-4EE6-BAFC-FBB9255226ED}" presName="ParentText1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s-MX"/>
        </a:p>
      </dgm:t>
    </dgm:pt>
    <dgm:pt modelId="{C85324AB-F339-4731-A2D8-AB418AAAE060}" type="pres">
      <dgm:prSet presAssocID="{5468E611-92B0-4EE6-BAFC-FBB9255226ED}" presName="ParentShape1" presStyleLbl="alignImgPlace1" presStyleIdx="0" presStyleCnt="2" custAng="10800000" custLinFactNeighborX="-65542" custLinFactNeighborY="305">
        <dgm:presLayoutVars/>
      </dgm:prSet>
      <dgm:spPr/>
      <dgm:t>
        <a:bodyPr/>
        <a:lstStyle/>
        <a:p>
          <a:endParaRPr lang="es-MX"/>
        </a:p>
      </dgm:t>
    </dgm:pt>
    <dgm:pt modelId="{FC4CB715-7B25-4D53-B172-95287B55E725}" type="pres">
      <dgm:prSet presAssocID="{5468E611-92B0-4EE6-BAFC-FBB9255226ED}" presName="ParentText2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s-MX"/>
        </a:p>
      </dgm:t>
    </dgm:pt>
    <dgm:pt modelId="{22635A93-46E3-4E11-83E3-13CEE708A9F4}" type="pres">
      <dgm:prSet presAssocID="{5468E611-92B0-4EE6-BAFC-FBB9255226ED}" presName="ParentShape2" presStyleLbl="alignImgPlace1" presStyleIdx="1" presStyleCnt="2" custAng="10800000" custLinFactX="3148" custLinFactNeighborX="100000" custLinFactNeighborY="2442">
        <dgm:presLayoutVars/>
      </dgm:prSet>
      <dgm:spPr/>
      <dgm:t>
        <a:bodyPr/>
        <a:lstStyle/>
        <a:p>
          <a:endParaRPr lang="es-MX"/>
        </a:p>
      </dgm:t>
    </dgm:pt>
  </dgm:ptLst>
  <dgm:cxnLst>
    <dgm:cxn modelId="{8E4361A0-0C82-4219-AE73-77A6E05EE7F9}" srcId="{D6EA1190-90E0-4507-BCE0-2BA2BA5E1148}" destId="{0CFB376C-BA82-43E6-AE86-DCB671865679}" srcOrd="2" destOrd="0" parTransId="{8AB8493E-D10E-437B-9D10-E1C113C5399C}" sibTransId="{148518D1-1D7B-488D-AE17-1D41A8F5C52C}"/>
    <dgm:cxn modelId="{C8AFE7F6-188D-44CA-B102-0D5A4A97B8C3}" srcId="{D6EA1190-90E0-4507-BCE0-2BA2BA5E1148}" destId="{A784DDBC-0AC3-46DF-968F-23B7A7D85383}" srcOrd="0" destOrd="0" parTransId="{D4552275-453E-4060-B39C-E7C79E5DAAC6}" sibTransId="{5D531BD9-1E50-40CF-9EC8-1C02576423E1}"/>
    <dgm:cxn modelId="{EDAB4DD0-7D3B-49E2-86EC-1255AC7AD5F4}" srcId="{D6EA1190-90E0-4507-BCE0-2BA2BA5E1148}" destId="{DB64DF33-0A6B-4D3F-8BC0-00EFA12AC4E1}" srcOrd="3" destOrd="0" parTransId="{33DF7C8D-6D6F-4B91-B177-4015445783DB}" sibTransId="{C9987621-B21E-432B-B756-E171785E1A3E}"/>
    <dgm:cxn modelId="{36219225-AA6F-4920-88D7-6D441303FFA6}" srcId="{5468E611-92B0-4EE6-BAFC-FBB9255226ED}" destId="{D6EA1190-90E0-4507-BCE0-2BA2BA5E1148}" srcOrd="1" destOrd="0" parTransId="{ACD64BE8-9BBB-4636-A336-8E4562E9FA8A}" sibTransId="{6B890FF6-AACF-4828-9547-34899EDB5241}"/>
    <dgm:cxn modelId="{31651555-D947-4025-8683-947041724945}" srcId="{5468E611-92B0-4EE6-BAFC-FBB9255226ED}" destId="{60F4FD1D-7236-48B3-B3ED-31C69891F8FC}" srcOrd="0" destOrd="0" parTransId="{3741459B-CB19-44A7-834C-0875656A274E}" sibTransId="{0AE81FD4-EECE-40ED-8B39-F55BA6289B91}"/>
    <dgm:cxn modelId="{080C5470-C325-4EA9-BA45-E67B3961B355}" type="presOf" srcId="{0CFB376C-BA82-43E6-AE86-DCB671865679}" destId="{0F4CC910-3FFA-493B-8F4F-650056FE159F}" srcOrd="0" destOrd="2" presId="urn:microsoft.com/office/officeart/2009/3/layout/OpposingIdeas"/>
    <dgm:cxn modelId="{CE5C27A8-AB61-4675-A0DF-DC1B5B27CEF2}" type="presOf" srcId="{D6EA1190-90E0-4507-BCE0-2BA2BA5E1148}" destId="{FC4CB715-7B25-4D53-B172-95287B55E725}" srcOrd="0" destOrd="0" presId="urn:microsoft.com/office/officeart/2009/3/layout/OpposingIdeas"/>
    <dgm:cxn modelId="{32701467-8E70-45A0-8EAC-C6C07FFEC971}" type="presOf" srcId="{913D6E1E-2E67-46CA-B049-86838281E7C9}" destId="{3856651C-958E-4F68-ABB6-CF427E253C25}" srcOrd="0" destOrd="0" presId="urn:microsoft.com/office/officeart/2009/3/layout/OpposingIdeas"/>
    <dgm:cxn modelId="{73B2C315-DFEB-49F4-B0D8-6C32AB227B48}" type="presOf" srcId="{5468E611-92B0-4EE6-BAFC-FBB9255226ED}" destId="{362374DB-0965-4933-8343-C7D60B32B5F7}" srcOrd="0" destOrd="0" presId="urn:microsoft.com/office/officeart/2009/3/layout/OpposingIdeas"/>
    <dgm:cxn modelId="{4192BAFB-DC27-4B6D-8D76-0A53E80A6368}" type="presOf" srcId="{60F4FD1D-7236-48B3-B3ED-31C69891F8FC}" destId="{1D38C8C3-810F-4503-8403-5BC28A4805A9}" srcOrd="0" destOrd="0" presId="urn:microsoft.com/office/officeart/2009/3/layout/OpposingIdeas"/>
    <dgm:cxn modelId="{25AD9C75-AC89-4667-8867-1C495C6DFA80}" type="presOf" srcId="{60F4FD1D-7236-48B3-B3ED-31C69891F8FC}" destId="{C85324AB-F339-4731-A2D8-AB418AAAE060}" srcOrd="1" destOrd="0" presId="urn:microsoft.com/office/officeart/2009/3/layout/OpposingIdeas"/>
    <dgm:cxn modelId="{603D3515-0175-47A0-B835-E51228D4E794}" srcId="{60F4FD1D-7236-48B3-B3ED-31C69891F8FC}" destId="{913D6E1E-2E67-46CA-B049-86838281E7C9}" srcOrd="0" destOrd="0" parTransId="{E7B2A211-326E-49A5-A492-59BB8F3D98A2}" sibTransId="{5AB73B3B-FB36-448A-9384-1B15728E3920}"/>
    <dgm:cxn modelId="{A5B3636B-FC01-4632-A537-A0C2753A3E39}" type="presOf" srcId="{FDDF1ADA-C9FB-432B-97CE-1ACAD5C5127D}" destId="{0F4CC910-3FFA-493B-8F4F-650056FE159F}" srcOrd="0" destOrd="1" presId="urn:microsoft.com/office/officeart/2009/3/layout/OpposingIdeas"/>
    <dgm:cxn modelId="{38BB8DEA-FDDC-4CA2-952E-2FE12BEFC77D}" srcId="{D6EA1190-90E0-4507-BCE0-2BA2BA5E1148}" destId="{FDDF1ADA-C9FB-432B-97CE-1ACAD5C5127D}" srcOrd="1" destOrd="0" parTransId="{0A338E16-6870-47A7-A6FC-69B21CAC1AFA}" sibTransId="{9D8E2CAF-2944-401E-8293-223369A180E9}"/>
    <dgm:cxn modelId="{86FF3395-6040-4B58-8D96-8E3A0BA36446}" type="presOf" srcId="{DB64DF33-0A6B-4D3F-8BC0-00EFA12AC4E1}" destId="{0F4CC910-3FFA-493B-8F4F-650056FE159F}" srcOrd="0" destOrd="3" presId="urn:microsoft.com/office/officeart/2009/3/layout/OpposingIdeas"/>
    <dgm:cxn modelId="{AE8C74F4-A32E-4B66-AF7D-8587347B7660}" type="presOf" srcId="{A784DDBC-0AC3-46DF-968F-23B7A7D85383}" destId="{0F4CC910-3FFA-493B-8F4F-650056FE159F}" srcOrd="0" destOrd="0" presId="urn:microsoft.com/office/officeart/2009/3/layout/OpposingIdeas"/>
    <dgm:cxn modelId="{27FD18A2-78AE-411F-AE32-A6D36933F4B1}" type="presOf" srcId="{D6EA1190-90E0-4507-BCE0-2BA2BA5E1148}" destId="{22635A93-46E3-4E11-83E3-13CEE708A9F4}" srcOrd="1" destOrd="0" presId="urn:microsoft.com/office/officeart/2009/3/layout/OpposingIdeas"/>
    <dgm:cxn modelId="{9097EA74-0CF3-433C-B42E-40934FAEF046}" type="presParOf" srcId="{362374DB-0965-4933-8343-C7D60B32B5F7}" destId="{B89D16A7-CD22-431F-8523-5CC7BD70BFD5}" srcOrd="0" destOrd="0" presId="urn:microsoft.com/office/officeart/2009/3/layout/OpposingIdeas"/>
    <dgm:cxn modelId="{58C50AB5-7BC3-42EF-B3B3-EA5FFAF21EC5}" type="presParOf" srcId="{362374DB-0965-4933-8343-C7D60B32B5F7}" destId="{D33BEB52-C0D0-4FCD-B3E9-0AB3CFFA8A4E}" srcOrd="1" destOrd="0" presId="urn:microsoft.com/office/officeart/2009/3/layout/OpposingIdeas"/>
    <dgm:cxn modelId="{57313DB6-F1B6-450E-B58E-8C5613BE5AE5}" type="presParOf" srcId="{362374DB-0965-4933-8343-C7D60B32B5F7}" destId="{3856651C-958E-4F68-ABB6-CF427E253C25}" srcOrd="2" destOrd="0" presId="urn:microsoft.com/office/officeart/2009/3/layout/OpposingIdeas"/>
    <dgm:cxn modelId="{A9BAEAB6-FA9F-4429-9E54-1EE260B1FDE2}" type="presParOf" srcId="{362374DB-0965-4933-8343-C7D60B32B5F7}" destId="{0F4CC910-3FFA-493B-8F4F-650056FE159F}" srcOrd="3" destOrd="0" presId="urn:microsoft.com/office/officeart/2009/3/layout/OpposingIdeas"/>
    <dgm:cxn modelId="{0A157B42-EF87-4BFB-B135-90056D1591B2}" type="presParOf" srcId="{362374DB-0965-4933-8343-C7D60B32B5F7}" destId="{1D38C8C3-810F-4503-8403-5BC28A4805A9}" srcOrd="4" destOrd="0" presId="urn:microsoft.com/office/officeart/2009/3/layout/OpposingIdeas"/>
    <dgm:cxn modelId="{FA204361-0CE2-47B6-ADA0-1C6EB2DC56DF}" type="presParOf" srcId="{362374DB-0965-4933-8343-C7D60B32B5F7}" destId="{C85324AB-F339-4731-A2D8-AB418AAAE060}" srcOrd="5" destOrd="0" presId="urn:microsoft.com/office/officeart/2009/3/layout/OpposingIdeas"/>
    <dgm:cxn modelId="{E65E47A0-ABD3-4AC9-A2CE-721CF4F91C3B}" type="presParOf" srcId="{362374DB-0965-4933-8343-C7D60B32B5F7}" destId="{FC4CB715-7B25-4D53-B172-95287B55E725}" srcOrd="6" destOrd="0" presId="urn:microsoft.com/office/officeart/2009/3/layout/OpposingIdeas"/>
    <dgm:cxn modelId="{A6A62524-EF5E-4290-88CA-B81DCFC534DD}" type="presParOf" srcId="{362374DB-0965-4933-8343-C7D60B32B5F7}" destId="{22635A93-46E3-4E11-83E3-13CEE708A9F4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792C25-03B4-469A-9983-F387C452F88C}" type="doc">
      <dgm:prSet loTypeId="urn:microsoft.com/office/officeart/2005/8/layout/cycle8" loCatId="cycle" qsTypeId="urn:microsoft.com/office/officeart/2005/8/quickstyle/simple5" qsCatId="simple" csTypeId="urn:microsoft.com/office/officeart/2005/8/colors/accent3_5" csCatId="accent3" phldr="1"/>
      <dgm:spPr/>
    </dgm:pt>
    <dgm:pt modelId="{3A568A8D-23C5-418F-8E43-A3429F859BCE}">
      <dgm:prSet phldrT="[Texto]"/>
      <dgm:spPr/>
      <dgm:t>
        <a:bodyPr/>
        <a:lstStyle/>
        <a:p>
          <a:r>
            <a:rPr lang="es-MX" dirty="0" smtClean="0"/>
            <a:t>Síntomas depresivos e intentos suicidas</a:t>
          </a:r>
          <a:endParaRPr lang="es-MX" dirty="0"/>
        </a:p>
      </dgm:t>
    </dgm:pt>
    <dgm:pt modelId="{4FBE4865-4A8D-45B1-A0D2-88C369E869A7}" type="parTrans" cxnId="{F50F159A-49A7-4019-A5FB-03DE3B2A78B0}">
      <dgm:prSet/>
      <dgm:spPr/>
      <dgm:t>
        <a:bodyPr/>
        <a:lstStyle/>
        <a:p>
          <a:endParaRPr lang="es-MX"/>
        </a:p>
      </dgm:t>
    </dgm:pt>
    <dgm:pt modelId="{A57A6101-1DB9-4F3A-B87D-DEA2C5257BDE}" type="sibTrans" cxnId="{F50F159A-49A7-4019-A5FB-03DE3B2A78B0}">
      <dgm:prSet/>
      <dgm:spPr/>
      <dgm:t>
        <a:bodyPr/>
        <a:lstStyle/>
        <a:p>
          <a:endParaRPr lang="es-MX"/>
        </a:p>
      </dgm:t>
    </dgm:pt>
    <dgm:pt modelId="{472837E6-9770-4931-9EED-210DBF5A7BBD}">
      <dgm:prSet phldrT="[Texto]"/>
      <dgm:spPr/>
      <dgm:t>
        <a:bodyPr/>
        <a:lstStyle/>
        <a:p>
          <a:r>
            <a:rPr lang="es-MX" dirty="0" smtClean="0"/>
            <a:t>¿Niveles bajos de lípidos?</a:t>
          </a:r>
          <a:endParaRPr lang="es-MX" dirty="0"/>
        </a:p>
      </dgm:t>
    </dgm:pt>
    <dgm:pt modelId="{5F6B6C57-2438-4053-B55B-68469B0042CF}" type="parTrans" cxnId="{CB20531D-0590-480E-A1AD-6CF74124965C}">
      <dgm:prSet/>
      <dgm:spPr/>
      <dgm:t>
        <a:bodyPr/>
        <a:lstStyle/>
        <a:p>
          <a:endParaRPr lang="es-MX"/>
        </a:p>
      </dgm:t>
    </dgm:pt>
    <dgm:pt modelId="{4CBDE15E-E841-411C-9E39-C92B34E46336}" type="sibTrans" cxnId="{CB20531D-0590-480E-A1AD-6CF74124965C}">
      <dgm:prSet/>
      <dgm:spPr/>
      <dgm:t>
        <a:bodyPr/>
        <a:lstStyle/>
        <a:p>
          <a:endParaRPr lang="es-MX"/>
        </a:p>
      </dgm:t>
    </dgm:pt>
    <dgm:pt modelId="{1DF6D9D7-22CD-44BB-9446-CEDCC5F258DB}">
      <dgm:prSet phldrT="[Texto]"/>
      <dgm:spPr/>
      <dgm:t>
        <a:bodyPr/>
        <a:lstStyle/>
        <a:p>
          <a:r>
            <a:rPr lang="es-MX" dirty="0" smtClean="0"/>
            <a:t>Disociación</a:t>
          </a:r>
          <a:endParaRPr lang="es-MX" dirty="0"/>
        </a:p>
      </dgm:t>
    </dgm:pt>
    <dgm:pt modelId="{A28208DC-E8EF-467D-AAA8-09AC148CE10E}" type="parTrans" cxnId="{064CD142-3AE0-4C32-B543-C5B321E79246}">
      <dgm:prSet/>
      <dgm:spPr/>
      <dgm:t>
        <a:bodyPr/>
        <a:lstStyle/>
        <a:p>
          <a:endParaRPr lang="es-MX"/>
        </a:p>
      </dgm:t>
    </dgm:pt>
    <dgm:pt modelId="{98678198-DC66-46BA-B719-EDC640DDD65A}" type="sibTrans" cxnId="{064CD142-3AE0-4C32-B543-C5B321E79246}">
      <dgm:prSet/>
      <dgm:spPr/>
      <dgm:t>
        <a:bodyPr/>
        <a:lstStyle/>
        <a:p>
          <a:endParaRPr lang="es-MX"/>
        </a:p>
      </dgm:t>
    </dgm:pt>
    <dgm:pt modelId="{71151675-2ED4-479F-A049-1400ED405686}" type="pres">
      <dgm:prSet presAssocID="{1A792C25-03B4-469A-9983-F387C452F88C}" presName="compositeShape" presStyleCnt="0">
        <dgm:presLayoutVars>
          <dgm:chMax val="7"/>
          <dgm:dir/>
          <dgm:resizeHandles val="exact"/>
        </dgm:presLayoutVars>
      </dgm:prSet>
      <dgm:spPr/>
    </dgm:pt>
    <dgm:pt modelId="{C29C8064-9635-42D9-B1F9-B8D9175A85D5}" type="pres">
      <dgm:prSet presAssocID="{1A792C25-03B4-469A-9983-F387C452F88C}" presName="wedge1" presStyleLbl="node1" presStyleIdx="0" presStyleCnt="3" custScaleX="100510" custScaleY="100695"/>
      <dgm:spPr/>
      <dgm:t>
        <a:bodyPr/>
        <a:lstStyle/>
        <a:p>
          <a:endParaRPr lang="es-MX"/>
        </a:p>
      </dgm:t>
    </dgm:pt>
    <dgm:pt modelId="{F846EC86-776B-41F1-9EB1-6FCE79597E1B}" type="pres">
      <dgm:prSet presAssocID="{1A792C25-03B4-469A-9983-F387C452F88C}" presName="dummy1a" presStyleCnt="0"/>
      <dgm:spPr/>
    </dgm:pt>
    <dgm:pt modelId="{4CEF3FCD-01E0-4304-97FD-F85ADBD2E135}" type="pres">
      <dgm:prSet presAssocID="{1A792C25-03B4-469A-9983-F387C452F88C}" presName="dummy1b" presStyleCnt="0"/>
      <dgm:spPr/>
    </dgm:pt>
    <dgm:pt modelId="{4AB1EB9A-0DA8-48F5-A31B-331E1C6EF19F}" type="pres">
      <dgm:prSet presAssocID="{1A792C25-03B4-469A-9983-F387C452F88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F01E8EC-32EC-44EC-9B56-9A602B6AA819}" type="pres">
      <dgm:prSet presAssocID="{1A792C25-03B4-469A-9983-F387C452F88C}" presName="wedge2" presStyleLbl="node1" presStyleIdx="1" presStyleCnt="3"/>
      <dgm:spPr/>
      <dgm:t>
        <a:bodyPr/>
        <a:lstStyle/>
        <a:p>
          <a:endParaRPr lang="es-MX"/>
        </a:p>
      </dgm:t>
    </dgm:pt>
    <dgm:pt modelId="{CC89E4EA-426E-4E36-A825-D6341874A1B7}" type="pres">
      <dgm:prSet presAssocID="{1A792C25-03B4-469A-9983-F387C452F88C}" presName="dummy2a" presStyleCnt="0"/>
      <dgm:spPr/>
    </dgm:pt>
    <dgm:pt modelId="{15F14386-A4FD-49A1-B952-3B69E2852CD0}" type="pres">
      <dgm:prSet presAssocID="{1A792C25-03B4-469A-9983-F387C452F88C}" presName="dummy2b" presStyleCnt="0"/>
      <dgm:spPr/>
    </dgm:pt>
    <dgm:pt modelId="{E9C1BD2D-2D90-4934-8544-A037E0DAAFAF}" type="pres">
      <dgm:prSet presAssocID="{1A792C25-03B4-469A-9983-F387C452F88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3E0130F-B3A5-44F0-A38B-8DFD90CE40B7}" type="pres">
      <dgm:prSet presAssocID="{1A792C25-03B4-469A-9983-F387C452F88C}" presName="wedge3" presStyleLbl="node1" presStyleIdx="2" presStyleCnt="3"/>
      <dgm:spPr/>
      <dgm:t>
        <a:bodyPr/>
        <a:lstStyle/>
        <a:p>
          <a:endParaRPr lang="es-MX"/>
        </a:p>
      </dgm:t>
    </dgm:pt>
    <dgm:pt modelId="{2A9F554E-7ED1-4B00-B7C3-23078AD0CA15}" type="pres">
      <dgm:prSet presAssocID="{1A792C25-03B4-469A-9983-F387C452F88C}" presName="dummy3a" presStyleCnt="0"/>
      <dgm:spPr/>
    </dgm:pt>
    <dgm:pt modelId="{A7F3F43E-7A2B-4133-A857-04E7BADDA118}" type="pres">
      <dgm:prSet presAssocID="{1A792C25-03B4-469A-9983-F387C452F88C}" presName="dummy3b" presStyleCnt="0"/>
      <dgm:spPr/>
    </dgm:pt>
    <dgm:pt modelId="{14A2EB31-914A-4594-9AAA-EB92B750EDD8}" type="pres">
      <dgm:prSet presAssocID="{1A792C25-03B4-469A-9983-F387C452F88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1C04545-998F-4820-A615-A14D0951B6C4}" type="pres">
      <dgm:prSet presAssocID="{A57A6101-1DB9-4F3A-B87D-DEA2C5257BDE}" presName="arrowWedge1" presStyleLbl="fgSibTrans2D1" presStyleIdx="0" presStyleCnt="3"/>
      <dgm:spPr/>
    </dgm:pt>
    <dgm:pt modelId="{42529EB0-7A5C-4102-BB1C-14275FD1BB0E}" type="pres">
      <dgm:prSet presAssocID="{4CBDE15E-E841-411C-9E39-C92B34E46336}" presName="arrowWedge2" presStyleLbl="fgSibTrans2D1" presStyleIdx="1" presStyleCnt="3"/>
      <dgm:spPr/>
    </dgm:pt>
    <dgm:pt modelId="{55229809-57B8-46C9-8829-7FC4B7B002AA}" type="pres">
      <dgm:prSet presAssocID="{98678198-DC66-46BA-B719-EDC640DDD65A}" presName="arrowWedge3" presStyleLbl="fgSibTrans2D1" presStyleIdx="2" presStyleCnt="3"/>
      <dgm:spPr/>
    </dgm:pt>
  </dgm:ptLst>
  <dgm:cxnLst>
    <dgm:cxn modelId="{CB20531D-0590-480E-A1AD-6CF74124965C}" srcId="{1A792C25-03B4-469A-9983-F387C452F88C}" destId="{472837E6-9770-4931-9EED-210DBF5A7BBD}" srcOrd="1" destOrd="0" parTransId="{5F6B6C57-2438-4053-B55B-68469B0042CF}" sibTransId="{4CBDE15E-E841-411C-9E39-C92B34E46336}"/>
    <dgm:cxn modelId="{EF02A106-2F70-4587-9FE4-A1B7E230E8B5}" type="presOf" srcId="{3A568A8D-23C5-418F-8E43-A3429F859BCE}" destId="{4AB1EB9A-0DA8-48F5-A31B-331E1C6EF19F}" srcOrd="1" destOrd="0" presId="urn:microsoft.com/office/officeart/2005/8/layout/cycle8"/>
    <dgm:cxn modelId="{F50F159A-49A7-4019-A5FB-03DE3B2A78B0}" srcId="{1A792C25-03B4-469A-9983-F387C452F88C}" destId="{3A568A8D-23C5-418F-8E43-A3429F859BCE}" srcOrd="0" destOrd="0" parTransId="{4FBE4865-4A8D-45B1-A0D2-88C369E869A7}" sibTransId="{A57A6101-1DB9-4F3A-B87D-DEA2C5257BDE}"/>
    <dgm:cxn modelId="{EB9E4094-B08C-4ABE-8803-B8635395A758}" type="presOf" srcId="{472837E6-9770-4931-9EED-210DBF5A7BBD}" destId="{E9C1BD2D-2D90-4934-8544-A037E0DAAFAF}" srcOrd="1" destOrd="0" presId="urn:microsoft.com/office/officeart/2005/8/layout/cycle8"/>
    <dgm:cxn modelId="{81EDC74D-7F9A-4C18-9642-B34D99190D77}" type="presOf" srcId="{1DF6D9D7-22CD-44BB-9446-CEDCC5F258DB}" destId="{03E0130F-B3A5-44F0-A38B-8DFD90CE40B7}" srcOrd="0" destOrd="0" presId="urn:microsoft.com/office/officeart/2005/8/layout/cycle8"/>
    <dgm:cxn modelId="{FBCCDD6F-03A1-47F4-8EC1-4651C36D2986}" type="presOf" srcId="{3A568A8D-23C5-418F-8E43-A3429F859BCE}" destId="{C29C8064-9635-42D9-B1F9-B8D9175A85D5}" srcOrd="0" destOrd="0" presId="urn:microsoft.com/office/officeart/2005/8/layout/cycle8"/>
    <dgm:cxn modelId="{5481CA1E-7D4A-4CC7-8D49-6AA3BFAAB881}" type="presOf" srcId="{1DF6D9D7-22CD-44BB-9446-CEDCC5F258DB}" destId="{14A2EB31-914A-4594-9AAA-EB92B750EDD8}" srcOrd="1" destOrd="0" presId="urn:microsoft.com/office/officeart/2005/8/layout/cycle8"/>
    <dgm:cxn modelId="{59DC8F3D-E4BF-4177-A3E2-560E1B4079F3}" type="presOf" srcId="{472837E6-9770-4931-9EED-210DBF5A7BBD}" destId="{9F01E8EC-32EC-44EC-9B56-9A602B6AA819}" srcOrd="0" destOrd="0" presId="urn:microsoft.com/office/officeart/2005/8/layout/cycle8"/>
    <dgm:cxn modelId="{B0EDE32B-6CCB-4F4E-8EC3-C3BD079719D6}" type="presOf" srcId="{1A792C25-03B4-469A-9983-F387C452F88C}" destId="{71151675-2ED4-479F-A049-1400ED405686}" srcOrd="0" destOrd="0" presId="urn:microsoft.com/office/officeart/2005/8/layout/cycle8"/>
    <dgm:cxn modelId="{064CD142-3AE0-4C32-B543-C5B321E79246}" srcId="{1A792C25-03B4-469A-9983-F387C452F88C}" destId="{1DF6D9D7-22CD-44BB-9446-CEDCC5F258DB}" srcOrd="2" destOrd="0" parTransId="{A28208DC-E8EF-467D-AAA8-09AC148CE10E}" sibTransId="{98678198-DC66-46BA-B719-EDC640DDD65A}"/>
    <dgm:cxn modelId="{93940FE3-0E24-4B56-81CB-4F806AF84662}" type="presParOf" srcId="{71151675-2ED4-479F-A049-1400ED405686}" destId="{C29C8064-9635-42D9-B1F9-B8D9175A85D5}" srcOrd="0" destOrd="0" presId="urn:microsoft.com/office/officeart/2005/8/layout/cycle8"/>
    <dgm:cxn modelId="{D62A8751-02A4-44C3-862A-6B0BE25B2136}" type="presParOf" srcId="{71151675-2ED4-479F-A049-1400ED405686}" destId="{F846EC86-776B-41F1-9EB1-6FCE79597E1B}" srcOrd="1" destOrd="0" presId="urn:microsoft.com/office/officeart/2005/8/layout/cycle8"/>
    <dgm:cxn modelId="{104C4B0C-9A67-4EEE-98F8-380C12CD633C}" type="presParOf" srcId="{71151675-2ED4-479F-A049-1400ED405686}" destId="{4CEF3FCD-01E0-4304-97FD-F85ADBD2E135}" srcOrd="2" destOrd="0" presId="urn:microsoft.com/office/officeart/2005/8/layout/cycle8"/>
    <dgm:cxn modelId="{4634B74A-2292-4302-8992-44D3AA5C1DFC}" type="presParOf" srcId="{71151675-2ED4-479F-A049-1400ED405686}" destId="{4AB1EB9A-0DA8-48F5-A31B-331E1C6EF19F}" srcOrd="3" destOrd="0" presId="urn:microsoft.com/office/officeart/2005/8/layout/cycle8"/>
    <dgm:cxn modelId="{5BB3B129-56FF-44F9-9CEB-DAD0D1B19CC6}" type="presParOf" srcId="{71151675-2ED4-479F-A049-1400ED405686}" destId="{9F01E8EC-32EC-44EC-9B56-9A602B6AA819}" srcOrd="4" destOrd="0" presId="urn:microsoft.com/office/officeart/2005/8/layout/cycle8"/>
    <dgm:cxn modelId="{019A5F9A-757C-4F09-A9E0-C4AB6BF02B55}" type="presParOf" srcId="{71151675-2ED4-479F-A049-1400ED405686}" destId="{CC89E4EA-426E-4E36-A825-D6341874A1B7}" srcOrd="5" destOrd="0" presId="urn:microsoft.com/office/officeart/2005/8/layout/cycle8"/>
    <dgm:cxn modelId="{F2DDAADB-7C87-42F8-9DBA-9D0927AB625E}" type="presParOf" srcId="{71151675-2ED4-479F-A049-1400ED405686}" destId="{15F14386-A4FD-49A1-B952-3B69E2852CD0}" srcOrd="6" destOrd="0" presId="urn:microsoft.com/office/officeart/2005/8/layout/cycle8"/>
    <dgm:cxn modelId="{900CF3F7-34CC-4DC3-8FD8-6A3D56F35847}" type="presParOf" srcId="{71151675-2ED4-479F-A049-1400ED405686}" destId="{E9C1BD2D-2D90-4934-8544-A037E0DAAFAF}" srcOrd="7" destOrd="0" presId="urn:microsoft.com/office/officeart/2005/8/layout/cycle8"/>
    <dgm:cxn modelId="{7B93CC8A-9962-41BF-8835-9F61B829E908}" type="presParOf" srcId="{71151675-2ED4-479F-A049-1400ED405686}" destId="{03E0130F-B3A5-44F0-A38B-8DFD90CE40B7}" srcOrd="8" destOrd="0" presId="urn:microsoft.com/office/officeart/2005/8/layout/cycle8"/>
    <dgm:cxn modelId="{6907AF30-AF7D-4D19-A887-D7D1F5D5F617}" type="presParOf" srcId="{71151675-2ED4-479F-A049-1400ED405686}" destId="{2A9F554E-7ED1-4B00-B7C3-23078AD0CA15}" srcOrd="9" destOrd="0" presId="urn:microsoft.com/office/officeart/2005/8/layout/cycle8"/>
    <dgm:cxn modelId="{D30F3A06-FA1C-40B3-9D41-11B9D441A79C}" type="presParOf" srcId="{71151675-2ED4-479F-A049-1400ED405686}" destId="{A7F3F43E-7A2B-4133-A857-04E7BADDA118}" srcOrd="10" destOrd="0" presId="urn:microsoft.com/office/officeart/2005/8/layout/cycle8"/>
    <dgm:cxn modelId="{128F0D42-B065-427A-9074-7C71799F7C5A}" type="presParOf" srcId="{71151675-2ED4-479F-A049-1400ED405686}" destId="{14A2EB31-914A-4594-9AAA-EB92B750EDD8}" srcOrd="11" destOrd="0" presId="urn:microsoft.com/office/officeart/2005/8/layout/cycle8"/>
    <dgm:cxn modelId="{432296AA-697F-4310-80D4-E0FE58A6DA86}" type="presParOf" srcId="{71151675-2ED4-479F-A049-1400ED405686}" destId="{01C04545-998F-4820-A615-A14D0951B6C4}" srcOrd="12" destOrd="0" presId="urn:microsoft.com/office/officeart/2005/8/layout/cycle8"/>
    <dgm:cxn modelId="{70D4B9DA-F0A7-4AB4-BE3E-7664E29E6DD7}" type="presParOf" srcId="{71151675-2ED4-479F-A049-1400ED405686}" destId="{42529EB0-7A5C-4102-BB1C-14275FD1BB0E}" srcOrd="13" destOrd="0" presId="urn:microsoft.com/office/officeart/2005/8/layout/cycle8"/>
    <dgm:cxn modelId="{AD0B18D8-353B-4308-A242-AC0CF2771A46}" type="presParOf" srcId="{71151675-2ED4-479F-A049-1400ED405686}" destId="{55229809-57B8-46C9-8829-7FC4B7B002AA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C508C0-C633-4B98-BA9F-49B3CF164904}" type="doc">
      <dgm:prSet loTypeId="urn:microsoft.com/office/officeart/2005/8/layout/hList6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MX"/>
        </a:p>
      </dgm:t>
    </dgm:pt>
    <dgm:pt modelId="{448B9B3C-BD6D-4B1A-953F-74308B3A96A9}">
      <dgm:prSet phldrT="[Texto]"/>
      <dgm:spPr/>
      <dgm:t>
        <a:bodyPr/>
        <a:lstStyle/>
        <a:p>
          <a:r>
            <a:rPr lang="es-MX" dirty="0" smtClean="0"/>
            <a:t>Primera fase </a:t>
          </a:r>
        </a:p>
      </dgm:t>
    </dgm:pt>
    <dgm:pt modelId="{283E404E-33AB-4B92-A382-0D8A7C2C794B}" type="parTrans" cxnId="{B6A713A7-47FB-4872-BF09-168B1E62355B}">
      <dgm:prSet/>
      <dgm:spPr/>
      <dgm:t>
        <a:bodyPr/>
        <a:lstStyle/>
        <a:p>
          <a:endParaRPr lang="es-MX"/>
        </a:p>
      </dgm:t>
    </dgm:pt>
    <dgm:pt modelId="{FDE1BD1F-26AD-4B86-9BCC-1D9126A21F98}" type="sibTrans" cxnId="{B6A713A7-47FB-4872-BF09-168B1E62355B}">
      <dgm:prSet/>
      <dgm:spPr/>
      <dgm:t>
        <a:bodyPr/>
        <a:lstStyle/>
        <a:p>
          <a:endParaRPr lang="es-MX"/>
        </a:p>
      </dgm:t>
    </dgm:pt>
    <dgm:pt modelId="{B4CE80EB-8B39-4040-AFEE-AC446C273F62}">
      <dgm:prSet phldrT="[Texto]"/>
      <dgm:spPr/>
      <dgm:t>
        <a:bodyPr/>
        <a:lstStyle/>
        <a:p>
          <a:r>
            <a:rPr lang="es-MX" dirty="0" smtClean="0"/>
            <a:t>Analizar conflictos que llevan a la disociación aguda</a:t>
          </a:r>
          <a:endParaRPr lang="es-MX" dirty="0"/>
        </a:p>
      </dgm:t>
    </dgm:pt>
    <dgm:pt modelId="{507E805D-76DE-4628-9DA6-856D49742219}" type="parTrans" cxnId="{C252628A-84B4-49AA-92AD-392C150133FA}">
      <dgm:prSet/>
      <dgm:spPr/>
      <dgm:t>
        <a:bodyPr/>
        <a:lstStyle/>
        <a:p>
          <a:endParaRPr lang="es-MX"/>
        </a:p>
      </dgm:t>
    </dgm:pt>
    <dgm:pt modelId="{D5CAE922-36AB-4695-9804-4EC287B934CC}" type="sibTrans" cxnId="{C252628A-84B4-49AA-92AD-392C150133FA}">
      <dgm:prSet/>
      <dgm:spPr/>
      <dgm:t>
        <a:bodyPr/>
        <a:lstStyle/>
        <a:p>
          <a:endParaRPr lang="es-MX"/>
        </a:p>
      </dgm:t>
    </dgm:pt>
    <dgm:pt modelId="{6A95ABD5-AC75-4A67-9ED5-C02FF3EC857B}">
      <dgm:prSet phldrT="[Texto]"/>
      <dgm:spPr/>
      <dgm:t>
        <a:bodyPr/>
        <a:lstStyle/>
        <a:p>
          <a:r>
            <a:rPr lang="es-MX" dirty="0" smtClean="0"/>
            <a:t>Segunda fase</a:t>
          </a:r>
          <a:endParaRPr lang="es-MX" dirty="0"/>
        </a:p>
      </dgm:t>
    </dgm:pt>
    <dgm:pt modelId="{B42CC4D0-E424-4C5C-9860-10ACAAB9791D}" type="parTrans" cxnId="{7DFD0EB4-AFB7-4460-8323-0F228B003257}">
      <dgm:prSet/>
      <dgm:spPr/>
      <dgm:t>
        <a:bodyPr/>
        <a:lstStyle/>
        <a:p>
          <a:endParaRPr lang="es-MX"/>
        </a:p>
      </dgm:t>
    </dgm:pt>
    <dgm:pt modelId="{71919866-2BAE-43B8-BE93-151D3A03EF20}" type="sibTrans" cxnId="{7DFD0EB4-AFB7-4460-8323-0F228B003257}">
      <dgm:prSet/>
      <dgm:spPr/>
      <dgm:t>
        <a:bodyPr/>
        <a:lstStyle/>
        <a:p>
          <a:endParaRPr lang="es-MX"/>
        </a:p>
      </dgm:t>
    </dgm:pt>
    <dgm:pt modelId="{8D7DCA7D-1E0F-4DCE-A556-04FB075BE542}">
      <dgm:prSet phldrT="[Texto]"/>
      <dgm:spPr/>
      <dgm:t>
        <a:bodyPr/>
        <a:lstStyle/>
        <a:p>
          <a:r>
            <a:rPr lang="es-MX" dirty="0" smtClean="0"/>
            <a:t>Investigar la experiencia subjetiva del paciente</a:t>
          </a:r>
          <a:endParaRPr lang="es-MX" dirty="0"/>
        </a:p>
      </dgm:t>
    </dgm:pt>
    <dgm:pt modelId="{92CE5A71-208A-457F-A5AE-F47C3E1CE771}" type="parTrans" cxnId="{68DBE6DA-2F6E-4DEF-A81D-4EE37FEB40C8}">
      <dgm:prSet/>
      <dgm:spPr/>
      <dgm:t>
        <a:bodyPr/>
        <a:lstStyle/>
        <a:p>
          <a:endParaRPr lang="es-MX"/>
        </a:p>
      </dgm:t>
    </dgm:pt>
    <dgm:pt modelId="{032E9E1E-3B54-433F-B2C1-26B7AB6A30B4}" type="sibTrans" cxnId="{68DBE6DA-2F6E-4DEF-A81D-4EE37FEB40C8}">
      <dgm:prSet/>
      <dgm:spPr/>
      <dgm:t>
        <a:bodyPr/>
        <a:lstStyle/>
        <a:p>
          <a:endParaRPr lang="es-MX"/>
        </a:p>
      </dgm:t>
    </dgm:pt>
    <dgm:pt modelId="{6F499CDA-AB78-4F21-B7F6-A8592BCE8AA4}">
      <dgm:prSet phldrT="[Texto]"/>
      <dgm:spPr/>
      <dgm:t>
        <a:bodyPr/>
        <a:lstStyle/>
        <a:p>
          <a:r>
            <a:rPr lang="es-MX" dirty="0" smtClean="0"/>
            <a:t>Analizar conflictos personales</a:t>
          </a:r>
          <a:endParaRPr lang="es-MX" dirty="0"/>
        </a:p>
      </dgm:t>
    </dgm:pt>
    <dgm:pt modelId="{52F23EF4-7785-48B1-BB0F-4C16D66D12E8}" type="parTrans" cxnId="{27F74F55-975C-4550-A7FC-9BAA793AB171}">
      <dgm:prSet/>
      <dgm:spPr/>
      <dgm:t>
        <a:bodyPr/>
        <a:lstStyle/>
        <a:p>
          <a:endParaRPr lang="es-MX"/>
        </a:p>
      </dgm:t>
    </dgm:pt>
    <dgm:pt modelId="{268A4CAE-32CB-4EFE-93BF-0281002F57AF}" type="sibTrans" cxnId="{27F74F55-975C-4550-A7FC-9BAA793AB171}">
      <dgm:prSet/>
      <dgm:spPr/>
      <dgm:t>
        <a:bodyPr/>
        <a:lstStyle/>
        <a:p>
          <a:endParaRPr lang="es-MX"/>
        </a:p>
      </dgm:t>
    </dgm:pt>
    <dgm:pt modelId="{409CE2BD-E93A-440F-A787-D9B2663D4A3D}">
      <dgm:prSet phldrT="[Texto]"/>
      <dgm:spPr/>
      <dgm:t>
        <a:bodyPr/>
        <a:lstStyle/>
        <a:p>
          <a:r>
            <a:rPr lang="es-MX" dirty="0" smtClean="0"/>
            <a:t>Tercera fase</a:t>
          </a:r>
          <a:endParaRPr lang="es-MX" dirty="0"/>
        </a:p>
      </dgm:t>
    </dgm:pt>
    <dgm:pt modelId="{8CD38FC3-31A6-4DDA-A0AE-CCE0829BD867}" type="parTrans" cxnId="{7A8BF134-A021-4C8D-8708-75ADCA41CA92}">
      <dgm:prSet/>
      <dgm:spPr/>
      <dgm:t>
        <a:bodyPr/>
        <a:lstStyle/>
        <a:p>
          <a:endParaRPr lang="es-MX"/>
        </a:p>
      </dgm:t>
    </dgm:pt>
    <dgm:pt modelId="{CB5D627A-9CD2-4680-A99D-15C27BA5E084}" type="sibTrans" cxnId="{7A8BF134-A021-4C8D-8708-75ADCA41CA92}">
      <dgm:prSet/>
      <dgm:spPr/>
      <dgm:t>
        <a:bodyPr/>
        <a:lstStyle/>
        <a:p>
          <a:endParaRPr lang="es-MX"/>
        </a:p>
      </dgm:t>
    </dgm:pt>
    <dgm:pt modelId="{AD51281B-5D43-4CCF-8DB0-CB7E16ADE587}">
      <dgm:prSet phldrT="[Texto]"/>
      <dgm:spPr/>
      <dgm:t>
        <a:bodyPr/>
        <a:lstStyle/>
        <a:p>
          <a:r>
            <a:rPr lang="es-MX" dirty="0" smtClean="0"/>
            <a:t>Experiencias traumáticas </a:t>
          </a:r>
          <a:endParaRPr lang="es-MX" dirty="0"/>
        </a:p>
      </dgm:t>
    </dgm:pt>
    <dgm:pt modelId="{95F5B157-EC66-4DF0-9CD1-ECA154CA6FE5}" type="parTrans" cxnId="{9234859F-E710-4D6F-962B-34101F0CD62B}">
      <dgm:prSet/>
      <dgm:spPr/>
      <dgm:t>
        <a:bodyPr/>
        <a:lstStyle/>
        <a:p>
          <a:endParaRPr lang="es-MX"/>
        </a:p>
      </dgm:t>
    </dgm:pt>
    <dgm:pt modelId="{AC2DE1C0-CB8F-4EC8-9863-465F65D27691}" type="sibTrans" cxnId="{9234859F-E710-4D6F-962B-34101F0CD62B}">
      <dgm:prSet/>
      <dgm:spPr/>
      <dgm:t>
        <a:bodyPr/>
        <a:lstStyle/>
        <a:p>
          <a:endParaRPr lang="es-MX"/>
        </a:p>
      </dgm:t>
    </dgm:pt>
    <dgm:pt modelId="{F32CEE48-1324-4EB5-9F74-534D0050B1E7}">
      <dgm:prSet phldrT="[Texto]"/>
      <dgm:spPr/>
      <dgm:t>
        <a:bodyPr/>
        <a:lstStyle/>
        <a:p>
          <a:r>
            <a:rPr lang="es-MX" dirty="0" smtClean="0"/>
            <a:t>Repetición del escenario </a:t>
          </a:r>
          <a:endParaRPr lang="es-MX" dirty="0"/>
        </a:p>
      </dgm:t>
    </dgm:pt>
    <dgm:pt modelId="{4D735625-EA5E-4275-9047-5F9F3526C51A}" type="parTrans" cxnId="{CC5DC24E-7B0D-4C5A-B423-F041E39C8A69}">
      <dgm:prSet/>
      <dgm:spPr/>
      <dgm:t>
        <a:bodyPr/>
        <a:lstStyle/>
        <a:p>
          <a:endParaRPr lang="es-MX"/>
        </a:p>
      </dgm:t>
    </dgm:pt>
    <dgm:pt modelId="{B69F620B-6590-44A3-AF4B-11ACFF735950}" type="sibTrans" cxnId="{CC5DC24E-7B0D-4C5A-B423-F041E39C8A69}">
      <dgm:prSet/>
      <dgm:spPr/>
      <dgm:t>
        <a:bodyPr/>
        <a:lstStyle/>
        <a:p>
          <a:endParaRPr lang="es-MX"/>
        </a:p>
      </dgm:t>
    </dgm:pt>
    <dgm:pt modelId="{CCE929CC-F350-487B-839B-84874805147D}" type="pres">
      <dgm:prSet presAssocID="{D0C508C0-C633-4B98-BA9F-49B3CF16490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EC248965-F00B-4B67-8AE9-2F8C426FFF43}" type="pres">
      <dgm:prSet presAssocID="{448B9B3C-BD6D-4B1A-953F-74308B3A96A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BAE550D-0B24-4FE6-A4F4-BC6859ABA4B9}" type="pres">
      <dgm:prSet presAssocID="{FDE1BD1F-26AD-4B86-9BCC-1D9126A21F98}" presName="sibTrans" presStyleCnt="0"/>
      <dgm:spPr/>
    </dgm:pt>
    <dgm:pt modelId="{A098B74D-71A6-45A4-A56B-58CA27BD6196}" type="pres">
      <dgm:prSet presAssocID="{6A95ABD5-AC75-4A67-9ED5-C02FF3EC857B}" presName="node" presStyleLbl="node1" presStyleIdx="1" presStyleCnt="3" custLinFactNeighborX="-1068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B76B5F4-FD84-49A3-9E99-1AFF16400DA2}" type="pres">
      <dgm:prSet presAssocID="{71919866-2BAE-43B8-BE93-151D3A03EF20}" presName="sibTrans" presStyleCnt="0"/>
      <dgm:spPr/>
    </dgm:pt>
    <dgm:pt modelId="{14757B4D-7B5F-4838-B649-A7BD9987C131}" type="pres">
      <dgm:prSet presAssocID="{409CE2BD-E93A-440F-A787-D9B2663D4A3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BBC40726-DA72-402E-B502-933E57AB20F6}" type="presOf" srcId="{F32CEE48-1324-4EB5-9F74-534D0050B1E7}" destId="{14757B4D-7B5F-4838-B649-A7BD9987C131}" srcOrd="0" destOrd="2" presId="urn:microsoft.com/office/officeart/2005/8/layout/hList6"/>
    <dgm:cxn modelId="{27F74F55-975C-4550-A7FC-9BAA793AB171}" srcId="{6A95ABD5-AC75-4A67-9ED5-C02FF3EC857B}" destId="{6F499CDA-AB78-4F21-B7F6-A8592BCE8AA4}" srcOrd="1" destOrd="0" parTransId="{52F23EF4-7785-48B1-BB0F-4C16D66D12E8}" sibTransId="{268A4CAE-32CB-4EFE-93BF-0281002F57AF}"/>
    <dgm:cxn modelId="{CFF79138-01DE-4D63-910D-816E285CE899}" type="presOf" srcId="{448B9B3C-BD6D-4B1A-953F-74308B3A96A9}" destId="{EC248965-F00B-4B67-8AE9-2F8C426FFF43}" srcOrd="0" destOrd="0" presId="urn:microsoft.com/office/officeart/2005/8/layout/hList6"/>
    <dgm:cxn modelId="{D611E501-9970-44AF-AC48-A02048DA3C99}" type="presOf" srcId="{B4CE80EB-8B39-4040-AFEE-AC446C273F62}" destId="{EC248965-F00B-4B67-8AE9-2F8C426FFF43}" srcOrd="0" destOrd="1" presId="urn:microsoft.com/office/officeart/2005/8/layout/hList6"/>
    <dgm:cxn modelId="{9234859F-E710-4D6F-962B-34101F0CD62B}" srcId="{409CE2BD-E93A-440F-A787-D9B2663D4A3D}" destId="{AD51281B-5D43-4CCF-8DB0-CB7E16ADE587}" srcOrd="0" destOrd="0" parTransId="{95F5B157-EC66-4DF0-9CD1-ECA154CA6FE5}" sibTransId="{AC2DE1C0-CB8F-4EC8-9863-465F65D27691}"/>
    <dgm:cxn modelId="{C252628A-84B4-49AA-92AD-392C150133FA}" srcId="{448B9B3C-BD6D-4B1A-953F-74308B3A96A9}" destId="{B4CE80EB-8B39-4040-AFEE-AC446C273F62}" srcOrd="0" destOrd="0" parTransId="{507E805D-76DE-4628-9DA6-856D49742219}" sibTransId="{D5CAE922-36AB-4695-9804-4EC287B934CC}"/>
    <dgm:cxn modelId="{7A8BF134-A021-4C8D-8708-75ADCA41CA92}" srcId="{D0C508C0-C633-4B98-BA9F-49B3CF164904}" destId="{409CE2BD-E93A-440F-A787-D9B2663D4A3D}" srcOrd="2" destOrd="0" parTransId="{8CD38FC3-31A6-4DDA-A0AE-CCE0829BD867}" sibTransId="{CB5D627A-9CD2-4680-A99D-15C27BA5E084}"/>
    <dgm:cxn modelId="{68DBE6DA-2F6E-4DEF-A81D-4EE37FEB40C8}" srcId="{6A95ABD5-AC75-4A67-9ED5-C02FF3EC857B}" destId="{8D7DCA7D-1E0F-4DCE-A556-04FB075BE542}" srcOrd="0" destOrd="0" parTransId="{92CE5A71-208A-457F-A5AE-F47C3E1CE771}" sibTransId="{032E9E1E-3B54-433F-B2C1-26B7AB6A30B4}"/>
    <dgm:cxn modelId="{CC5DC24E-7B0D-4C5A-B423-F041E39C8A69}" srcId="{409CE2BD-E93A-440F-A787-D9B2663D4A3D}" destId="{F32CEE48-1324-4EB5-9F74-534D0050B1E7}" srcOrd="1" destOrd="0" parTransId="{4D735625-EA5E-4275-9047-5F9F3526C51A}" sibTransId="{B69F620B-6590-44A3-AF4B-11ACFF735950}"/>
    <dgm:cxn modelId="{78D06FF3-7453-4C02-8B57-0F2290528013}" type="presOf" srcId="{409CE2BD-E93A-440F-A787-D9B2663D4A3D}" destId="{14757B4D-7B5F-4838-B649-A7BD9987C131}" srcOrd="0" destOrd="0" presId="urn:microsoft.com/office/officeart/2005/8/layout/hList6"/>
    <dgm:cxn modelId="{93BF6902-CA2A-412B-9A83-27DA8925B58A}" type="presOf" srcId="{AD51281B-5D43-4CCF-8DB0-CB7E16ADE587}" destId="{14757B4D-7B5F-4838-B649-A7BD9987C131}" srcOrd="0" destOrd="1" presId="urn:microsoft.com/office/officeart/2005/8/layout/hList6"/>
    <dgm:cxn modelId="{B6A713A7-47FB-4872-BF09-168B1E62355B}" srcId="{D0C508C0-C633-4B98-BA9F-49B3CF164904}" destId="{448B9B3C-BD6D-4B1A-953F-74308B3A96A9}" srcOrd="0" destOrd="0" parTransId="{283E404E-33AB-4B92-A382-0D8A7C2C794B}" sibTransId="{FDE1BD1F-26AD-4B86-9BCC-1D9126A21F98}"/>
    <dgm:cxn modelId="{7DFD0EB4-AFB7-4460-8323-0F228B003257}" srcId="{D0C508C0-C633-4B98-BA9F-49B3CF164904}" destId="{6A95ABD5-AC75-4A67-9ED5-C02FF3EC857B}" srcOrd="1" destOrd="0" parTransId="{B42CC4D0-E424-4C5C-9860-10ACAAB9791D}" sibTransId="{71919866-2BAE-43B8-BE93-151D3A03EF20}"/>
    <dgm:cxn modelId="{DAA24949-B85B-4CCF-B1CD-7F49E96FA2B4}" type="presOf" srcId="{8D7DCA7D-1E0F-4DCE-A556-04FB075BE542}" destId="{A098B74D-71A6-45A4-A56B-58CA27BD6196}" srcOrd="0" destOrd="1" presId="urn:microsoft.com/office/officeart/2005/8/layout/hList6"/>
    <dgm:cxn modelId="{4EE0841D-C360-4524-BD4D-7BD877AB55F5}" type="presOf" srcId="{6F499CDA-AB78-4F21-B7F6-A8592BCE8AA4}" destId="{A098B74D-71A6-45A4-A56B-58CA27BD6196}" srcOrd="0" destOrd="2" presId="urn:microsoft.com/office/officeart/2005/8/layout/hList6"/>
    <dgm:cxn modelId="{7CAD8EEB-3C20-461E-820A-21FBE19DDD2D}" type="presOf" srcId="{6A95ABD5-AC75-4A67-9ED5-C02FF3EC857B}" destId="{A098B74D-71A6-45A4-A56B-58CA27BD6196}" srcOrd="0" destOrd="0" presId="urn:microsoft.com/office/officeart/2005/8/layout/hList6"/>
    <dgm:cxn modelId="{E3EC28DC-CB1E-47DF-B9D9-1AF3C9A2F9BF}" type="presOf" srcId="{D0C508C0-C633-4B98-BA9F-49B3CF164904}" destId="{CCE929CC-F350-487B-839B-84874805147D}" srcOrd="0" destOrd="0" presId="urn:microsoft.com/office/officeart/2005/8/layout/hList6"/>
    <dgm:cxn modelId="{1D1ADAEB-653C-41CD-ADD9-E253FF525F57}" type="presParOf" srcId="{CCE929CC-F350-487B-839B-84874805147D}" destId="{EC248965-F00B-4B67-8AE9-2F8C426FFF43}" srcOrd="0" destOrd="0" presId="urn:microsoft.com/office/officeart/2005/8/layout/hList6"/>
    <dgm:cxn modelId="{735CD41F-3051-4EA6-96A2-F16899EAC6CA}" type="presParOf" srcId="{CCE929CC-F350-487B-839B-84874805147D}" destId="{0BAE550D-0B24-4FE6-A4F4-BC6859ABA4B9}" srcOrd="1" destOrd="0" presId="urn:microsoft.com/office/officeart/2005/8/layout/hList6"/>
    <dgm:cxn modelId="{196B57AA-4041-4461-A18C-801F0CD715F9}" type="presParOf" srcId="{CCE929CC-F350-487B-839B-84874805147D}" destId="{A098B74D-71A6-45A4-A56B-58CA27BD6196}" srcOrd="2" destOrd="0" presId="urn:microsoft.com/office/officeart/2005/8/layout/hList6"/>
    <dgm:cxn modelId="{56B9DF66-962C-4D3C-A3DB-F294B64A0A4E}" type="presParOf" srcId="{CCE929CC-F350-487B-839B-84874805147D}" destId="{4B76B5F4-FD84-49A3-9E99-1AFF16400DA2}" srcOrd="3" destOrd="0" presId="urn:microsoft.com/office/officeart/2005/8/layout/hList6"/>
    <dgm:cxn modelId="{5E2B7812-F274-42A0-988F-D7E68851CE62}" type="presParOf" srcId="{CCE929CC-F350-487B-839B-84874805147D}" destId="{14757B4D-7B5F-4838-B649-A7BD9987C131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88137A-046B-4E83-BD5A-D056329A8B89}" type="doc">
      <dgm:prSet loTypeId="urn:microsoft.com/office/officeart/2005/8/layout/hList9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s-MX"/>
        </a:p>
      </dgm:t>
    </dgm:pt>
    <dgm:pt modelId="{AF154EDE-C3D1-4868-B24F-3BE91DD767A6}">
      <dgm:prSet phldrT="[Texto]"/>
      <dgm:spPr/>
      <dgm:t>
        <a:bodyPr/>
        <a:lstStyle/>
        <a:p>
          <a:r>
            <a:rPr lang="es-MX" dirty="0" smtClean="0"/>
            <a:t>Relación positiva significativa (p  0.05 )</a:t>
          </a:r>
          <a:endParaRPr lang="es-MX" dirty="0"/>
        </a:p>
      </dgm:t>
    </dgm:pt>
    <dgm:pt modelId="{87B03C9F-C3DB-4963-BC25-B882C5BF918F}" type="parTrans" cxnId="{508D1BCB-4284-4BA1-841A-520E1B5A3E30}">
      <dgm:prSet/>
      <dgm:spPr/>
      <dgm:t>
        <a:bodyPr/>
        <a:lstStyle/>
        <a:p>
          <a:endParaRPr lang="es-MX"/>
        </a:p>
      </dgm:t>
    </dgm:pt>
    <dgm:pt modelId="{3E49FB6E-CE37-444A-AFC5-BE8AD96E127C}" type="sibTrans" cxnId="{508D1BCB-4284-4BA1-841A-520E1B5A3E30}">
      <dgm:prSet/>
      <dgm:spPr/>
      <dgm:t>
        <a:bodyPr/>
        <a:lstStyle/>
        <a:p>
          <a:endParaRPr lang="es-MX"/>
        </a:p>
      </dgm:t>
    </dgm:pt>
    <dgm:pt modelId="{D762DB6E-0EFB-4BAF-881A-0193C5C75499}">
      <dgm:prSet phldrT="[Texto]"/>
      <dgm:spPr/>
      <dgm:t>
        <a:bodyPr/>
        <a:lstStyle/>
        <a:p>
          <a:pPr algn="just"/>
          <a:r>
            <a:rPr lang="es-MX" dirty="0" smtClean="0"/>
            <a:t>Detectada entre los </a:t>
          </a:r>
          <a:r>
            <a:rPr lang="es-MX" b="1" dirty="0" smtClean="0"/>
            <a:t>niveles más bajos de lípidos</a:t>
          </a:r>
          <a:r>
            <a:rPr lang="es-MX" dirty="0" smtClean="0"/>
            <a:t> (colesterol total, LDL y triglicéridos) y un </a:t>
          </a:r>
          <a:r>
            <a:rPr lang="es-MX" b="1" dirty="0" smtClean="0"/>
            <a:t>mayor nivel de disociación</a:t>
          </a:r>
          <a:r>
            <a:rPr lang="es-MX" dirty="0" smtClean="0"/>
            <a:t> (puntuaciones DES).</a:t>
          </a:r>
          <a:endParaRPr lang="es-MX" dirty="0"/>
        </a:p>
      </dgm:t>
    </dgm:pt>
    <dgm:pt modelId="{E8F25284-1012-4009-AB00-F842E362C865}" type="parTrans" cxnId="{CD1ACD4D-6570-45AB-BCF7-F618B7A497D3}">
      <dgm:prSet/>
      <dgm:spPr/>
      <dgm:t>
        <a:bodyPr/>
        <a:lstStyle/>
        <a:p>
          <a:endParaRPr lang="es-MX"/>
        </a:p>
      </dgm:t>
    </dgm:pt>
    <dgm:pt modelId="{D086A1AC-EFC5-431A-A6DA-07C28052A775}" type="sibTrans" cxnId="{CD1ACD4D-6570-45AB-BCF7-F618B7A497D3}">
      <dgm:prSet/>
      <dgm:spPr/>
      <dgm:t>
        <a:bodyPr/>
        <a:lstStyle/>
        <a:p>
          <a:endParaRPr lang="es-MX"/>
        </a:p>
      </dgm:t>
    </dgm:pt>
    <dgm:pt modelId="{1EBBD2BE-E4E6-4116-8935-AD789DB0FC0A}">
      <dgm:prSet phldrT="[Texto]"/>
      <dgm:spPr/>
      <dgm:t>
        <a:bodyPr/>
        <a:lstStyle/>
        <a:p>
          <a:pPr algn="just"/>
          <a:r>
            <a:rPr lang="es-MX" dirty="0" smtClean="0"/>
            <a:t>Lo demuestran las </a:t>
          </a:r>
          <a:r>
            <a:rPr lang="es-MX" b="1" dirty="0" smtClean="0"/>
            <a:t>puntuaciones totales de DES</a:t>
          </a:r>
          <a:r>
            <a:rPr lang="es-MX" dirty="0" smtClean="0"/>
            <a:t>, al inicio y después de 3 y 8 semanas de tratamiento.</a:t>
          </a:r>
          <a:endParaRPr lang="es-MX" dirty="0"/>
        </a:p>
      </dgm:t>
    </dgm:pt>
    <dgm:pt modelId="{2B0D7041-DD07-4D29-BDB4-4BE2E165482B}" type="parTrans" cxnId="{97F529D6-6A9E-48E9-BAFB-4FBFEDDDADA5}">
      <dgm:prSet/>
      <dgm:spPr/>
      <dgm:t>
        <a:bodyPr/>
        <a:lstStyle/>
        <a:p>
          <a:endParaRPr lang="es-MX"/>
        </a:p>
      </dgm:t>
    </dgm:pt>
    <dgm:pt modelId="{60BDCBE2-8D7F-4B04-8B4C-EFC0DEEA07EB}" type="sibTrans" cxnId="{97F529D6-6A9E-48E9-BAFB-4FBFEDDDADA5}">
      <dgm:prSet/>
      <dgm:spPr/>
      <dgm:t>
        <a:bodyPr/>
        <a:lstStyle/>
        <a:p>
          <a:endParaRPr lang="es-MX"/>
        </a:p>
      </dgm:t>
    </dgm:pt>
    <dgm:pt modelId="{30383E25-4D84-4CA5-8F26-90E8FBF133F6}" type="pres">
      <dgm:prSet presAssocID="{3488137A-046B-4E83-BD5A-D056329A8B89}" presName="list" presStyleCnt="0">
        <dgm:presLayoutVars>
          <dgm:dir/>
          <dgm:animLvl val="lvl"/>
        </dgm:presLayoutVars>
      </dgm:prSet>
      <dgm:spPr/>
    </dgm:pt>
    <dgm:pt modelId="{BF965A16-036C-4EAC-AE02-663800BB36E9}" type="pres">
      <dgm:prSet presAssocID="{AF154EDE-C3D1-4868-B24F-3BE91DD767A6}" presName="posSpace" presStyleCnt="0"/>
      <dgm:spPr/>
    </dgm:pt>
    <dgm:pt modelId="{7C502F1D-4FD0-4B89-9D8E-A3FA247DECD3}" type="pres">
      <dgm:prSet presAssocID="{AF154EDE-C3D1-4868-B24F-3BE91DD767A6}" presName="vertFlow" presStyleCnt="0"/>
      <dgm:spPr/>
    </dgm:pt>
    <dgm:pt modelId="{0ECF501B-C8EE-4984-8C59-E6DF8FFBB2E6}" type="pres">
      <dgm:prSet presAssocID="{AF154EDE-C3D1-4868-B24F-3BE91DD767A6}" presName="topSpace" presStyleCnt="0"/>
      <dgm:spPr/>
    </dgm:pt>
    <dgm:pt modelId="{B18989CB-230A-4CB6-8F1C-E3A7242F7AD8}" type="pres">
      <dgm:prSet presAssocID="{AF154EDE-C3D1-4868-B24F-3BE91DD767A6}" presName="firstComp" presStyleCnt="0"/>
      <dgm:spPr/>
    </dgm:pt>
    <dgm:pt modelId="{493A822F-43D5-47DE-960A-35554EF56086}" type="pres">
      <dgm:prSet presAssocID="{AF154EDE-C3D1-4868-B24F-3BE91DD767A6}" presName="firstChild" presStyleLbl="bgAccFollowNode1" presStyleIdx="0" presStyleCnt="2" custScaleY="154919" custLinFactNeighborY="548"/>
      <dgm:spPr/>
      <dgm:t>
        <a:bodyPr/>
        <a:lstStyle/>
        <a:p>
          <a:endParaRPr lang="es-MX"/>
        </a:p>
      </dgm:t>
    </dgm:pt>
    <dgm:pt modelId="{DA4136F5-8457-44CE-AF3F-CEBB67182E30}" type="pres">
      <dgm:prSet presAssocID="{AF154EDE-C3D1-4868-B24F-3BE91DD767A6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DE2CD7E-19E5-4641-8585-AA7CA74E1773}" type="pres">
      <dgm:prSet presAssocID="{1EBBD2BE-E4E6-4116-8935-AD789DB0FC0A}" presName="comp" presStyleCnt="0"/>
      <dgm:spPr/>
    </dgm:pt>
    <dgm:pt modelId="{05046650-C992-4365-8B66-DF1A5471F6CF}" type="pres">
      <dgm:prSet presAssocID="{1EBBD2BE-E4E6-4116-8935-AD789DB0FC0A}" presName="child" presStyleLbl="bgAccFollowNode1" presStyleIdx="1" presStyleCnt="2"/>
      <dgm:spPr/>
      <dgm:t>
        <a:bodyPr/>
        <a:lstStyle/>
        <a:p>
          <a:endParaRPr lang="es-MX"/>
        </a:p>
      </dgm:t>
    </dgm:pt>
    <dgm:pt modelId="{1E10EABD-0DE7-4092-B850-7C8F7B0F527C}" type="pres">
      <dgm:prSet presAssocID="{1EBBD2BE-E4E6-4116-8935-AD789DB0FC0A}" presName="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0CF82D2-D24A-43A0-B550-0C0EE3C00A1C}" type="pres">
      <dgm:prSet presAssocID="{AF154EDE-C3D1-4868-B24F-3BE91DD767A6}" presName="negSpace" presStyleCnt="0"/>
      <dgm:spPr/>
    </dgm:pt>
    <dgm:pt modelId="{356F18BA-4C31-417C-82C6-31ECD7581D59}" type="pres">
      <dgm:prSet presAssocID="{AF154EDE-C3D1-4868-B24F-3BE91DD767A6}" presName="circle" presStyleLbl="node1" presStyleIdx="0" presStyleCnt="1" custScaleX="125388" custScaleY="124583" custLinFactNeighborX="-10409" custLinFactNeighborY="1323"/>
      <dgm:spPr/>
      <dgm:t>
        <a:bodyPr/>
        <a:lstStyle/>
        <a:p>
          <a:endParaRPr lang="es-MX"/>
        </a:p>
      </dgm:t>
    </dgm:pt>
  </dgm:ptLst>
  <dgm:cxnLst>
    <dgm:cxn modelId="{3579993D-0F3D-4B59-A94D-0EE13D6F0C15}" type="presOf" srcId="{D762DB6E-0EFB-4BAF-881A-0193C5C75499}" destId="{DA4136F5-8457-44CE-AF3F-CEBB67182E30}" srcOrd="1" destOrd="0" presId="urn:microsoft.com/office/officeart/2005/8/layout/hList9"/>
    <dgm:cxn modelId="{CD1ACD4D-6570-45AB-BCF7-F618B7A497D3}" srcId="{AF154EDE-C3D1-4868-B24F-3BE91DD767A6}" destId="{D762DB6E-0EFB-4BAF-881A-0193C5C75499}" srcOrd="0" destOrd="0" parTransId="{E8F25284-1012-4009-AB00-F842E362C865}" sibTransId="{D086A1AC-EFC5-431A-A6DA-07C28052A775}"/>
    <dgm:cxn modelId="{508D1BCB-4284-4BA1-841A-520E1B5A3E30}" srcId="{3488137A-046B-4E83-BD5A-D056329A8B89}" destId="{AF154EDE-C3D1-4868-B24F-3BE91DD767A6}" srcOrd="0" destOrd="0" parTransId="{87B03C9F-C3DB-4963-BC25-B882C5BF918F}" sibTransId="{3E49FB6E-CE37-444A-AFC5-BE8AD96E127C}"/>
    <dgm:cxn modelId="{7957FB66-7B52-4237-9953-FFD7A1059D0F}" type="presOf" srcId="{1EBBD2BE-E4E6-4116-8935-AD789DB0FC0A}" destId="{1E10EABD-0DE7-4092-B850-7C8F7B0F527C}" srcOrd="1" destOrd="0" presId="urn:microsoft.com/office/officeart/2005/8/layout/hList9"/>
    <dgm:cxn modelId="{E97550C7-3A0E-4790-9028-5726B989B6DF}" type="presOf" srcId="{AF154EDE-C3D1-4868-B24F-3BE91DD767A6}" destId="{356F18BA-4C31-417C-82C6-31ECD7581D59}" srcOrd="0" destOrd="0" presId="urn:microsoft.com/office/officeart/2005/8/layout/hList9"/>
    <dgm:cxn modelId="{89E10E89-D80B-4148-B493-2865B3C5FA19}" type="presOf" srcId="{D762DB6E-0EFB-4BAF-881A-0193C5C75499}" destId="{493A822F-43D5-47DE-960A-35554EF56086}" srcOrd="0" destOrd="0" presId="urn:microsoft.com/office/officeart/2005/8/layout/hList9"/>
    <dgm:cxn modelId="{40EF3818-0E0C-41DB-B82E-5A5A6A3C8428}" type="presOf" srcId="{1EBBD2BE-E4E6-4116-8935-AD789DB0FC0A}" destId="{05046650-C992-4365-8B66-DF1A5471F6CF}" srcOrd="0" destOrd="0" presId="urn:microsoft.com/office/officeart/2005/8/layout/hList9"/>
    <dgm:cxn modelId="{40098472-66E9-41BE-83FF-65DA4A3E5B5F}" type="presOf" srcId="{3488137A-046B-4E83-BD5A-D056329A8B89}" destId="{30383E25-4D84-4CA5-8F26-90E8FBF133F6}" srcOrd="0" destOrd="0" presId="urn:microsoft.com/office/officeart/2005/8/layout/hList9"/>
    <dgm:cxn modelId="{97F529D6-6A9E-48E9-BAFB-4FBFEDDDADA5}" srcId="{AF154EDE-C3D1-4868-B24F-3BE91DD767A6}" destId="{1EBBD2BE-E4E6-4116-8935-AD789DB0FC0A}" srcOrd="1" destOrd="0" parTransId="{2B0D7041-DD07-4D29-BDB4-4BE2E165482B}" sibTransId="{60BDCBE2-8D7F-4B04-8B4C-EFC0DEEA07EB}"/>
    <dgm:cxn modelId="{BEDA9F0F-55D4-45AC-AE84-805537B70606}" type="presParOf" srcId="{30383E25-4D84-4CA5-8F26-90E8FBF133F6}" destId="{BF965A16-036C-4EAC-AE02-663800BB36E9}" srcOrd="0" destOrd="0" presId="urn:microsoft.com/office/officeart/2005/8/layout/hList9"/>
    <dgm:cxn modelId="{A9E7CEE0-F50E-4C85-8894-9837EF205E7B}" type="presParOf" srcId="{30383E25-4D84-4CA5-8F26-90E8FBF133F6}" destId="{7C502F1D-4FD0-4B89-9D8E-A3FA247DECD3}" srcOrd="1" destOrd="0" presId="urn:microsoft.com/office/officeart/2005/8/layout/hList9"/>
    <dgm:cxn modelId="{D768B0B1-B5CF-4A60-A32E-B20DB66591AB}" type="presParOf" srcId="{7C502F1D-4FD0-4B89-9D8E-A3FA247DECD3}" destId="{0ECF501B-C8EE-4984-8C59-E6DF8FFBB2E6}" srcOrd="0" destOrd="0" presId="urn:microsoft.com/office/officeart/2005/8/layout/hList9"/>
    <dgm:cxn modelId="{C3EA3DA7-810B-4B6D-8DC5-B0B0D24A4431}" type="presParOf" srcId="{7C502F1D-4FD0-4B89-9D8E-A3FA247DECD3}" destId="{B18989CB-230A-4CB6-8F1C-E3A7242F7AD8}" srcOrd="1" destOrd="0" presId="urn:microsoft.com/office/officeart/2005/8/layout/hList9"/>
    <dgm:cxn modelId="{95A934CA-41FF-45CB-A0BE-C4D6AAD5A80B}" type="presParOf" srcId="{B18989CB-230A-4CB6-8F1C-E3A7242F7AD8}" destId="{493A822F-43D5-47DE-960A-35554EF56086}" srcOrd="0" destOrd="0" presId="urn:microsoft.com/office/officeart/2005/8/layout/hList9"/>
    <dgm:cxn modelId="{7D410893-5B4F-4D1B-8A28-B99ECFCB2120}" type="presParOf" srcId="{B18989CB-230A-4CB6-8F1C-E3A7242F7AD8}" destId="{DA4136F5-8457-44CE-AF3F-CEBB67182E30}" srcOrd="1" destOrd="0" presId="urn:microsoft.com/office/officeart/2005/8/layout/hList9"/>
    <dgm:cxn modelId="{D9FD8E00-50BE-4844-B36D-570F2DD77808}" type="presParOf" srcId="{7C502F1D-4FD0-4B89-9D8E-A3FA247DECD3}" destId="{3DE2CD7E-19E5-4641-8585-AA7CA74E1773}" srcOrd="2" destOrd="0" presId="urn:microsoft.com/office/officeart/2005/8/layout/hList9"/>
    <dgm:cxn modelId="{D49074AF-EE13-48A1-8C7F-DAB3A1ECC274}" type="presParOf" srcId="{3DE2CD7E-19E5-4641-8585-AA7CA74E1773}" destId="{05046650-C992-4365-8B66-DF1A5471F6CF}" srcOrd="0" destOrd="0" presId="urn:microsoft.com/office/officeart/2005/8/layout/hList9"/>
    <dgm:cxn modelId="{99B32775-00DF-4282-8967-9ABD6DB3D681}" type="presParOf" srcId="{3DE2CD7E-19E5-4641-8585-AA7CA74E1773}" destId="{1E10EABD-0DE7-4092-B850-7C8F7B0F527C}" srcOrd="1" destOrd="0" presId="urn:microsoft.com/office/officeart/2005/8/layout/hList9"/>
    <dgm:cxn modelId="{DE667A4C-5526-467C-ABC0-0D77C8804B88}" type="presParOf" srcId="{30383E25-4D84-4CA5-8F26-90E8FBF133F6}" destId="{60CF82D2-D24A-43A0-B550-0C0EE3C00A1C}" srcOrd="2" destOrd="0" presId="urn:microsoft.com/office/officeart/2005/8/layout/hList9"/>
    <dgm:cxn modelId="{DE30CDD9-3679-40F5-BACE-697702EFE46F}" type="presParOf" srcId="{30383E25-4D84-4CA5-8F26-90E8FBF133F6}" destId="{356F18BA-4C31-417C-82C6-31ECD7581D59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04DB08-F88F-4C71-824E-10B3D3126F74}" type="doc">
      <dgm:prSet loTypeId="urn:microsoft.com/office/officeart/2005/8/layout/hList9" loCatId="list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es-MX"/>
        </a:p>
      </dgm:t>
    </dgm:pt>
    <dgm:pt modelId="{605A7A7F-22E4-411F-AA35-4CDE61611054}">
      <dgm:prSet phldrT="[Texto]" custT="1"/>
      <dgm:spPr/>
      <dgm:t>
        <a:bodyPr/>
        <a:lstStyle/>
        <a:p>
          <a:r>
            <a:rPr lang="es-MX" sz="2400" dirty="0" smtClean="0"/>
            <a:t>No se encontró relación significativa entre los niveles de HDL y el nivel de disociación</a:t>
          </a:r>
          <a:r>
            <a:rPr lang="es-MX" sz="2200" dirty="0" smtClean="0"/>
            <a:t>.</a:t>
          </a:r>
          <a:endParaRPr lang="es-MX" sz="2200" dirty="0"/>
        </a:p>
      </dgm:t>
    </dgm:pt>
    <dgm:pt modelId="{DFA67A4E-286A-48E9-B40C-0475B32E3301}" type="parTrans" cxnId="{712AD307-5F62-4EA9-BDBF-851A86CB8E27}">
      <dgm:prSet/>
      <dgm:spPr/>
      <dgm:t>
        <a:bodyPr/>
        <a:lstStyle/>
        <a:p>
          <a:endParaRPr lang="es-MX"/>
        </a:p>
      </dgm:t>
    </dgm:pt>
    <dgm:pt modelId="{978F26C1-28EF-4AD7-815E-F3DD2F353651}" type="sibTrans" cxnId="{712AD307-5F62-4EA9-BDBF-851A86CB8E27}">
      <dgm:prSet/>
      <dgm:spPr/>
      <dgm:t>
        <a:bodyPr/>
        <a:lstStyle/>
        <a:p>
          <a:endParaRPr lang="es-MX"/>
        </a:p>
      </dgm:t>
    </dgm:pt>
    <dgm:pt modelId="{7C4E0682-3C2A-4CAD-9FC8-48202975B792}">
      <dgm:prSet phldrT="[Texto]" custT="1"/>
      <dgm:spPr/>
      <dgm:t>
        <a:bodyPr/>
        <a:lstStyle/>
        <a:p>
          <a:pPr algn="just"/>
          <a:r>
            <a:rPr lang="es-MX" sz="2200" dirty="0" smtClean="0"/>
            <a:t>La reducción DES, fue positivamente significativa (p = 0,018) relacionado sólo con el </a:t>
          </a:r>
          <a:r>
            <a:rPr lang="es-MX" sz="2200" b="1" dirty="0" smtClean="0"/>
            <a:t>aumento de los niveles de triglicéridos en el momento T2</a:t>
          </a:r>
          <a:r>
            <a:rPr lang="es-MX" sz="2200" dirty="0" smtClean="0"/>
            <a:t>, después de 8 semanas de tratamiento.</a:t>
          </a:r>
          <a:endParaRPr lang="es-MX" sz="2200" dirty="0"/>
        </a:p>
      </dgm:t>
    </dgm:pt>
    <dgm:pt modelId="{0448FA43-B44F-4434-BB00-A8C5DA92DD4F}" type="parTrans" cxnId="{21B3B2EA-B527-4B18-A1ED-36EF63874D2E}">
      <dgm:prSet/>
      <dgm:spPr/>
      <dgm:t>
        <a:bodyPr/>
        <a:lstStyle/>
        <a:p>
          <a:endParaRPr lang="es-MX"/>
        </a:p>
      </dgm:t>
    </dgm:pt>
    <dgm:pt modelId="{FA0FF039-A191-4834-A040-A9C31063CCF9}" type="sibTrans" cxnId="{21B3B2EA-B527-4B18-A1ED-36EF63874D2E}">
      <dgm:prSet/>
      <dgm:spPr/>
      <dgm:t>
        <a:bodyPr/>
        <a:lstStyle/>
        <a:p>
          <a:endParaRPr lang="es-MX"/>
        </a:p>
      </dgm:t>
    </dgm:pt>
    <dgm:pt modelId="{AA5242EA-B87C-4FE3-88AD-590FBB626FE1}">
      <dgm:prSet phldrT="[Texto]"/>
      <dgm:spPr/>
      <dgm:t>
        <a:bodyPr/>
        <a:lstStyle/>
        <a:p>
          <a:pPr algn="just"/>
          <a:r>
            <a:rPr lang="es-MX" dirty="0" smtClean="0"/>
            <a:t>No hubo relación significativa entre la edad , el sexo , otras características demográficas o clínicas y el tipo de DD</a:t>
          </a:r>
          <a:endParaRPr lang="es-MX" dirty="0"/>
        </a:p>
      </dgm:t>
    </dgm:pt>
    <dgm:pt modelId="{7686A46C-4E75-41A3-B20C-8CBAC13309D2}" type="parTrans" cxnId="{EF96309A-CB4D-4EFA-890D-B69B6D7462C2}">
      <dgm:prSet/>
      <dgm:spPr/>
      <dgm:t>
        <a:bodyPr/>
        <a:lstStyle/>
        <a:p>
          <a:endParaRPr lang="es-MX"/>
        </a:p>
      </dgm:t>
    </dgm:pt>
    <dgm:pt modelId="{F49E22B2-6887-4B37-999D-45F37ABAC8A5}" type="sibTrans" cxnId="{EF96309A-CB4D-4EFA-890D-B69B6D7462C2}">
      <dgm:prSet/>
      <dgm:spPr/>
      <dgm:t>
        <a:bodyPr/>
        <a:lstStyle/>
        <a:p>
          <a:endParaRPr lang="es-MX"/>
        </a:p>
      </dgm:t>
    </dgm:pt>
    <dgm:pt modelId="{B2A11D88-1F6B-4CD9-A831-9F15798A803E}" type="pres">
      <dgm:prSet presAssocID="{D104DB08-F88F-4C71-824E-10B3D3126F74}" presName="list" presStyleCnt="0">
        <dgm:presLayoutVars>
          <dgm:dir/>
          <dgm:animLvl val="lvl"/>
        </dgm:presLayoutVars>
      </dgm:prSet>
      <dgm:spPr/>
    </dgm:pt>
    <dgm:pt modelId="{CAB36A21-AEAD-4E91-9BB9-ADE0FB5CCD58}" type="pres">
      <dgm:prSet presAssocID="{605A7A7F-22E4-411F-AA35-4CDE61611054}" presName="posSpace" presStyleCnt="0"/>
      <dgm:spPr/>
    </dgm:pt>
    <dgm:pt modelId="{B4858250-94AA-484D-A196-C81E841DC345}" type="pres">
      <dgm:prSet presAssocID="{605A7A7F-22E4-411F-AA35-4CDE61611054}" presName="vertFlow" presStyleCnt="0"/>
      <dgm:spPr/>
    </dgm:pt>
    <dgm:pt modelId="{D82EDA24-5360-4E94-9DE9-E99F5CA8249F}" type="pres">
      <dgm:prSet presAssocID="{605A7A7F-22E4-411F-AA35-4CDE61611054}" presName="topSpace" presStyleCnt="0"/>
      <dgm:spPr/>
    </dgm:pt>
    <dgm:pt modelId="{CEE8B57B-00F3-4136-91B8-54717E324386}" type="pres">
      <dgm:prSet presAssocID="{605A7A7F-22E4-411F-AA35-4CDE61611054}" presName="firstComp" presStyleCnt="0"/>
      <dgm:spPr/>
    </dgm:pt>
    <dgm:pt modelId="{58C281F0-0119-449C-AFFC-CA7C314E365D}" type="pres">
      <dgm:prSet presAssocID="{605A7A7F-22E4-411F-AA35-4CDE61611054}" presName="firstChild" presStyleLbl="bgAccFollowNode1" presStyleIdx="0" presStyleCnt="2" custScaleX="102619" custScaleY="157185" custLinFactNeighborX="821"/>
      <dgm:spPr/>
      <dgm:t>
        <a:bodyPr/>
        <a:lstStyle/>
        <a:p>
          <a:endParaRPr lang="es-MX"/>
        </a:p>
      </dgm:t>
    </dgm:pt>
    <dgm:pt modelId="{8FF19144-7B57-4C8E-B17D-955D36506E39}" type="pres">
      <dgm:prSet presAssocID="{605A7A7F-22E4-411F-AA35-4CDE61611054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7A40C44-2D21-4460-A296-F9F26E1D0F8A}" type="pres">
      <dgm:prSet presAssocID="{AA5242EA-B87C-4FE3-88AD-590FBB626FE1}" presName="comp" presStyleCnt="0"/>
      <dgm:spPr/>
    </dgm:pt>
    <dgm:pt modelId="{C4C4321D-6F50-40FD-A99C-3AC87247464A}" type="pres">
      <dgm:prSet presAssocID="{AA5242EA-B87C-4FE3-88AD-590FBB626FE1}" presName="child" presStyleLbl="bgAccFollowNode1" presStyleIdx="1" presStyleCnt="2"/>
      <dgm:spPr/>
      <dgm:t>
        <a:bodyPr/>
        <a:lstStyle/>
        <a:p>
          <a:endParaRPr lang="es-MX"/>
        </a:p>
      </dgm:t>
    </dgm:pt>
    <dgm:pt modelId="{02C93890-DD41-43BF-8E8D-037B3CEE9F34}" type="pres">
      <dgm:prSet presAssocID="{AA5242EA-B87C-4FE3-88AD-590FBB626FE1}" presName="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C9831E4-57C8-40C8-BD5A-556295D920BC}" type="pres">
      <dgm:prSet presAssocID="{605A7A7F-22E4-411F-AA35-4CDE61611054}" presName="negSpace" presStyleCnt="0"/>
      <dgm:spPr/>
    </dgm:pt>
    <dgm:pt modelId="{441BA88A-D045-4F09-94E7-570322F666A1}" type="pres">
      <dgm:prSet presAssocID="{605A7A7F-22E4-411F-AA35-4CDE61611054}" presName="circle" presStyleLbl="node1" presStyleIdx="0" presStyleCnt="1" custScaleX="128487" custScaleY="125863" custLinFactNeighborX="-15388" custLinFactNeighborY="681"/>
      <dgm:spPr/>
      <dgm:t>
        <a:bodyPr/>
        <a:lstStyle/>
        <a:p>
          <a:endParaRPr lang="es-MX"/>
        </a:p>
      </dgm:t>
    </dgm:pt>
  </dgm:ptLst>
  <dgm:cxnLst>
    <dgm:cxn modelId="{712AD307-5F62-4EA9-BDBF-851A86CB8E27}" srcId="{D104DB08-F88F-4C71-824E-10B3D3126F74}" destId="{605A7A7F-22E4-411F-AA35-4CDE61611054}" srcOrd="0" destOrd="0" parTransId="{DFA67A4E-286A-48E9-B40C-0475B32E3301}" sibTransId="{978F26C1-28EF-4AD7-815E-F3DD2F353651}"/>
    <dgm:cxn modelId="{9689F30C-8E45-4681-A519-9BC3425F0B67}" type="presOf" srcId="{7C4E0682-3C2A-4CAD-9FC8-48202975B792}" destId="{8FF19144-7B57-4C8E-B17D-955D36506E39}" srcOrd="1" destOrd="0" presId="urn:microsoft.com/office/officeart/2005/8/layout/hList9"/>
    <dgm:cxn modelId="{89E511EC-9ACA-46E9-8BEC-79F4F0830CAC}" type="presOf" srcId="{AA5242EA-B87C-4FE3-88AD-590FBB626FE1}" destId="{02C93890-DD41-43BF-8E8D-037B3CEE9F34}" srcOrd="1" destOrd="0" presId="urn:microsoft.com/office/officeart/2005/8/layout/hList9"/>
    <dgm:cxn modelId="{3A82E5DA-9EB6-4878-B1A9-B4033EF87EFE}" type="presOf" srcId="{AA5242EA-B87C-4FE3-88AD-590FBB626FE1}" destId="{C4C4321D-6F50-40FD-A99C-3AC87247464A}" srcOrd="0" destOrd="0" presId="urn:microsoft.com/office/officeart/2005/8/layout/hList9"/>
    <dgm:cxn modelId="{EF96309A-CB4D-4EFA-890D-B69B6D7462C2}" srcId="{605A7A7F-22E4-411F-AA35-4CDE61611054}" destId="{AA5242EA-B87C-4FE3-88AD-590FBB626FE1}" srcOrd="1" destOrd="0" parTransId="{7686A46C-4E75-41A3-B20C-8CBAC13309D2}" sibTransId="{F49E22B2-6887-4B37-999D-45F37ABAC8A5}"/>
    <dgm:cxn modelId="{21B3B2EA-B527-4B18-A1ED-36EF63874D2E}" srcId="{605A7A7F-22E4-411F-AA35-4CDE61611054}" destId="{7C4E0682-3C2A-4CAD-9FC8-48202975B792}" srcOrd="0" destOrd="0" parTransId="{0448FA43-B44F-4434-BB00-A8C5DA92DD4F}" sibTransId="{FA0FF039-A191-4834-A040-A9C31063CCF9}"/>
    <dgm:cxn modelId="{BDD13DE3-EEEC-4A37-8706-C91CFBEC7F12}" type="presOf" srcId="{605A7A7F-22E4-411F-AA35-4CDE61611054}" destId="{441BA88A-D045-4F09-94E7-570322F666A1}" srcOrd="0" destOrd="0" presId="urn:microsoft.com/office/officeart/2005/8/layout/hList9"/>
    <dgm:cxn modelId="{176329C3-BEA8-4701-8D70-11F729441AF5}" type="presOf" srcId="{7C4E0682-3C2A-4CAD-9FC8-48202975B792}" destId="{58C281F0-0119-449C-AFFC-CA7C314E365D}" srcOrd="0" destOrd="0" presId="urn:microsoft.com/office/officeart/2005/8/layout/hList9"/>
    <dgm:cxn modelId="{D3DB0E57-0945-42AE-A1DC-8AAEB2714722}" type="presOf" srcId="{D104DB08-F88F-4C71-824E-10B3D3126F74}" destId="{B2A11D88-1F6B-4CD9-A831-9F15798A803E}" srcOrd="0" destOrd="0" presId="urn:microsoft.com/office/officeart/2005/8/layout/hList9"/>
    <dgm:cxn modelId="{15148E44-B41D-40D0-AEB1-450B274A4E86}" type="presParOf" srcId="{B2A11D88-1F6B-4CD9-A831-9F15798A803E}" destId="{CAB36A21-AEAD-4E91-9BB9-ADE0FB5CCD58}" srcOrd="0" destOrd="0" presId="urn:microsoft.com/office/officeart/2005/8/layout/hList9"/>
    <dgm:cxn modelId="{3916983B-3FA3-42FD-9D2D-03FF78712FC3}" type="presParOf" srcId="{B2A11D88-1F6B-4CD9-A831-9F15798A803E}" destId="{B4858250-94AA-484D-A196-C81E841DC345}" srcOrd="1" destOrd="0" presId="urn:microsoft.com/office/officeart/2005/8/layout/hList9"/>
    <dgm:cxn modelId="{78FA46F3-C35C-4B67-8D0F-C0EF80A70FAC}" type="presParOf" srcId="{B4858250-94AA-484D-A196-C81E841DC345}" destId="{D82EDA24-5360-4E94-9DE9-E99F5CA8249F}" srcOrd="0" destOrd="0" presId="urn:microsoft.com/office/officeart/2005/8/layout/hList9"/>
    <dgm:cxn modelId="{741FF46F-C6A8-4379-83D7-37A2460C7A16}" type="presParOf" srcId="{B4858250-94AA-484D-A196-C81E841DC345}" destId="{CEE8B57B-00F3-4136-91B8-54717E324386}" srcOrd="1" destOrd="0" presId="urn:microsoft.com/office/officeart/2005/8/layout/hList9"/>
    <dgm:cxn modelId="{0426CFCF-798B-42D6-9D3E-B26ECACEEED1}" type="presParOf" srcId="{CEE8B57B-00F3-4136-91B8-54717E324386}" destId="{58C281F0-0119-449C-AFFC-CA7C314E365D}" srcOrd="0" destOrd="0" presId="urn:microsoft.com/office/officeart/2005/8/layout/hList9"/>
    <dgm:cxn modelId="{833E4404-6270-48E5-A452-86A6A0D76E4F}" type="presParOf" srcId="{CEE8B57B-00F3-4136-91B8-54717E324386}" destId="{8FF19144-7B57-4C8E-B17D-955D36506E39}" srcOrd="1" destOrd="0" presId="urn:microsoft.com/office/officeart/2005/8/layout/hList9"/>
    <dgm:cxn modelId="{2ECCD2EF-710F-474E-B7E4-B56F338EEB6D}" type="presParOf" srcId="{B4858250-94AA-484D-A196-C81E841DC345}" destId="{47A40C44-2D21-4460-A296-F9F26E1D0F8A}" srcOrd="2" destOrd="0" presId="urn:microsoft.com/office/officeart/2005/8/layout/hList9"/>
    <dgm:cxn modelId="{59B80E01-FD6C-439A-9B74-0179157EF490}" type="presParOf" srcId="{47A40C44-2D21-4460-A296-F9F26E1D0F8A}" destId="{C4C4321D-6F50-40FD-A99C-3AC87247464A}" srcOrd="0" destOrd="0" presId="urn:microsoft.com/office/officeart/2005/8/layout/hList9"/>
    <dgm:cxn modelId="{0ECFFBB5-81F9-4772-9D43-93D4CB17B317}" type="presParOf" srcId="{47A40C44-2D21-4460-A296-F9F26E1D0F8A}" destId="{02C93890-DD41-43BF-8E8D-037B3CEE9F34}" srcOrd="1" destOrd="0" presId="urn:microsoft.com/office/officeart/2005/8/layout/hList9"/>
    <dgm:cxn modelId="{EB1973D5-FA95-4B0B-A4CC-90197659822E}" type="presParOf" srcId="{B2A11D88-1F6B-4CD9-A831-9F15798A803E}" destId="{1C9831E4-57C8-40C8-BD5A-556295D920BC}" srcOrd="2" destOrd="0" presId="urn:microsoft.com/office/officeart/2005/8/layout/hList9"/>
    <dgm:cxn modelId="{861D4021-C15E-4667-BD39-616ABEA50492}" type="presParOf" srcId="{B2A11D88-1F6B-4CD9-A831-9F15798A803E}" destId="{441BA88A-D045-4F09-94E7-570322F666A1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EC2CD7-5CEA-4608-9EA4-D0ADF5E44006}" type="doc">
      <dgm:prSet loTypeId="urn:microsoft.com/office/officeart/2009/3/layout/StepUpProcess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E250D9C2-C21A-4FE8-AE06-5C94EB1389B3}">
      <dgm:prSet phldrT="[Texto]" custT="1"/>
      <dgm:spPr/>
      <dgm:t>
        <a:bodyPr/>
        <a:lstStyle/>
        <a:p>
          <a:pPr algn="just"/>
          <a:r>
            <a:rPr lang="es-MX" sz="2800" dirty="0" smtClean="0"/>
            <a:t>Los </a:t>
          </a:r>
          <a:r>
            <a:rPr lang="es-MX" sz="2800" b="1" dirty="0" smtClean="0"/>
            <a:t>niveles de lípidos más bajos </a:t>
          </a:r>
          <a:r>
            <a:rPr lang="es-MX" sz="2800" dirty="0" smtClean="0"/>
            <a:t>están relacionados con un </a:t>
          </a:r>
          <a:r>
            <a:rPr lang="es-MX" sz="2800" b="1" dirty="0" smtClean="0"/>
            <a:t>mayor nivel de disociación.</a:t>
          </a:r>
          <a:endParaRPr lang="es-MX" sz="2800" b="1" dirty="0"/>
        </a:p>
      </dgm:t>
    </dgm:pt>
    <dgm:pt modelId="{1D095A62-B411-49F3-8A65-E83AC08D63A0}" type="parTrans" cxnId="{B280AC42-E270-4E62-BC58-BD8A88396B33}">
      <dgm:prSet/>
      <dgm:spPr/>
      <dgm:t>
        <a:bodyPr/>
        <a:lstStyle/>
        <a:p>
          <a:endParaRPr lang="es-MX"/>
        </a:p>
      </dgm:t>
    </dgm:pt>
    <dgm:pt modelId="{3E1E3F80-D662-4927-B0D4-952694A62F73}" type="sibTrans" cxnId="{B280AC42-E270-4E62-BC58-BD8A88396B33}">
      <dgm:prSet/>
      <dgm:spPr/>
      <dgm:t>
        <a:bodyPr/>
        <a:lstStyle/>
        <a:p>
          <a:endParaRPr lang="es-MX"/>
        </a:p>
      </dgm:t>
    </dgm:pt>
    <dgm:pt modelId="{E0EA3850-8312-423A-BFFD-7FA2B07375BB}">
      <dgm:prSet phldrT="[Texto]" custT="1"/>
      <dgm:spPr/>
      <dgm:t>
        <a:bodyPr/>
        <a:lstStyle/>
        <a:p>
          <a:pPr algn="just"/>
          <a:r>
            <a:rPr lang="es-MX" sz="2800" dirty="0" smtClean="0"/>
            <a:t>Un </a:t>
          </a:r>
          <a:r>
            <a:rPr lang="es-MX" sz="2800" b="1" dirty="0" smtClean="0"/>
            <a:t>mayor incremento en los niveles de triglicéridos </a:t>
          </a:r>
          <a:r>
            <a:rPr lang="es-MX" sz="2800" dirty="0" smtClean="0"/>
            <a:t>puede ser relacionados a un </a:t>
          </a:r>
          <a:r>
            <a:rPr lang="es-MX" sz="2800" b="1" dirty="0" smtClean="0"/>
            <a:t>mejor resultado en los pacientes con DD…</a:t>
          </a:r>
          <a:endParaRPr lang="es-MX" sz="2800" b="1" dirty="0"/>
        </a:p>
      </dgm:t>
    </dgm:pt>
    <dgm:pt modelId="{0E7E5EC4-C687-43E9-9238-C4A06914AF10}" type="parTrans" cxnId="{63F0ECEC-1A6A-40AE-B4D2-5127F331D014}">
      <dgm:prSet/>
      <dgm:spPr/>
      <dgm:t>
        <a:bodyPr/>
        <a:lstStyle/>
        <a:p>
          <a:endParaRPr lang="es-MX"/>
        </a:p>
      </dgm:t>
    </dgm:pt>
    <dgm:pt modelId="{8BB963F3-8627-4314-A52B-8AF86AD60DBE}" type="sibTrans" cxnId="{63F0ECEC-1A6A-40AE-B4D2-5127F331D014}">
      <dgm:prSet/>
      <dgm:spPr/>
      <dgm:t>
        <a:bodyPr/>
        <a:lstStyle/>
        <a:p>
          <a:endParaRPr lang="es-MX"/>
        </a:p>
      </dgm:t>
    </dgm:pt>
    <dgm:pt modelId="{CAFBDF8A-8E20-409F-9303-0C055C03CEEC}">
      <dgm:prSet phldrT="[Texto]"/>
      <dgm:spPr/>
      <dgm:t>
        <a:bodyPr/>
        <a:lstStyle/>
        <a:p>
          <a:r>
            <a:rPr lang="es-MX" dirty="0" smtClean="0"/>
            <a:t>…Medido por una </a:t>
          </a:r>
          <a:r>
            <a:rPr lang="es-MX" b="1" dirty="0" smtClean="0"/>
            <a:t>disminución significativa de puntuaciones DES . </a:t>
          </a:r>
          <a:endParaRPr lang="es-MX" b="1" dirty="0"/>
        </a:p>
      </dgm:t>
    </dgm:pt>
    <dgm:pt modelId="{A90203F9-EBC6-4EA3-9034-3B76B2DAC304}" type="parTrans" cxnId="{7691E4E4-5D87-4FE8-BACE-23D073EB885B}">
      <dgm:prSet/>
      <dgm:spPr/>
      <dgm:t>
        <a:bodyPr/>
        <a:lstStyle/>
        <a:p>
          <a:endParaRPr lang="es-MX"/>
        </a:p>
      </dgm:t>
    </dgm:pt>
    <dgm:pt modelId="{13E0E769-BF49-4070-B1DA-2084B65FCC54}" type="sibTrans" cxnId="{7691E4E4-5D87-4FE8-BACE-23D073EB885B}">
      <dgm:prSet/>
      <dgm:spPr/>
      <dgm:t>
        <a:bodyPr/>
        <a:lstStyle/>
        <a:p>
          <a:endParaRPr lang="es-MX"/>
        </a:p>
      </dgm:t>
    </dgm:pt>
    <dgm:pt modelId="{F76F769E-90DD-4F71-8F45-A75F8A3348F7}" type="pres">
      <dgm:prSet presAssocID="{81EC2CD7-5CEA-4608-9EA4-D0ADF5E44006}" presName="rootnode" presStyleCnt="0">
        <dgm:presLayoutVars>
          <dgm:chMax/>
          <dgm:chPref/>
          <dgm:dir/>
          <dgm:animLvl val="lvl"/>
        </dgm:presLayoutVars>
      </dgm:prSet>
      <dgm:spPr/>
    </dgm:pt>
    <dgm:pt modelId="{6C187636-F538-46D1-AB22-EAA967371331}" type="pres">
      <dgm:prSet presAssocID="{E250D9C2-C21A-4FE8-AE06-5C94EB1389B3}" presName="composite" presStyleCnt="0"/>
      <dgm:spPr/>
    </dgm:pt>
    <dgm:pt modelId="{31F3F6B9-E72D-47EA-950A-4EC4D56119DF}" type="pres">
      <dgm:prSet presAssocID="{E250D9C2-C21A-4FE8-AE06-5C94EB1389B3}" presName="LShape" presStyleLbl="alignNode1" presStyleIdx="0" presStyleCnt="5" custLinFactNeighborX="461"/>
      <dgm:spPr/>
    </dgm:pt>
    <dgm:pt modelId="{4AB3999A-E0D3-46E5-A17A-5907916AA5A5}" type="pres">
      <dgm:prSet presAssocID="{E250D9C2-C21A-4FE8-AE06-5C94EB1389B3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9A1D46F-CDF6-4805-A72B-0D5EB389D60A}" type="pres">
      <dgm:prSet presAssocID="{E250D9C2-C21A-4FE8-AE06-5C94EB1389B3}" presName="Triangle" presStyleLbl="alignNode1" presStyleIdx="1" presStyleCnt="5"/>
      <dgm:spPr/>
    </dgm:pt>
    <dgm:pt modelId="{F9BC9798-0768-40B1-A716-5FE0EE854DBD}" type="pres">
      <dgm:prSet presAssocID="{3E1E3F80-D662-4927-B0D4-952694A62F73}" presName="sibTrans" presStyleCnt="0"/>
      <dgm:spPr/>
    </dgm:pt>
    <dgm:pt modelId="{E85C441F-3CF2-4DF0-B719-15EAA703FF54}" type="pres">
      <dgm:prSet presAssocID="{3E1E3F80-D662-4927-B0D4-952694A62F73}" presName="space" presStyleCnt="0"/>
      <dgm:spPr/>
    </dgm:pt>
    <dgm:pt modelId="{3503413E-4A87-4EA1-B826-259CAED68087}" type="pres">
      <dgm:prSet presAssocID="{E0EA3850-8312-423A-BFFD-7FA2B07375BB}" presName="composite" presStyleCnt="0"/>
      <dgm:spPr/>
    </dgm:pt>
    <dgm:pt modelId="{CDBF5E63-B323-4E66-B474-F649308FB6E0}" type="pres">
      <dgm:prSet presAssocID="{E0EA3850-8312-423A-BFFD-7FA2B07375BB}" presName="LShape" presStyleLbl="alignNode1" presStyleIdx="2" presStyleCnt="5"/>
      <dgm:spPr/>
    </dgm:pt>
    <dgm:pt modelId="{6372D9CC-0948-4796-81E5-B460C07613B5}" type="pres">
      <dgm:prSet presAssocID="{E0EA3850-8312-423A-BFFD-7FA2B07375BB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F48EBD1-D6E7-4C01-98DC-56CA3AEDAC32}" type="pres">
      <dgm:prSet presAssocID="{E0EA3850-8312-423A-BFFD-7FA2B07375BB}" presName="Triangle" presStyleLbl="alignNode1" presStyleIdx="3" presStyleCnt="5"/>
      <dgm:spPr/>
    </dgm:pt>
    <dgm:pt modelId="{46166142-6EA8-44C9-B1C8-754268E4A0D0}" type="pres">
      <dgm:prSet presAssocID="{8BB963F3-8627-4314-A52B-8AF86AD60DBE}" presName="sibTrans" presStyleCnt="0"/>
      <dgm:spPr/>
    </dgm:pt>
    <dgm:pt modelId="{4A1175EB-2E9A-4AF4-B0FC-9C2F056FC187}" type="pres">
      <dgm:prSet presAssocID="{8BB963F3-8627-4314-A52B-8AF86AD60DBE}" presName="space" presStyleCnt="0"/>
      <dgm:spPr/>
    </dgm:pt>
    <dgm:pt modelId="{0D155D5F-1076-4847-8336-17AB23095541}" type="pres">
      <dgm:prSet presAssocID="{CAFBDF8A-8E20-409F-9303-0C055C03CEEC}" presName="composite" presStyleCnt="0"/>
      <dgm:spPr/>
    </dgm:pt>
    <dgm:pt modelId="{AE2AE0BF-B23A-489B-81B3-F5D0FAD73928}" type="pres">
      <dgm:prSet presAssocID="{CAFBDF8A-8E20-409F-9303-0C055C03CEEC}" presName="LShape" presStyleLbl="alignNode1" presStyleIdx="4" presStyleCnt="5"/>
      <dgm:spPr/>
    </dgm:pt>
    <dgm:pt modelId="{771E0C4B-4955-4312-9D62-21E1552E1CC6}" type="pres">
      <dgm:prSet presAssocID="{CAFBDF8A-8E20-409F-9303-0C055C03CEEC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4C49E150-BDD6-4330-A7A1-665FE0425B43}" type="presOf" srcId="{81EC2CD7-5CEA-4608-9EA4-D0ADF5E44006}" destId="{F76F769E-90DD-4F71-8F45-A75F8A3348F7}" srcOrd="0" destOrd="0" presId="urn:microsoft.com/office/officeart/2009/3/layout/StepUpProcess"/>
    <dgm:cxn modelId="{7691E4E4-5D87-4FE8-BACE-23D073EB885B}" srcId="{81EC2CD7-5CEA-4608-9EA4-D0ADF5E44006}" destId="{CAFBDF8A-8E20-409F-9303-0C055C03CEEC}" srcOrd="2" destOrd="0" parTransId="{A90203F9-EBC6-4EA3-9034-3B76B2DAC304}" sibTransId="{13E0E769-BF49-4070-B1DA-2084B65FCC54}"/>
    <dgm:cxn modelId="{3DED4017-F16F-4EA3-8519-16B24C225551}" type="presOf" srcId="{CAFBDF8A-8E20-409F-9303-0C055C03CEEC}" destId="{771E0C4B-4955-4312-9D62-21E1552E1CC6}" srcOrd="0" destOrd="0" presId="urn:microsoft.com/office/officeart/2009/3/layout/StepUpProcess"/>
    <dgm:cxn modelId="{B280AC42-E270-4E62-BC58-BD8A88396B33}" srcId="{81EC2CD7-5CEA-4608-9EA4-D0ADF5E44006}" destId="{E250D9C2-C21A-4FE8-AE06-5C94EB1389B3}" srcOrd="0" destOrd="0" parTransId="{1D095A62-B411-49F3-8A65-E83AC08D63A0}" sibTransId="{3E1E3F80-D662-4927-B0D4-952694A62F73}"/>
    <dgm:cxn modelId="{63F0ECEC-1A6A-40AE-B4D2-5127F331D014}" srcId="{81EC2CD7-5CEA-4608-9EA4-D0ADF5E44006}" destId="{E0EA3850-8312-423A-BFFD-7FA2B07375BB}" srcOrd="1" destOrd="0" parTransId="{0E7E5EC4-C687-43E9-9238-C4A06914AF10}" sibTransId="{8BB963F3-8627-4314-A52B-8AF86AD60DBE}"/>
    <dgm:cxn modelId="{49D4AEEA-5BDB-4D7B-AF03-569C36167D52}" type="presOf" srcId="{E250D9C2-C21A-4FE8-AE06-5C94EB1389B3}" destId="{4AB3999A-E0D3-46E5-A17A-5907916AA5A5}" srcOrd="0" destOrd="0" presId="urn:microsoft.com/office/officeart/2009/3/layout/StepUpProcess"/>
    <dgm:cxn modelId="{72AF3438-B38D-4423-BE1D-1413E09ECE7A}" type="presOf" srcId="{E0EA3850-8312-423A-BFFD-7FA2B07375BB}" destId="{6372D9CC-0948-4796-81E5-B460C07613B5}" srcOrd="0" destOrd="0" presId="urn:microsoft.com/office/officeart/2009/3/layout/StepUpProcess"/>
    <dgm:cxn modelId="{AE3085CA-7591-436C-919D-F829B5585424}" type="presParOf" srcId="{F76F769E-90DD-4F71-8F45-A75F8A3348F7}" destId="{6C187636-F538-46D1-AB22-EAA967371331}" srcOrd="0" destOrd="0" presId="urn:microsoft.com/office/officeart/2009/3/layout/StepUpProcess"/>
    <dgm:cxn modelId="{50EAD2A2-31A3-419D-807F-337260E7C74A}" type="presParOf" srcId="{6C187636-F538-46D1-AB22-EAA967371331}" destId="{31F3F6B9-E72D-47EA-950A-4EC4D56119DF}" srcOrd="0" destOrd="0" presId="urn:microsoft.com/office/officeart/2009/3/layout/StepUpProcess"/>
    <dgm:cxn modelId="{93BCB8AE-638D-4D0C-A268-A376B9B23E63}" type="presParOf" srcId="{6C187636-F538-46D1-AB22-EAA967371331}" destId="{4AB3999A-E0D3-46E5-A17A-5907916AA5A5}" srcOrd="1" destOrd="0" presId="urn:microsoft.com/office/officeart/2009/3/layout/StepUpProcess"/>
    <dgm:cxn modelId="{5AD5AFE0-58B5-4B28-B9C2-578ECDF5439E}" type="presParOf" srcId="{6C187636-F538-46D1-AB22-EAA967371331}" destId="{39A1D46F-CDF6-4805-A72B-0D5EB389D60A}" srcOrd="2" destOrd="0" presId="urn:microsoft.com/office/officeart/2009/3/layout/StepUpProcess"/>
    <dgm:cxn modelId="{6D3B134C-AB7D-4534-BED0-B5FAF33B4377}" type="presParOf" srcId="{F76F769E-90DD-4F71-8F45-A75F8A3348F7}" destId="{F9BC9798-0768-40B1-A716-5FE0EE854DBD}" srcOrd="1" destOrd="0" presId="urn:microsoft.com/office/officeart/2009/3/layout/StepUpProcess"/>
    <dgm:cxn modelId="{AC56107D-ACB3-45C1-AD0F-997C1382B2B0}" type="presParOf" srcId="{F9BC9798-0768-40B1-A716-5FE0EE854DBD}" destId="{E85C441F-3CF2-4DF0-B719-15EAA703FF54}" srcOrd="0" destOrd="0" presId="urn:microsoft.com/office/officeart/2009/3/layout/StepUpProcess"/>
    <dgm:cxn modelId="{1B8C3804-8ECB-4C33-BB92-6CFBCA27F391}" type="presParOf" srcId="{F76F769E-90DD-4F71-8F45-A75F8A3348F7}" destId="{3503413E-4A87-4EA1-B826-259CAED68087}" srcOrd="2" destOrd="0" presId="urn:microsoft.com/office/officeart/2009/3/layout/StepUpProcess"/>
    <dgm:cxn modelId="{B5FB5D33-99D0-44C8-97F7-F230B76F4442}" type="presParOf" srcId="{3503413E-4A87-4EA1-B826-259CAED68087}" destId="{CDBF5E63-B323-4E66-B474-F649308FB6E0}" srcOrd="0" destOrd="0" presId="urn:microsoft.com/office/officeart/2009/3/layout/StepUpProcess"/>
    <dgm:cxn modelId="{91CDA05F-3044-4174-9F76-33E0BE922ACD}" type="presParOf" srcId="{3503413E-4A87-4EA1-B826-259CAED68087}" destId="{6372D9CC-0948-4796-81E5-B460C07613B5}" srcOrd="1" destOrd="0" presId="urn:microsoft.com/office/officeart/2009/3/layout/StepUpProcess"/>
    <dgm:cxn modelId="{83A2F1AB-2E02-44F2-8C8C-C401BCB471F1}" type="presParOf" srcId="{3503413E-4A87-4EA1-B826-259CAED68087}" destId="{2F48EBD1-D6E7-4C01-98DC-56CA3AEDAC32}" srcOrd="2" destOrd="0" presId="urn:microsoft.com/office/officeart/2009/3/layout/StepUpProcess"/>
    <dgm:cxn modelId="{E077E81C-6057-4431-AB16-F9F0A4F6C264}" type="presParOf" srcId="{F76F769E-90DD-4F71-8F45-A75F8A3348F7}" destId="{46166142-6EA8-44C9-B1C8-754268E4A0D0}" srcOrd="3" destOrd="0" presId="urn:microsoft.com/office/officeart/2009/3/layout/StepUpProcess"/>
    <dgm:cxn modelId="{F14F2823-12DA-463C-877F-E55EA57E7E12}" type="presParOf" srcId="{46166142-6EA8-44C9-B1C8-754268E4A0D0}" destId="{4A1175EB-2E9A-4AF4-B0FC-9C2F056FC187}" srcOrd="0" destOrd="0" presId="urn:microsoft.com/office/officeart/2009/3/layout/StepUpProcess"/>
    <dgm:cxn modelId="{8EC1889E-DA6F-4825-A62E-7EFEA2FC922B}" type="presParOf" srcId="{F76F769E-90DD-4F71-8F45-A75F8A3348F7}" destId="{0D155D5F-1076-4847-8336-17AB23095541}" srcOrd="4" destOrd="0" presId="urn:microsoft.com/office/officeart/2009/3/layout/StepUpProcess"/>
    <dgm:cxn modelId="{0292A030-2C90-4EB6-94B1-1C32668318B2}" type="presParOf" srcId="{0D155D5F-1076-4847-8336-17AB23095541}" destId="{AE2AE0BF-B23A-489B-81B3-F5D0FAD73928}" srcOrd="0" destOrd="0" presId="urn:microsoft.com/office/officeart/2009/3/layout/StepUpProcess"/>
    <dgm:cxn modelId="{4E7E8B89-4A47-4A4B-A84D-06DD827D5339}" type="presParOf" srcId="{0D155D5F-1076-4847-8336-17AB23095541}" destId="{771E0C4B-4955-4312-9D62-21E1552E1CC6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9E12A1-87CE-4CBB-A265-DD5D47DDD932}" type="doc">
      <dgm:prSet loTypeId="urn:microsoft.com/office/officeart/2005/8/layout/StepDownProcess" loCatId="process" qsTypeId="urn:microsoft.com/office/officeart/2005/8/quickstyle/3d1" qsCatId="3D" csTypeId="urn:microsoft.com/office/officeart/2005/8/colors/accent2_5" csCatId="accent2" phldr="1"/>
      <dgm:spPr/>
      <dgm:t>
        <a:bodyPr/>
        <a:lstStyle/>
        <a:p>
          <a:endParaRPr lang="es-MX"/>
        </a:p>
      </dgm:t>
    </dgm:pt>
    <dgm:pt modelId="{2B1A97C4-A9C3-47F8-ABEE-FB3EF2EFD285}">
      <dgm:prSet phldrT="[Texto]"/>
      <dgm:spPr/>
      <dgm:t>
        <a:bodyPr/>
        <a:lstStyle/>
        <a:p>
          <a:r>
            <a:rPr lang="es-MX" dirty="0" smtClean="0"/>
            <a:t>Pequeño tamaño de la muestra (n = 30 ) y la falta de grupo control.</a:t>
          </a:r>
          <a:endParaRPr lang="es-MX" dirty="0"/>
        </a:p>
      </dgm:t>
    </dgm:pt>
    <dgm:pt modelId="{B5138524-0F01-4B3F-9EB3-B47F6D1C3292}" type="parTrans" cxnId="{1783D770-7BC8-48AB-9A57-E9EF0003D883}">
      <dgm:prSet/>
      <dgm:spPr/>
      <dgm:t>
        <a:bodyPr/>
        <a:lstStyle/>
        <a:p>
          <a:endParaRPr lang="es-MX"/>
        </a:p>
      </dgm:t>
    </dgm:pt>
    <dgm:pt modelId="{531EF093-8BF4-4E37-82E5-AD89EF20D1CC}" type="sibTrans" cxnId="{1783D770-7BC8-48AB-9A57-E9EF0003D883}">
      <dgm:prSet/>
      <dgm:spPr/>
      <dgm:t>
        <a:bodyPr/>
        <a:lstStyle/>
        <a:p>
          <a:endParaRPr lang="es-MX"/>
        </a:p>
      </dgm:t>
    </dgm:pt>
    <dgm:pt modelId="{FA971C38-BA1E-446F-B8D9-3F428D46169D}">
      <dgm:prSet phldrT="[Texto]"/>
      <dgm:spPr/>
      <dgm:t>
        <a:bodyPr/>
        <a:lstStyle/>
        <a:p>
          <a:r>
            <a:rPr lang="es-MX" dirty="0" smtClean="0"/>
            <a:t>No se incluyeron pacientes que requieren agentes farmacológicos </a:t>
          </a:r>
          <a:endParaRPr lang="es-MX" dirty="0"/>
        </a:p>
      </dgm:t>
    </dgm:pt>
    <dgm:pt modelId="{3B1CCED3-C984-460A-B77F-AD8F2E09CC10}" type="parTrans" cxnId="{906D19F3-B406-4BAE-B0F2-5B6F0537E6FA}">
      <dgm:prSet/>
      <dgm:spPr/>
      <dgm:t>
        <a:bodyPr/>
        <a:lstStyle/>
        <a:p>
          <a:endParaRPr lang="es-MX"/>
        </a:p>
      </dgm:t>
    </dgm:pt>
    <dgm:pt modelId="{B0DAE4F1-87C0-46B7-B241-C99DA9DFE0A2}" type="sibTrans" cxnId="{906D19F3-B406-4BAE-B0F2-5B6F0537E6FA}">
      <dgm:prSet/>
      <dgm:spPr/>
      <dgm:t>
        <a:bodyPr/>
        <a:lstStyle/>
        <a:p>
          <a:endParaRPr lang="es-MX"/>
        </a:p>
      </dgm:t>
    </dgm:pt>
    <dgm:pt modelId="{DA421355-BD28-45ED-B3DB-A7B16B61B2F5}">
      <dgm:prSet/>
      <dgm:spPr/>
      <dgm:t>
        <a:bodyPr/>
        <a:lstStyle/>
        <a:p>
          <a:r>
            <a:rPr lang="es-MX" dirty="0" smtClean="0"/>
            <a:t>Estudios más amplios, incluyendo el grupo control deben confirmar estos datos preliminares</a:t>
          </a:r>
          <a:endParaRPr lang="es-MX" dirty="0" smtClean="0"/>
        </a:p>
      </dgm:t>
    </dgm:pt>
    <dgm:pt modelId="{505EB65B-2E87-4DA0-A91E-97287FB3105D}" type="parTrans" cxnId="{6E76F880-9F14-4B0C-A8C4-04EC20C20B9C}">
      <dgm:prSet/>
      <dgm:spPr/>
      <dgm:t>
        <a:bodyPr/>
        <a:lstStyle/>
        <a:p>
          <a:endParaRPr lang="es-MX"/>
        </a:p>
      </dgm:t>
    </dgm:pt>
    <dgm:pt modelId="{0A055742-29B0-42B1-9AD8-3EEF70FFFDBB}" type="sibTrans" cxnId="{6E76F880-9F14-4B0C-A8C4-04EC20C20B9C}">
      <dgm:prSet/>
      <dgm:spPr/>
      <dgm:t>
        <a:bodyPr/>
        <a:lstStyle/>
        <a:p>
          <a:endParaRPr lang="es-MX"/>
        </a:p>
      </dgm:t>
    </dgm:pt>
    <dgm:pt modelId="{C4F94653-8BD8-4FA6-98E6-069C0DF2652D}" type="pres">
      <dgm:prSet presAssocID="{919E12A1-87CE-4CBB-A265-DD5D47DDD932}" presName="rootnode" presStyleCnt="0">
        <dgm:presLayoutVars>
          <dgm:chMax/>
          <dgm:chPref/>
          <dgm:dir/>
          <dgm:animLvl val="lvl"/>
        </dgm:presLayoutVars>
      </dgm:prSet>
      <dgm:spPr/>
    </dgm:pt>
    <dgm:pt modelId="{2059CA9D-05E1-4968-897A-5F9F940BF0E5}" type="pres">
      <dgm:prSet presAssocID="{2B1A97C4-A9C3-47F8-ABEE-FB3EF2EFD285}" presName="composite" presStyleCnt="0"/>
      <dgm:spPr/>
    </dgm:pt>
    <dgm:pt modelId="{680200D2-89D4-4ECF-A2CB-364E1E77AD94}" type="pres">
      <dgm:prSet presAssocID="{2B1A97C4-A9C3-47F8-ABEE-FB3EF2EFD285}" presName="bentUpArrow1" presStyleLbl="alignImgPlace1" presStyleIdx="0" presStyleCnt="2"/>
      <dgm:spPr/>
    </dgm:pt>
    <dgm:pt modelId="{93BAEC64-0808-40EA-87CA-A05E2EB3004C}" type="pres">
      <dgm:prSet presAssocID="{2B1A97C4-A9C3-47F8-ABEE-FB3EF2EFD28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3724F46-A333-41E1-99BD-B536AD4D8748}" type="pres">
      <dgm:prSet presAssocID="{2B1A97C4-A9C3-47F8-ABEE-FB3EF2EFD285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CBB51206-AAA2-46F7-87A7-D275BB937F61}" type="pres">
      <dgm:prSet presAssocID="{531EF093-8BF4-4E37-82E5-AD89EF20D1CC}" presName="sibTrans" presStyleCnt="0"/>
      <dgm:spPr/>
    </dgm:pt>
    <dgm:pt modelId="{2FDC4E24-11EE-4B75-92FD-FCF8E4F02DE1}" type="pres">
      <dgm:prSet presAssocID="{FA971C38-BA1E-446F-B8D9-3F428D46169D}" presName="composite" presStyleCnt="0"/>
      <dgm:spPr/>
    </dgm:pt>
    <dgm:pt modelId="{46B8D602-592F-432D-88A7-9390C864A4FB}" type="pres">
      <dgm:prSet presAssocID="{FA971C38-BA1E-446F-B8D9-3F428D46169D}" presName="bentUpArrow1" presStyleLbl="alignImgPlace1" presStyleIdx="1" presStyleCnt="2"/>
      <dgm:spPr/>
    </dgm:pt>
    <dgm:pt modelId="{4E74D3FB-4866-44F5-B274-33F060A513DB}" type="pres">
      <dgm:prSet presAssocID="{FA971C38-BA1E-446F-B8D9-3F428D46169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3283868-CA55-4E3C-94D3-F749F6AE0208}" type="pres">
      <dgm:prSet presAssocID="{FA971C38-BA1E-446F-B8D9-3F428D46169D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19DF67DC-5565-49C9-B3CF-6C8DEA7E8DE6}" type="pres">
      <dgm:prSet presAssocID="{B0DAE4F1-87C0-46B7-B241-C99DA9DFE0A2}" presName="sibTrans" presStyleCnt="0"/>
      <dgm:spPr/>
    </dgm:pt>
    <dgm:pt modelId="{E31F7DBD-6CA9-4B75-88D4-A7D8D0D0701C}" type="pres">
      <dgm:prSet presAssocID="{DA421355-BD28-45ED-B3DB-A7B16B61B2F5}" presName="composite" presStyleCnt="0"/>
      <dgm:spPr/>
    </dgm:pt>
    <dgm:pt modelId="{F4ACC80A-C743-426D-9103-2D9BD0251851}" type="pres">
      <dgm:prSet presAssocID="{DA421355-BD28-45ED-B3DB-A7B16B61B2F5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1783D770-7BC8-48AB-9A57-E9EF0003D883}" srcId="{919E12A1-87CE-4CBB-A265-DD5D47DDD932}" destId="{2B1A97C4-A9C3-47F8-ABEE-FB3EF2EFD285}" srcOrd="0" destOrd="0" parTransId="{B5138524-0F01-4B3F-9EB3-B47F6D1C3292}" sibTransId="{531EF093-8BF4-4E37-82E5-AD89EF20D1CC}"/>
    <dgm:cxn modelId="{6E76F880-9F14-4B0C-A8C4-04EC20C20B9C}" srcId="{919E12A1-87CE-4CBB-A265-DD5D47DDD932}" destId="{DA421355-BD28-45ED-B3DB-A7B16B61B2F5}" srcOrd="2" destOrd="0" parTransId="{505EB65B-2E87-4DA0-A91E-97287FB3105D}" sibTransId="{0A055742-29B0-42B1-9AD8-3EEF70FFFDBB}"/>
    <dgm:cxn modelId="{C06B6D9E-4A3B-4E0E-96C8-B4A10511386C}" type="presOf" srcId="{DA421355-BD28-45ED-B3DB-A7B16B61B2F5}" destId="{F4ACC80A-C743-426D-9103-2D9BD0251851}" srcOrd="0" destOrd="0" presId="urn:microsoft.com/office/officeart/2005/8/layout/StepDownProcess"/>
    <dgm:cxn modelId="{8C05CA6D-6EDA-4A83-B83A-9878B160D711}" type="presOf" srcId="{FA971C38-BA1E-446F-B8D9-3F428D46169D}" destId="{4E74D3FB-4866-44F5-B274-33F060A513DB}" srcOrd="0" destOrd="0" presId="urn:microsoft.com/office/officeart/2005/8/layout/StepDownProcess"/>
    <dgm:cxn modelId="{E0034702-51B3-4A01-9612-3CE7C11A5A40}" type="presOf" srcId="{2B1A97C4-A9C3-47F8-ABEE-FB3EF2EFD285}" destId="{93BAEC64-0808-40EA-87CA-A05E2EB3004C}" srcOrd="0" destOrd="0" presId="urn:microsoft.com/office/officeart/2005/8/layout/StepDownProcess"/>
    <dgm:cxn modelId="{906D19F3-B406-4BAE-B0F2-5B6F0537E6FA}" srcId="{919E12A1-87CE-4CBB-A265-DD5D47DDD932}" destId="{FA971C38-BA1E-446F-B8D9-3F428D46169D}" srcOrd="1" destOrd="0" parTransId="{3B1CCED3-C984-460A-B77F-AD8F2E09CC10}" sibTransId="{B0DAE4F1-87C0-46B7-B241-C99DA9DFE0A2}"/>
    <dgm:cxn modelId="{D62600E1-2EF0-4ACD-A2F9-8B402D6C4035}" type="presOf" srcId="{919E12A1-87CE-4CBB-A265-DD5D47DDD932}" destId="{C4F94653-8BD8-4FA6-98E6-069C0DF2652D}" srcOrd="0" destOrd="0" presId="urn:microsoft.com/office/officeart/2005/8/layout/StepDownProcess"/>
    <dgm:cxn modelId="{0C88B0C3-AD13-4419-983F-23A2EFF835AB}" type="presParOf" srcId="{C4F94653-8BD8-4FA6-98E6-069C0DF2652D}" destId="{2059CA9D-05E1-4968-897A-5F9F940BF0E5}" srcOrd="0" destOrd="0" presId="urn:microsoft.com/office/officeart/2005/8/layout/StepDownProcess"/>
    <dgm:cxn modelId="{1690267C-0B63-4348-8C83-7D5C14ECAEA5}" type="presParOf" srcId="{2059CA9D-05E1-4968-897A-5F9F940BF0E5}" destId="{680200D2-89D4-4ECF-A2CB-364E1E77AD94}" srcOrd="0" destOrd="0" presId="urn:microsoft.com/office/officeart/2005/8/layout/StepDownProcess"/>
    <dgm:cxn modelId="{0FF1AF46-E4A2-4A2C-9AEC-48C568790CC2}" type="presParOf" srcId="{2059CA9D-05E1-4968-897A-5F9F940BF0E5}" destId="{93BAEC64-0808-40EA-87CA-A05E2EB3004C}" srcOrd="1" destOrd="0" presId="urn:microsoft.com/office/officeart/2005/8/layout/StepDownProcess"/>
    <dgm:cxn modelId="{6FD265BA-138B-4EC6-8C89-CA870106A92E}" type="presParOf" srcId="{2059CA9D-05E1-4968-897A-5F9F940BF0E5}" destId="{C3724F46-A333-41E1-99BD-B536AD4D8748}" srcOrd="2" destOrd="0" presId="urn:microsoft.com/office/officeart/2005/8/layout/StepDownProcess"/>
    <dgm:cxn modelId="{D838308F-AF07-48F3-B6B3-9498A9F9EE6D}" type="presParOf" srcId="{C4F94653-8BD8-4FA6-98E6-069C0DF2652D}" destId="{CBB51206-AAA2-46F7-87A7-D275BB937F61}" srcOrd="1" destOrd="0" presId="urn:microsoft.com/office/officeart/2005/8/layout/StepDownProcess"/>
    <dgm:cxn modelId="{3E2C94DD-4347-459D-8C57-9F5C058280A4}" type="presParOf" srcId="{C4F94653-8BD8-4FA6-98E6-069C0DF2652D}" destId="{2FDC4E24-11EE-4B75-92FD-FCF8E4F02DE1}" srcOrd="2" destOrd="0" presId="urn:microsoft.com/office/officeart/2005/8/layout/StepDownProcess"/>
    <dgm:cxn modelId="{3044B81E-6964-4A29-B93C-6AD88820827A}" type="presParOf" srcId="{2FDC4E24-11EE-4B75-92FD-FCF8E4F02DE1}" destId="{46B8D602-592F-432D-88A7-9390C864A4FB}" srcOrd="0" destOrd="0" presId="urn:microsoft.com/office/officeart/2005/8/layout/StepDownProcess"/>
    <dgm:cxn modelId="{BFC01BF6-7BA8-4065-BB15-2C07D0C24F07}" type="presParOf" srcId="{2FDC4E24-11EE-4B75-92FD-FCF8E4F02DE1}" destId="{4E74D3FB-4866-44F5-B274-33F060A513DB}" srcOrd="1" destOrd="0" presId="urn:microsoft.com/office/officeart/2005/8/layout/StepDownProcess"/>
    <dgm:cxn modelId="{446C3DDE-BF66-479C-8247-211D77D0C89D}" type="presParOf" srcId="{2FDC4E24-11EE-4B75-92FD-FCF8E4F02DE1}" destId="{B3283868-CA55-4E3C-94D3-F749F6AE0208}" srcOrd="2" destOrd="0" presId="urn:microsoft.com/office/officeart/2005/8/layout/StepDownProcess"/>
    <dgm:cxn modelId="{D00A74FF-FC20-43E5-AC78-7F11F91BCBFD}" type="presParOf" srcId="{C4F94653-8BD8-4FA6-98E6-069C0DF2652D}" destId="{19DF67DC-5565-49C9-B3CF-6C8DEA7E8DE6}" srcOrd="3" destOrd="0" presId="urn:microsoft.com/office/officeart/2005/8/layout/StepDownProcess"/>
    <dgm:cxn modelId="{3BC5D7A0-B36F-4AEE-909A-09EE12C7BEF9}" type="presParOf" srcId="{C4F94653-8BD8-4FA6-98E6-069C0DF2652D}" destId="{E31F7DBD-6CA9-4B75-88D4-A7D8D0D0701C}" srcOrd="4" destOrd="0" presId="urn:microsoft.com/office/officeart/2005/8/layout/StepDownProcess"/>
    <dgm:cxn modelId="{B07A546E-E0A4-4ADD-B18A-5980F9916DEC}" type="presParOf" srcId="{E31F7DBD-6CA9-4B75-88D4-A7D8D0D0701C}" destId="{F4ACC80A-C743-426D-9103-2D9BD025185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D16A7-CD22-431F-8523-5CC7BD70BFD5}">
      <dsp:nvSpPr>
        <dsp:cNvPr id="0" name=""/>
        <dsp:cNvSpPr/>
      </dsp:nvSpPr>
      <dsp:spPr>
        <a:xfrm>
          <a:off x="318890" y="2"/>
          <a:ext cx="9984070" cy="5859881"/>
        </a:xfrm>
        <a:prstGeom prst="round2DiagRect">
          <a:avLst>
            <a:gd name="adj1" fmla="val 0"/>
            <a:gd name="adj2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3BEB52-C0D0-4FCD-B3E9-0AB3CFFA8A4E}">
      <dsp:nvSpPr>
        <dsp:cNvPr id="0" name=""/>
        <dsp:cNvSpPr/>
      </dsp:nvSpPr>
      <dsp:spPr>
        <a:xfrm>
          <a:off x="5310925" y="1406372"/>
          <a:ext cx="958" cy="3047141"/>
        </a:xfrm>
        <a:prstGeom prst="line">
          <a:avLst/>
        </a:prstGeom>
        <a:noFill/>
        <a:ln w="9525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856651C-958E-4F68-ABB6-CF427E253C25}">
      <dsp:nvSpPr>
        <dsp:cNvPr id="0" name=""/>
        <dsp:cNvSpPr/>
      </dsp:nvSpPr>
      <dsp:spPr>
        <a:xfrm>
          <a:off x="1954733" y="1289175"/>
          <a:ext cx="3116463" cy="328153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000" kern="1200" dirty="0" smtClean="0"/>
            <a:t>Niveles bajos de lípidos</a:t>
          </a:r>
          <a:endParaRPr lang="es-MX" sz="4000" kern="1200" dirty="0"/>
        </a:p>
      </dsp:txBody>
      <dsp:txXfrm>
        <a:off x="1954733" y="1289175"/>
        <a:ext cx="3116463" cy="3281536"/>
      </dsp:txXfrm>
    </dsp:sp>
    <dsp:sp modelId="{0F4CC910-3FFA-493B-8F4F-650056FE159F}">
      <dsp:nvSpPr>
        <dsp:cNvPr id="0" name=""/>
        <dsp:cNvSpPr/>
      </dsp:nvSpPr>
      <dsp:spPr>
        <a:xfrm>
          <a:off x="5550653" y="1289175"/>
          <a:ext cx="3116463" cy="328153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000" kern="1200" dirty="0" smtClean="0"/>
            <a:t>Muerte prematura</a:t>
          </a:r>
          <a:endParaRPr lang="es-MX" sz="3000" kern="1200" dirty="0"/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000" kern="1200" dirty="0" smtClean="0"/>
            <a:t>Suicidio</a:t>
          </a:r>
          <a:endParaRPr lang="es-MX" sz="3000" kern="1200" dirty="0"/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000" kern="1200" dirty="0" smtClean="0"/>
            <a:t>Depresión ansiedad</a:t>
          </a: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000" kern="1200" dirty="0" smtClean="0"/>
            <a:t>Conductas violentas</a:t>
          </a:r>
          <a:endParaRPr lang="es-MX" sz="3000" kern="1200" dirty="0"/>
        </a:p>
      </dsp:txBody>
      <dsp:txXfrm>
        <a:off x="5550653" y="1289175"/>
        <a:ext cx="3116463" cy="3281536"/>
      </dsp:txXfrm>
    </dsp:sp>
    <dsp:sp modelId="{C85324AB-F339-4731-A2D8-AB418AAAE060}">
      <dsp:nvSpPr>
        <dsp:cNvPr id="0" name=""/>
        <dsp:cNvSpPr/>
      </dsp:nvSpPr>
      <dsp:spPr>
        <a:xfrm rot="5400000">
          <a:off x="-1510239" y="1523107"/>
          <a:ext cx="4219118" cy="1198639"/>
        </a:xfrm>
        <a:prstGeom prst="rightArrow">
          <a:avLst>
            <a:gd name="adj1" fmla="val 49830"/>
            <a:gd name="adj2" fmla="val 6066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700" kern="1200" dirty="0"/>
        </a:p>
      </dsp:txBody>
      <dsp:txXfrm>
        <a:off x="-1329084" y="1642631"/>
        <a:ext cx="3856807" cy="597281"/>
      </dsp:txXfrm>
    </dsp:sp>
    <dsp:sp modelId="{22635A93-46E3-4E11-83E3-13CEE708A9F4}">
      <dsp:nvSpPr>
        <dsp:cNvPr id="0" name=""/>
        <dsp:cNvSpPr/>
      </dsp:nvSpPr>
      <dsp:spPr>
        <a:xfrm rot="16200000">
          <a:off x="7912971" y="3151007"/>
          <a:ext cx="4219118" cy="1198639"/>
        </a:xfrm>
        <a:prstGeom prst="rightArrow">
          <a:avLst>
            <a:gd name="adj1" fmla="val 49830"/>
            <a:gd name="adj2" fmla="val 60660"/>
          </a:avLst>
        </a:prstGeom>
        <a:solidFill>
          <a:schemeClr val="accent5">
            <a:tint val="50000"/>
            <a:hueOff val="-6545515"/>
            <a:satOff val="-37136"/>
            <a:lumOff val="9289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700" kern="1200"/>
        </a:p>
      </dsp:txBody>
      <dsp:txXfrm>
        <a:off x="8094127" y="3632842"/>
        <a:ext cx="3856807" cy="5972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C8064-9635-42D9-B1F9-B8D9175A85D5}">
      <dsp:nvSpPr>
        <dsp:cNvPr id="0" name=""/>
        <dsp:cNvSpPr/>
      </dsp:nvSpPr>
      <dsp:spPr>
        <a:xfrm>
          <a:off x="2435377" y="429214"/>
          <a:ext cx="5703111" cy="5713608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900" kern="1200" dirty="0" smtClean="0"/>
            <a:t>Síntomas depresivos e intentos suicidas</a:t>
          </a:r>
          <a:endParaRPr lang="es-MX" sz="2900" kern="1200" dirty="0"/>
        </a:p>
      </dsp:txBody>
      <dsp:txXfrm>
        <a:off x="5441053" y="1639954"/>
        <a:ext cx="2036825" cy="1700478"/>
      </dsp:txXfrm>
    </dsp:sp>
    <dsp:sp modelId="{9F01E8EC-32EC-44EC-9B56-9A602B6AA819}">
      <dsp:nvSpPr>
        <dsp:cNvPr id="0" name=""/>
        <dsp:cNvSpPr/>
      </dsp:nvSpPr>
      <dsp:spPr>
        <a:xfrm>
          <a:off x="2332985" y="651580"/>
          <a:ext cx="5674173" cy="5674173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0000"/>
                <a:tint val="98000"/>
                <a:lumMod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000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900" kern="1200" dirty="0" smtClean="0"/>
            <a:t>¿Niveles bajos de lípidos?</a:t>
          </a:r>
          <a:endParaRPr lang="es-MX" sz="2900" kern="1200" dirty="0"/>
        </a:p>
      </dsp:txBody>
      <dsp:txXfrm>
        <a:off x="3683979" y="4333038"/>
        <a:ext cx="3039735" cy="1486092"/>
      </dsp:txXfrm>
    </dsp:sp>
    <dsp:sp modelId="{03E0130F-B3A5-44F0-A38B-8DFD90CE40B7}">
      <dsp:nvSpPr>
        <dsp:cNvPr id="0" name=""/>
        <dsp:cNvSpPr/>
      </dsp:nvSpPr>
      <dsp:spPr>
        <a:xfrm>
          <a:off x="2216124" y="448931"/>
          <a:ext cx="5674173" cy="5674173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98000"/>
                <a:lumMod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900" kern="1200" dirty="0" smtClean="0"/>
            <a:t>Disociación</a:t>
          </a:r>
          <a:endParaRPr lang="es-MX" sz="2900" kern="1200" dirty="0"/>
        </a:p>
      </dsp:txBody>
      <dsp:txXfrm>
        <a:off x="2873383" y="1651316"/>
        <a:ext cx="2026490" cy="1688742"/>
      </dsp:txXfrm>
    </dsp:sp>
    <dsp:sp modelId="{01C04545-998F-4820-A615-A14D0951B6C4}">
      <dsp:nvSpPr>
        <dsp:cNvPr id="0" name=""/>
        <dsp:cNvSpPr/>
      </dsp:nvSpPr>
      <dsp:spPr>
        <a:xfrm>
          <a:off x="2098965" y="97548"/>
          <a:ext cx="6376689" cy="637668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shade val="9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529EB0-7A5C-4102-BB1C-14275FD1BB0E}">
      <dsp:nvSpPr>
        <dsp:cNvPr id="0" name=""/>
        <dsp:cNvSpPr/>
      </dsp:nvSpPr>
      <dsp:spPr>
        <a:xfrm>
          <a:off x="1981727" y="299963"/>
          <a:ext cx="6376689" cy="637668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3">
                <a:shade val="90000"/>
                <a:hueOff val="186081"/>
                <a:satOff val="-1793"/>
                <a:lumOff val="14567"/>
                <a:alphaOff val="0"/>
                <a:tint val="98000"/>
                <a:lumMod val="100000"/>
              </a:schemeClr>
            </a:gs>
            <a:gs pos="100000">
              <a:schemeClr val="accent3">
                <a:shade val="90000"/>
                <a:hueOff val="186081"/>
                <a:satOff val="-1793"/>
                <a:lumOff val="1456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229809-57B8-46C9-8829-7FC4B7B002AA}">
      <dsp:nvSpPr>
        <dsp:cNvPr id="0" name=""/>
        <dsp:cNvSpPr/>
      </dsp:nvSpPr>
      <dsp:spPr>
        <a:xfrm>
          <a:off x="1864398" y="97673"/>
          <a:ext cx="6376689" cy="637668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3">
                <a:shade val="90000"/>
                <a:hueOff val="372162"/>
                <a:satOff val="-3586"/>
                <a:lumOff val="29134"/>
                <a:alphaOff val="0"/>
                <a:tint val="98000"/>
                <a:lumMod val="100000"/>
              </a:schemeClr>
            </a:gs>
            <a:gs pos="100000">
              <a:schemeClr val="accent3">
                <a:shade val="90000"/>
                <a:hueOff val="372162"/>
                <a:satOff val="-3586"/>
                <a:lumOff val="2913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48965-F00B-4B67-8AE9-2F8C426FFF43}">
      <dsp:nvSpPr>
        <dsp:cNvPr id="0" name=""/>
        <dsp:cNvSpPr/>
      </dsp:nvSpPr>
      <dsp:spPr>
        <a:xfrm rot="16200000">
          <a:off x="-734948" y="736184"/>
          <a:ext cx="4687910" cy="3215540"/>
        </a:xfrm>
        <a:prstGeom prst="flowChartManualOperati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806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200" kern="1200" dirty="0" smtClean="0"/>
            <a:t>Primera fase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500" kern="1200" dirty="0" smtClean="0"/>
            <a:t>Analizar conflictos que llevan a la disociación aguda</a:t>
          </a:r>
          <a:endParaRPr lang="es-MX" sz="2500" kern="1200" dirty="0"/>
        </a:p>
      </dsp:txBody>
      <dsp:txXfrm rot="5400000">
        <a:off x="1237" y="937581"/>
        <a:ext cx="3215540" cy="2812746"/>
      </dsp:txXfrm>
    </dsp:sp>
    <dsp:sp modelId="{A098B74D-71A6-45A4-A56B-58CA27BD6196}">
      <dsp:nvSpPr>
        <dsp:cNvPr id="0" name=""/>
        <dsp:cNvSpPr/>
      </dsp:nvSpPr>
      <dsp:spPr>
        <a:xfrm rot="16200000">
          <a:off x="2695998" y="736184"/>
          <a:ext cx="4687910" cy="3215540"/>
        </a:xfrm>
        <a:prstGeom prst="flowChartManualOperation">
          <a:avLst/>
        </a:prstGeom>
        <a:gradFill rotWithShape="0">
          <a:gsLst>
            <a:gs pos="0">
              <a:schemeClr val="accent4">
                <a:hueOff val="-2191749"/>
                <a:satOff val="-2322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4">
                <a:hueOff val="-2191749"/>
                <a:satOff val="-2322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806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200" kern="1200" dirty="0" smtClean="0"/>
            <a:t>Segunda fase</a:t>
          </a:r>
          <a:endParaRPr lang="es-MX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500" kern="1200" dirty="0" smtClean="0"/>
            <a:t>Investigar la experiencia subjetiva del paciente</a:t>
          </a:r>
          <a:endParaRPr lang="es-MX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500" kern="1200" dirty="0" smtClean="0"/>
            <a:t>Analizar conflictos personales</a:t>
          </a:r>
          <a:endParaRPr lang="es-MX" sz="2500" kern="1200" dirty="0"/>
        </a:p>
      </dsp:txBody>
      <dsp:txXfrm rot="5400000">
        <a:off x="3432183" y="937581"/>
        <a:ext cx="3215540" cy="2812746"/>
      </dsp:txXfrm>
    </dsp:sp>
    <dsp:sp modelId="{14757B4D-7B5F-4838-B649-A7BD9987C131}">
      <dsp:nvSpPr>
        <dsp:cNvPr id="0" name=""/>
        <dsp:cNvSpPr/>
      </dsp:nvSpPr>
      <dsp:spPr>
        <a:xfrm rot="16200000">
          <a:off x="6178463" y="736184"/>
          <a:ext cx="4687910" cy="3215540"/>
        </a:xfrm>
        <a:prstGeom prst="flowChartManualOperation">
          <a:avLst/>
        </a:prstGeom>
        <a:gradFill rotWithShape="0">
          <a:gsLst>
            <a:gs pos="0">
              <a:schemeClr val="accent4">
                <a:hueOff val="-4383498"/>
                <a:satOff val="-4644"/>
                <a:lumOff val="-12548"/>
                <a:alphaOff val="0"/>
                <a:tint val="98000"/>
                <a:lumMod val="100000"/>
              </a:schemeClr>
            </a:gs>
            <a:gs pos="100000">
              <a:schemeClr val="accent4">
                <a:hueOff val="-4383498"/>
                <a:satOff val="-4644"/>
                <a:lumOff val="-1254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806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200" kern="1200" dirty="0" smtClean="0"/>
            <a:t>Tercera fase</a:t>
          </a:r>
          <a:endParaRPr lang="es-MX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500" kern="1200" dirty="0" smtClean="0"/>
            <a:t>Experiencias traumáticas </a:t>
          </a:r>
          <a:endParaRPr lang="es-MX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500" kern="1200" dirty="0" smtClean="0"/>
            <a:t>Repetición del escenario </a:t>
          </a:r>
          <a:endParaRPr lang="es-MX" sz="2500" kern="1200" dirty="0"/>
        </a:p>
      </dsp:txBody>
      <dsp:txXfrm rot="5400000">
        <a:off x="6914648" y="937581"/>
        <a:ext cx="3215540" cy="28127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A822F-43D5-47DE-960A-35554EF56086}">
      <dsp:nvSpPr>
        <dsp:cNvPr id="0" name=""/>
        <dsp:cNvSpPr/>
      </dsp:nvSpPr>
      <dsp:spPr>
        <a:xfrm>
          <a:off x="2280195" y="893576"/>
          <a:ext cx="3290589" cy="340019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200" kern="1200" dirty="0" smtClean="0"/>
            <a:t>Detectada entre los </a:t>
          </a:r>
          <a:r>
            <a:rPr lang="es-MX" sz="2200" b="1" kern="1200" dirty="0" smtClean="0"/>
            <a:t>niveles más bajos de lípidos</a:t>
          </a:r>
          <a:r>
            <a:rPr lang="es-MX" sz="2200" kern="1200" dirty="0" smtClean="0"/>
            <a:t> (colesterol total, LDL y triglicéridos) y un </a:t>
          </a:r>
          <a:r>
            <a:rPr lang="es-MX" sz="2200" b="1" kern="1200" dirty="0" smtClean="0"/>
            <a:t>mayor nivel de disociación</a:t>
          </a:r>
          <a:r>
            <a:rPr lang="es-MX" sz="2200" kern="1200" dirty="0" smtClean="0"/>
            <a:t> (puntuaciones DES).</a:t>
          </a:r>
          <a:endParaRPr lang="es-MX" sz="2200" kern="1200" dirty="0"/>
        </a:p>
      </dsp:txBody>
      <dsp:txXfrm>
        <a:off x="2806689" y="893576"/>
        <a:ext cx="2764095" cy="3400197"/>
      </dsp:txXfrm>
    </dsp:sp>
    <dsp:sp modelId="{05046650-C992-4365-8B66-DF1A5471F6CF}">
      <dsp:nvSpPr>
        <dsp:cNvPr id="0" name=""/>
        <dsp:cNvSpPr/>
      </dsp:nvSpPr>
      <dsp:spPr>
        <a:xfrm>
          <a:off x="2280195" y="4281747"/>
          <a:ext cx="3290589" cy="219482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200" kern="1200" dirty="0" smtClean="0"/>
            <a:t>Lo demuestran las </a:t>
          </a:r>
          <a:r>
            <a:rPr lang="es-MX" sz="2200" b="1" kern="1200" dirty="0" smtClean="0"/>
            <a:t>puntuaciones totales de DES</a:t>
          </a:r>
          <a:r>
            <a:rPr lang="es-MX" sz="2200" kern="1200" dirty="0" smtClean="0"/>
            <a:t>, al inicio y después de 3 y 8 semanas de tratamiento.</a:t>
          </a:r>
          <a:endParaRPr lang="es-MX" sz="2200" kern="1200" dirty="0"/>
        </a:p>
      </dsp:txBody>
      <dsp:txXfrm>
        <a:off x="2806689" y="4281747"/>
        <a:ext cx="2764095" cy="2194823"/>
      </dsp:txXfrm>
    </dsp:sp>
    <dsp:sp modelId="{356F18BA-4C31-417C-82C6-31ECD7581D59}">
      <dsp:nvSpPr>
        <dsp:cNvPr id="0" name=""/>
        <dsp:cNvSpPr/>
      </dsp:nvSpPr>
      <dsp:spPr>
        <a:xfrm>
          <a:off x="20" y="33081"/>
          <a:ext cx="2750669" cy="273300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200" kern="1200" dirty="0" smtClean="0"/>
            <a:t>Relación positiva significativa (p  0.05 )</a:t>
          </a:r>
          <a:endParaRPr lang="es-MX" sz="3200" kern="1200" dirty="0"/>
        </a:p>
      </dsp:txBody>
      <dsp:txXfrm>
        <a:off x="402846" y="433321"/>
        <a:ext cx="1945017" cy="19325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281F0-0119-449C-AFFC-CA7C314E365D}">
      <dsp:nvSpPr>
        <dsp:cNvPr id="0" name=""/>
        <dsp:cNvSpPr/>
      </dsp:nvSpPr>
      <dsp:spPr>
        <a:xfrm>
          <a:off x="2817026" y="854294"/>
          <a:ext cx="3368452" cy="3353604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200" kern="1200" dirty="0" smtClean="0"/>
            <a:t>La reducción DES, fue positivamente significativa (p = 0,018) relacionado sólo con el </a:t>
          </a:r>
          <a:r>
            <a:rPr lang="es-MX" sz="2200" b="1" kern="1200" dirty="0" smtClean="0"/>
            <a:t>aumento de los niveles de triglicéridos en el momento T2</a:t>
          </a:r>
          <a:r>
            <a:rPr lang="es-MX" sz="2200" kern="1200" dirty="0" smtClean="0"/>
            <a:t>, después de 8 semanas de tratamiento.</a:t>
          </a:r>
          <a:endParaRPr lang="es-MX" sz="2200" kern="1200" dirty="0"/>
        </a:p>
      </dsp:txBody>
      <dsp:txXfrm>
        <a:off x="3355979" y="854294"/>
        <a:ext cx="2829500" cy="3353604"/>
      </dsp:txXfrm>
    </dsp:sp>
    <dsp:sp modelId="{C4C4321D-6F50-40FD-A99C-3AC87247464A}">
      <dsp:nvSpPr>
        <dsp:cNvPr id="0" name=""/>
        <dsp:cNvSpPr/>
      </dsp:nvSpPr>
      <dsp:spPr>
        <a:xfrm>
          <a:off x="2833061" y="4207898"/>
          <a:ext cx="3282484" cy="213353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 smtClean="0"/>
            <a:t>No hubo relación significativa entre la edad , el sexo , otras características demográficas o clínicas y el tipo de DD</a:t>
          </a:r>
          <a:endParaRPr lang="es-MX" sz="2100" kern="1200" dirty="0"/>
        </a:p>
      </dsp:txBody>
      <dsp:txXfrm>
        <a:off x="3358259" y="4207898"/>
        <a:ext cx="2757286" cy="2133539"/>
      </dsp:txXfrm>
    </dsp:sp>
    <dsp:sp modelId="{441BA88A-D045-4F09-94E7-570322F666A1}">
      <dsp:nvSpPr>
        <dsp:cNvPr id="0" name=""/>
        <dsp:cNvSpPr/>
      </dsp:nvSpPr>
      <dsp:spPr>
        <a:xfrm>
          <a:off x="499107" y="15827"/>
          <a:ext cx="2739950" cy="268399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No se encontró relación significativa entre los niveles de HDL y el nivel de disociación</a:t>
          </a:r>
          <a:r>
            <a:rPr lang="es-MX" sz="2200" kern="1200" dirty="0" smtClean="0"/>
            <a:t>.</a:t>
          </a:r>
          <a:endParaRPr lang="es-MX" sz="2200" kern="1200" dirty="0"/>
        </a:p>
      </dsp:txBody>
      <dsp:txXfrm>
        <a:off x="900363" y="408889"/>
        <a:ext cx="1937438" cy="18978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3F6B9-E72D-47EA-950A-4EC4D56119DF}">
      <dsp:nvSpPr>
        <dsp:cNvPr id="0" name=""/>
        <dsp:cNvSpPr/>
      </dsp:nvSpPr>
      <dsp:spPr>
        <a:xfrm rot="5400000">
          <a:off x="688579" y="1342142"/>
          <a:ext cx="2009029" cy="334297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B3999A-E0D3-46E5-A17A-5907916AA5A5}">
      <dsp:nvSpPr>
        <dsp:cNvPr id="0" name=""/>
        <dsp:cNvSpPr/>
      </dsp:nvSpPr>
      <dsp:spPr>
        <a:xfrm>
          <a:off x="337811" y="2340972"/>
          <a:ext cx="3018060" cy="2645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smtClean="0"/>
            <a:t>Los </a:t>
          </a:r>
          <a:r>
            <a:rPr lang="es-MX" sz="2800" b="1" kern="1200" dirty="0" smtClean="0"/>
            <a:t>niveles de lípidos más bajos </a:t>
          </a:r>
          <a:r>
            <a:rPr lang="es-MX" sz="2800" kern="1200" dirty="0" smtClean="0"/>
            <a:t>están relacionados con un </a:t>
          </a:r>
          <a:r>
            <a:rPr lang="es-MX" sz="2800" b="1" kern="1200" dirty="0" smtClean="0"/>
            <a:t>mayor nivel de disociación.</a:t>
          </a:r>
          <a:endParaRPr lang="es-MX" sz="2800" b="1" kern="1200" dirty="0"/>
        </a:p>
      </dsp:txBody>
      <dsp:txXfrm>
        <a:off x="337811" y="2340972"/>
        <a:ext cx="3018060" cy="2645507"/>
      </dsp:txXfrm>
    </dsp:sp>
    <dsp:sp modelId="{39A1D46F-CDF6-4805-A72B-0D5EB389D60A}">
      <dsp:nvSpPr>
        <dsp:cNvPr id="0" name=""/>
        <dsp:cNvSpPr/>
      </dsp:nvSpPr>
      <dsp:spPr>
        <a:xfrm>
          <a:off x="2786427" y="1096028"/>
          <a:ext cx="569445" cy="56944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2">
                <a:hueOff val="4902333"/>
                <a:satOff val="-6877"/>
                <a:lumOff val="-1716"/>
                <a:alphaOff val="0"/>
                <a:tint val="98000"/>
                <a:lumMod val="100000"/>
              </a:schemeClr>
            </a:gs>
            <a:gs pos="100000">
              <a:schemeClr val="accent2">
                <a:hueOff val="4902333"/>
                <a:satOff val="-6877"/>
                <a:lumOff val="-1716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4902333"/>
              <a:satOff val="-6877"/>
              <a:lumOff val="-1716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DBF5E63-B323-4E66-B474-F649308FB6E0}">
      <dsp:nvSpPr>
        <dsp:cNvPr id="0" name=""/>
        <dsp:cNvSpPr/>
      </dsp:nvSpPr>
      <dsp:spPr>
        <a:xfrm rot="5400000">
          <a:off x="4367864" y="427886"/>
          <a:ext cx="2009029" cy="334297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hueOff val="9804666"/>
                <a:satOff val="-13755"/>
                <a:lumOff val="-3432"/>
                <a:alphaOff val="0"/>
                <a:tint val="98000"/>
                <a:lumMod val="100000"/>
              </a:schemeClr>
            </a:gs>
            <a:gs pos="100000">
              <a:schemeClr val="accent2">
                <a:hueOff val="9804666"/>
                <a:satOff val="-13755"/>
                <a:lumOff val="-3432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9804666"/>
              <a:satOff val="-13755"/>
              <a:lumOff val="-3432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72D9CC-0948-4796-81E5-B460C07613B5}">
      <dsp:nvSpPr>
        <dsp:cNvPr id="0" name=""/>
        <dsp:cNvSpPr/>
      </dsp:nvSpPr>
      <dsp:spPr>
        <a:xfrm>
          <a:off x="4032507" y="1426716"/>
          <a:ext cx="3018060" cy="2645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smtClean="0"/>
            <a:t>Un </a:t>
          </a:r>
          <a:r>
            <a:rPr lang="es-MX" sz="2800" b="1" kern="1200" dirty="0" smtClean="0"/>
            <a:t>mayor incremento en los niveles de triglicéridos </a:t>
          </a:r>
          <a:r>
            <a:rPr lang="es-MX" sz="2800" kern="1200" dirty="0" smtClean="0"/>
            <a:t>puede ser relacionados a un </a:t>
          </a:r>
          <a:r>
            <a:rPr lang="es-MX" sz="2800" b="1" kern="1200" dirty="0" smtClean="0"/>
            <a:t>mejor resultado en los pacientes con DD…</a:t>
          </a:r>
          <a:endParaRPr lang="es-MX" sz="2800" b="1" kern="1200" dirty="0"/>
        </a:p>
      </dsp:txBody>
      <dsp:txXfrm>
        <a:off x="4032507" y="1426716"/>
        <a:ext cx="3018060" cy="2645507"/>
      </dsp:txXfrm>
    </dsp:sp>
    <dsp:sp modelId="{2F48EBD1-D6E7-4C01-98DC-56CA3AEDAC32}">
      <dsp:nvSpPr>
        <dsp:cNvPr id="0" name=""/>
        <dsp:cNvSpPr/>
      </dsp:nvSpPr>
      <dsp:spPr>
        <a:xfrm>
          <a:off x="6481123" y="181772"/>
          <a:ext cx="569445" cy="56944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2">
                <a:hueOff val="14706999"/>
                <a:satOff val="-20632"/>
                <a:lumOff val="-5147"/>
                <a:alphaOff val="0"/>
                <a:tint val="98000"/>
                <a:lumMod val="100000"/>
              </a:schemeClr>
            </a:gs>
            <a:gs pos="100000">
              <a:schemeClr val="accent2">
                <a:hueOff val="14706999"/>
                <a:satOff val="-20632"/>
                <a:lumOff val="-5147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14706999"/>
              <a:satOff val="-20632"/>
              <a:lumOff val="-5147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E2AE0BF-B23A-489B-81B3-F5D0FAD73928}">
      <dsp:nvSpPr>
        <dsp:cNvPr id="0" name=""/>
        <dsp:cNvSpPr/>
      </dsp:nvSpPr>
      <dsp:spPr>
        <a:xfrm rot="5400000">
          <a:off x="8062560" y="-486370"/>
          <a:ext cx="2009029" cy="334297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hueOff val="19609332"/>
                <a:satOff val="-27509"/>
                <a:lumOff val="-6863"/>
                <a:alphaOff val="0"/>
                <a:tint val="98000"/>
                <a:lumMod val="100000"/>
              </a:schemeClr>
            </a:gs>
            <a:gs pos="100000">
              <a:schemeClr val="accent2">
                <a:hueOff val="19609332"/>
                <a:satOff val="-27509"/>
                <a:lumOff val="-6863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19609332"/>
              <a:satOff val="-27509"/>
              <a:lumOff val="-6863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1E0C4B-4955-4312-9D62-21E1552E1CC6}">
      <dsp:nvSpPr>
        <dsp:cNvPr id="0" name=""/>
        <dsp:cNvSpPr/>
      </dsp:nvSpPr>
      <dsp:spPr>
        <a:xfrm>
          <a:off x="7727203" y="512460"/>
          <a:ext cx="3018060" cy="2645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200" kern="1200" dirty="0" smtClean="0"/>
            <a:t>…Medido por una </a:t>
          </a:r>
          <a:r>
            <a:rPr lang="es-MX" sz="3200" b="1" kern="1200" dirty="0" smtClean="0"/>
            <a:t>disminución significativa de puntuaciones DES . </a:t>
          </a:r>
          <a:endParaRPr lang="es-MX" sz="3200" b="1" kern="1200" dirty="0"/>
        </a:p>
      </dsp:txBody>
      <dsp:txXfrm>
        <a:off x="7727203" y="512460"/>
        <a:ext cx="3018060" cy="26455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200D2-89D4-4ECF-A2CB-364E1E77AD94}">
      <dsp:nvSpPr>
        <dsp:cNvPr id="0" name=""/>
        <dsp:cNvSpPr/>
      </dsp:nvSpPr>
      <dsp:spPr>
        <a:xfrm rot="5400000">
          <a:off x="2901525" y="1681408"/>
          <a:ext cx="1487060" cy="16929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tint val="5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3BAEC64-0808-40EA-87CA-A05E2EB3004C}">
      <dsp:nvSpPr>
        <dsp:cNvPr id="0" name=""/>
        <dsp:cNvSpPr/>
      </dsp:nvSpPr>
      <dsp:spPr>
        <a:xfrm>
          <a:off x="2507544" y="32971"/>
          <a:ext cx="2503334" cy="175225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Pequeño tamaño de la muestra (n = 30 ) y la falta de grupo control.</a:t>
          </a:r>
          <a:endParaRPr lang="es-MX" sz="1900" kern="1200" dirty="0"/>
        </a:p>
      </dsp:txBody>
      <dsp:txXfrm>
        <a:off x="2593097" y="118524"/>
        <a:ext cx="2332228" cy="1581147"/>
      </dsp:txXfrm>
    </dsp:sp>
    <dsp:sp modelId="{C3724F46-A333-41E1-99BD-B536AD4D8748}">
      <dsp:nvSpPr>
        <dsp:cNvPr id="0" name=""/>
        <dsp:cNvSpPr/>
      </dsp:nvSpPr>
      <dsp:spPr>
        <a:xfrm>
          <a:off x="5010879" y="200089"/>
          <a:ext cx="1820687" cy="1416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8D602-592F-432D-88A7-9390C864A4FB}">
      <dsp:nvSpPr>
        <dsp:cNvPr id="0" name=""/>
        <dsp:cNvSpPr/>
      </dsp:nvSpPr>
      <dsp:spPr>
        <a:xfrm rot="5400000">
          <a:off x="4977056" y="3649767"/>
          <a:ext cx="1487060" cy="16929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2">
                <a:tint val="50000"/>
                <a:hueOff val="-47256"/>
                <a:satOff val="-1224"/>
                <a:lumOff val="8034"/>
                <a:alphaOff val="0"/>
                <a:tint val="98000"/>
                <a:lumMod val="100000"/>
              </a:schemeClr>
            </a:gs>
            <a:gs pos="100000">
              <a:schemeClr val="accent2">
                <a:tint val="50000"/>
                <a:hueOff val="-47256"/>
                <a:satOff val="-1224"/>
                <a:lumOff val="803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E74D3FB-4866-44F5-B274-33F060A513DB}">
      <dsp:nvSpPr>
        <dsp:cNvPr id="0" name=""/>
        <dsp:cNvSpPr/>
      </dsp:nvSpPr>
      <dsp:spPr>
        <a:xfrm>
          <a:off x="4583075" y="2001330"/>
          <a:ext cx="2503334" cy="175225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tint val="98000"/>
                <a:lumMod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000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No se incluyeron pacientes que requieren agentes farmacológicos </a:t>
          </a:r>
          <a:endParaRPr lang="es-MX" sz="1900" kern="1200" dirty="0"/>
        </a:p>
      </dsp:txBody>
      <dsp:txXfrm>
        <a:off x="4668628" y="2086883"/>
        <a:ext cx="2332228" cy="1581147"/>
      </dsp:txXfrm>
    </dsp:sp>
    <dsp:sp modelId="{B3283868-CA55-4E3C-94D3-F749F6AE0208}">
      <dsp:nvSpPr>
        <dsp:cNvPr id="0" name=""/>
        <dsp:cNvSpPr/>
      </dsp:nvSpPr>
      <dsp:spPr>
        <a:xfrm>
          <a:off x="7086410" y="2168447"/>
          <a:ext cx="1820687" cy="1416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CC80A-C743-426D-9103-2D9BD0251851}">
      <dsp:nvSpPr>
        <dsp:cNvPr id="0" name=""/>
        <dsp:cNvSpPr/>
      </dsp:nvSpPr>
      <dsp:spPr>
        <a:xfrm>
          <a:off x="6658606" y="3969688"/>
          <a:ext cx="2503334" cy="175225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tint val="98000"/>
                <a:lumMod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Estudios más amplios, incluyendo el grupo control deben confirmar estos datos preliminares</a:t>
          </a:r>
          <a:endParaRPr lang="es-MX" sz="1900" kern="1200" dirty="0" smtClean="0"/>
        </a:p>
      </dsp:txBody>
      <dsp:txXfrm>
        <a:off x="6744159" y="4055241"/>
        <a:ext cx="2332228" cy="1581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Lipid Levels in Dissociative Disorders: Effects</a:t>
            </a:r>
            <a:br>
              <a:rPr lang="en-US" dirty="0"/>
            </a:br>
            <a:r>
              <a:rPr lang="es-MX" dirty="0"/>
              <a:t>of </a:t>
            </a:r>
            <a:r>
              <a:rPr lang="es-MX" dirty="0" err="1"/>
              <a:t>Psychodynamic</a:t>
            </a:r>
            <a:r>
              <a:rPr lang="es-MX" dirty="0"/>
              <a:t> </a:t>
            </a:r>
            <a:r>
              <a:rPr lang="es-MX" dirty="0" err="1"/>
              <a:t>Psychotherapy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dirty="0" err="1"/>
              <a:t>Cristian</a:t>
            </a:r>
            <a:r>
              <a:rPr lang="fr-FR" sz="2400" dirty="0"/>
              <a:t> </a:t>
            </a:r>
            <a:r>
              <a:rPr lang="fr-FR" sz="2400" dirty="0" err="1"/>
              <a:t>Damsa</a:t>
            </a:r>
            <a:r>
              <a:rPr lang="fr-FR" sz="2400" dirty="0"/>
              <a:t> • Coralie </a:t>
            </a:r>
            <a:r>
              <a:rPr lang="fr-FR" sz="2400" dirty="0" err="1"/>
              <a:t>Lazignac</a:t>
            </a:r>
            <a:r>
              <a:rPr lang="fr-FR" sz="2400" dirty="0"/>
              <a:t> • Nick Miller • Susanne Maris •</a:t>
            </a:r>
            <a:br>
              <a:rPr lang="fr-FR" sz="2400" dirty="0"/>
            </a:br>
            <a:r>
              <a:rPr lang="es-MX" sz="2400" dirty="0"/>
              <a:t>Eric Adam • Kevin </a:t>
            </a:r>
            <a:r>
              <a:rPr lang="es-MX" sz="2400" dirty="0" err="1"/>
              <a:t>Rossignon</a:t>
            </a:r>
            <a:endParaRPr lang="es-MX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0" y="218941"/>
            <a:ext cx="32454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 smtClean="0"/>
              <a:t>EQUIPO: DENDRITAS</a:t>
            </a:r>
            <a:endParaRPr lang="es-MX" sz="4800" dirty="0"/>
          </a:p>
        </p:txBody>
      </p:sp>
    </p:spTree>
    <p:extLst>
      <p:ext uri="{BB962C8B-B14F-4D97-AF65-F5344CB8AC3E}">
        <p14:creationId xmlns:p14="http://schemas.microsoft.com/office/powerpoint/2010/main" val="41029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1" y="164123"/>
            <a:ext cx="10131425" cy="66938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4000" dirty="0" smtClean="0"/>
              <a:t>ANÁLISIS ESTADÍSTICO</a:t>
            </a:r>
          </a:p>
          <a:p>
            <a:pPr marL="0" indent="0">
              <a:buNone/>
            </a:pPr>
            <a:endParaRPr lang="es-MX" sz="3600" dirty="0"/>
          </a:p>
          <a:p>
            <a:pPr marL="0" indent="0" algn="just">
              <a:buNone/>
            </a:pPr>
            <a:r>
              <a:rPr lang="es-MX" sz="3600" dirty="0"/>
              <a:t>La diferencia en los parámetros clínicos y biológicos en los diferentes momentos de evaluación fue evaluado por análisis </a:t>
            </a:r>
            <a:r>
              <a:rPr lang="es-MX" sz="3600" dirty="0" smtClean="0"/>
              <a:t>ANOVA.</a:t>
            </a:r>
            <a:endParaRPr lang="es-MX" sz="3600" dirty="0"/>
          </a:p>
          <a:p>
            <a:pPr marL="0" indent="0" algn="just">
              <a:buNone/>
            </a:pPr>
            <a:endParaRPr lang="es-MX" sz="3600" dirty="0" smtClean="0"/>
          </a:p>
          <a:p>
            <a:pPr marL="0" indent="0" algn="just">
              <a:buNone/>
            </a:pPr>
            <a:r>
              <a:rPr lang="es-MX" sz="3600" dirty="0" smtClean="0"/>
              <a:t>La </a:t>
            </a:r>
            <a:r>
              <a:rPr lang="es-MX" sz="3600" dirty="0"/>
              <a:t>posible relación entre parámetros clínicos y biológicos se midió por análisis de Pearson. </a:t>
            </a:r>
            <a:endParaRPr lang="es-MX" sz="3600" dirty="0" smtClean="0"/>
          </a:p>
          <a:p>
            <a:pPr marL="0" indent="0" algn="just">
              <a:buNone/>
            </a:pPr>
            <a:endParaRPr lang="es-MX" sz="3600" dirty="0" smtClean="0"/>
          </a:p>
          <a:p>
            <a:pPr marL="0" indent="0" algn="just">
              <a:buNone/>
            </a:pPr>
            <a:r>
              <a:rPr lang="es-MX" sz="3600" dirty="0" smtClean="0"/>
              <a:t>Se consideraron necesarios </a:t>
            </a:r>
            <a:r>
              <a:rPr lang="es-MX" sz="3600" dirty="0"/>
              <a:t>30 pacientes para detectar, a nivel de significación del 5%, con una potencia del 80%, una diferencia de éxito del 30% entre las </a:t>
            </a:r>
            <a:r>
              <a:rPr lang="es-MX" sz="3600" dirty="0" smtClean="0"/>
              <a:t>evaluaciones de </a:t>
            </a:r>
            <a:r>
              <a:rPr lang="es-MX" sz="3600" dirty="0"/>
              <a:t>seguimiento (variación CGI-I</a:t>
            </a:r>
            <a:r>
              <a:rPr lang="es-MX" sz="3600" dirty="0" smtClean="0"/>
              <a:t>).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8237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19314" y="333830"/>
            <a:ext cx="1164045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 smtClean="0"/>
              <a:t>RESULTADOS</a:t>
            </a:r>
            <a:endParaRPr lang="es-MX" sz="2800" dirty="0" smtClean="0"/>
          </a:p>
          <a:p>
            <a:endParaRPr lang="es-MX" sz="2800" dirty="0" smtClean="0"/>
          </a:p>
          <a:p>
            <a:pPr algn="just"/>
            <a:endParaRPr lang="es-MX" sz="2800" dirty="0"/>
          </a:p>
          <a:p>
            <a:pPr algn="just"/>
            <a:r>
              <a:rPr lang="es-MX" sz="2800" dirty="0" smtClean="0"/>
              <a:t>Tratamiento </a:t>
            </a:r>
            <a:r>
              <a:rPr lang="es-MX" sz="2800" dirty="0"/>
              <a:t>psicoterapéutico específico fue eficaz para mejorar de la disociación </a:t>
            </a:r>
            <a:r>
              <a:rPr lang="es-MX" sz="2800" dirty="0" smtClean="0"/>
              <a:t>, porque </a:t>
            </a:r>
            <a:r>
              <a:rPr lang="es-MX" sz="2800" dirty="0"/>
              <a:t>el 83% de los pacientes cumplen con </a:t>
            </a:r>
            <a:r>
              <a:rPr lang="es-MX" sz="2800" dirty="0" smtClean="0"/>
              <a:t>los criterios </a:t>
            </a:r>
            <a:r>
              <a:rPr lang="es-MX" sz="2800" dirty="0"/>
              <a:t>de éxito y disminuir sus niveles de </a:t>
            </a:r>
            <a:r>
              <a:rPr lang="es-MX" sz="2800" dirty="0" smtClean="0"/>
              <a:t>disociación con la reducción </a:t>
            </a:r>
            <a:r>
              <a:rPr lang="es-MX" sz="2800" dirty="0"/>
              <a:t>de al menos el 20 % de la DES, o reducción del </a:t>
            </a:r>
            <a:r>
              <a:rPr lang="es-MX" sz="2800" dirty="0" smtClean="0"/>
              <a:t>30 % </a:t>
            </a:r>
            <a:r>
              <a:rPr lang="es-MX" sz="2800" dirty="0"/>
              <a:t>en </a:t>
            </a:r>
            <a:r>
              <a:rPr lang="es-MX" sz="2800" dirty="0" smtClean="0"/>
              <a:t>la CGI –I.</a:t>
            </a:r>
          </a:p>
          <a:p>
            <a:endParaRPr lang="es-MX" sz="2800" dirty="0"/>
          </a:p>
          <a:p>
            <a:endParaRPr lang="es-MX" sz="2800" dirty="0" smtClean="0"/>
          </a:p>
          <a:p>
            <a:endParaRPr lang="es-MX" sz="2800" dirty="0"/>
          </a:p>
          <a:p>
            <a:endParaRPr lang="es-MX" sz="2800" dirty="0" smtClean="0"/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03806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3722" y="5377543"/>
            <a:ext cx="11938907" cy="1828800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s-MX" sz="5100" dirty="0" smtClean="0"/>
              <a:t>Fig. 1  Evolución </a:t>
            </a:r>
            <a:r>
              <a:rPr lang="es-MX" sz="5100" dirty="0"/>
              <a:t>de los niveles de lípidos </a:t>
            </a:r>
            <a:r>
              <a:rPr lang="es-MX" sz="5100" dirty="0" smtClean="0"/>
              <a:t>expresado </a:t>
            </a:r>
            <a:r>
              <a:rPr lang="es-MX" sz="5100" dirty="0"/>
              <a:t>en </a:t>
            </a:r>
            <a:r>
              <a:rPr lang="es-MX" sz="5100" dirty="0" err="1"/>
              <a:t>mmol</a:t>
            </a:r>
            <a:r>
              <a:rPr lang="es-MX" sz="5100" dirty="0"/>
              <a:t> / l (colesterol total, </a:t>
            </a:r>
            <a:r>
              <a:rPr lang="es-MX" sz="5100" dirty="0" smtClean="0"/>
              <a:t>LDL </a:t>
            </a:r>
            <a:r>
              <a:rPr lang="es-MX" sz="5100" dirty="0"/>
              <a:t>, </a:t>
            </a:r>
            <a:r>
              <a:rPr lang="es-MX" sz="5100" dirty="0" smtClean="0"/>
              <a:t>triglicéridos , HDL </a:t>
            </a:r>
            <a:r>
              <a:rPr lang="es-MX" sz="5100" dirty="0"/>
              <a:t>) durante el estudio </a:t>
            </a:r>
            <a:r>
              <a:rPr lang="es-MX" sz="5100" dirty="0" smtClean="0"/>
              <a:t>(después </a:t>
            </a:r>
            <a:r>
              <a:rPr lang="es-MX" sz="5100" dirty="0"/>
              <a:t>de 3 y 8 semanas de </a:t>
            </a:r>
            <a:r>
              <a:rPr lang="es-MX" sz="5100" dirty="0" smtClean="0"/>
              <a:t>tratamiento)</a:t>
            </a:r>
          </a:p>
          <a:p>
            <a:pPr algn="just"/>
            <a:endParaRPr lang="es-MX" dirty="0"/>
          </a:p>
          <a:p>
            <a:endParaRPr lang="es-MX" dirty="0" smtClean="0"/>
          </a:p>
          <a:p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915" y="419911"/>
            <a:ext cx="7570106" cy="4751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12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39493"/>
              </p:ext>
            </p:extLst>
          </p:nvPr>
        </p:nvGraphicFramePr>
        <p:xfrm>
          <a:off x="1770743" y="696685"/>
          <a:ext cx="9013372" cy="380398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013466"/>
                <a:gridCol w="2999953"/>
                <a:gridCol w="2999953"/>
              </a:tblGrid>
              <a:tr h="6191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</a:rPr>
                        <a:t> </a:t>
                      </a:r>
                      <a:endParaRPr lang="es-MX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b="1" dirty="0">
                          <a:effectLst/>
                        </a:rPr>
                        <a:t>DES Score</a:t>
                      </a:r>
                      <a:endParaRPr lang="es-MX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b="1" dirty="0">
                          <a:effectLst/>
                        </a:rPr>
                        <a:t>Standard </a:t>
                      </a:r>
                      <a:r>
                        <a:rPr lang="es-MX" sz="2400" b="1" dirty="0" err="1">
                          <a:effectLst/>
                        </a:rPr>
                        <a:t>Deviation</a:t>
                      </a:r>
                      <a:endParaRPr lang="es-MX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80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b="1" dirty="0">
                          <a:effectLst/>
                        </a:rPr>
                        <a:t>DES </a:t>
                      </a:r>
                      <a:r>
                        <a:rPr lang="es-MX" sz="2400" b="1" dirty="0" err="1">
                          <a:effectLst/>
                        </a:rPr>
                        <a:t>Baseline</a:t>
                      </a:r>
                      <a:endParaRPr lang="es-MX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b="1" dirty="0">
                          <a:effectLst/>
                        </a:rPr>
                        <a:t>47.57</a:t>
                      </a:r>
                      <a:endParaRPr lang="es-MX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b="1" dirty="0">
                          <a:effectLst/>
                        </a:rPr>
                        <a:t>6.7</a:t>
                      </a:r>
                      <a:endParaRPr lang="es-MX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38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DES After 3 weeks of treatment</a:t>
                      </a:r>
                      <a:endParaRPr lang="es-MX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33.63</a:t>
                      </a:r>
                      <a:endParaRPr lang="es-MX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9.0</a:t>
                      </a:r>
                      <a:endParaRPr lang="es-MX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38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DES After 8 weeks of treatment </a:t>
                      </a:r>
                      <a:endParaRPr lang="es-MX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23.73</a:t>
                      </a:r>
                      <a:endParaRPr lang="es-MX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15.6</a:t>
                      </a:r>
                      <a:endParaRPr lang="es-MX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609599" y="5038376"/>
            <a:ext cx="10943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/>
              <a:t>Tabla1. Evolución de Puntajes DES: Línea base Vs. 3 y 8 semanas de evolución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63599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455317"/>
              </p:ext>
            </p:extLst>
          </p:nvPr>
        </p:nvGraphicFramePr>
        <p:xfrm>
          <a:off x="0" y="174171"/>
          <a:ext cx="6095999" cy="6480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4103673176"/>
              </p:ext>
            </p:extLst>
          </p:nvPr>
        </p:nvGraphicFramePr>
        <p:xfrm>
          <a:off x="5355771" y="159658"/>
          <a:ext cx="7242629" cy="634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601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b="1" dirty="0" smtClean="0"/>
              <a:t>DISCUSIÓN</a:t>
            </a:r>
            <a:r>
              <a:rPr lang="es-MX" dirty="0" smtClean="0"/>
              <a:t>	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742122"/>
              </p:ext>
            </p:extLst>
          </p:nvPr>
        </p:nvGraphicFramePr>
        <p:xfrm>
          <a:off x="1208314" y="870858"/>
          <a:ext cx="10751458" cy="5167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55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2800" y="-159658"/>
            <a:ext cx="10131425" cy="1456267"/>
          </a:xfrm>
        </p:spPr>
        <p:txBody>
          <a:bodyPr/>
          <a:lstStyle/>
          <a:p>
            <a:r>
              <a:rPr lang="es-MX" sz="4000" b="1" dirty="0" smtClean="0"/>
              <a:t>LIMITACIONES y conclusiones</a:t>
            </a:r>
            <a:endParaRPr lang="es-MX" b="1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864309"/>
              </p:ext>
            </p:extLst>
          </p:nvPr>
        </p:nvGraphicFramePr>
        <p:xfrm>
          <a:off x="130628" y="1103086"/>
          <a:ext cx="11669486" cy="5754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900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422400" y="2353425"/>
            <a:ext cx="9289142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15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¡GRACIAS!</a:t>
            </a:r>
            <a:endParaRPr lang="es-ES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07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459137"/>
              </p:ext>
            </p:extLst>
          </p:nvPr>
        </p:nvGraphicFramePr>
        <p:xfrm>
          <a:off x="685799" y="437881"/>
          <a:ext cx="10621851" cy="5859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165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2276" y="103031"/>
            <a:ext cx="11256135" cy="67549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sz="36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366418217"/>
              </p:ext>
            </p:extLst>
          </p:nvPr>
        </p:nvGraphicFramePr>
        <p:xfrm>
          <a:off x="978794" y="103032"/>
          <a:ext cx="10354614" cy="6754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83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dirty="0" smtClean="0"/>
              <a:t>objetivos</a:t>
            </a:r>
            <a:endParaRPr lang="es-MX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2770" y="1910247"/>
            <a:ext cx="10131425" cy="3649133"/>
          </a:xfrm>
        </p:spPr>
        <p:txBody>
          <a:bodyPr>
            <a:normAutofit fontScale="77500" lnSpcReduction="20000"/>
          </a:bodyPr>
          <a:lstStyle/>
          <a:p>
            <a:r>
              <a:rPr lang="es-MX" sz="4000" dirty="0" smtClean="0"/>
              <a:t>Investigar </a:t>
            </a:r>
            <a:r>
              <a:rPr lang="es-MX" sz="4000" dirty="0"/>
              <a:t>la evolución </a:t>
            </a:r>
            <a:r>
              <a:rPr lang="es-MX" sz="4000" dirty="0" smtClean="0"/>
              <a:t>en </a:t>
            </a:r>
            <a:r>
              <a:rPr lang="es-MX" sz="4000" dirty="0"/>
              <a:t>los niveles de lípidos durante </a:t>
            </a:r>
            <a:r>
              <a:rPr lang="es-MX" sz="4000" dirty="0" smtClean="0"/>
              <a:t>un programa específico </a:t>
            </a:r>
            <a:r>
              <a:rPr lang="es-MX" sz="4000" dirty="0"/>
              <a:t>de 8 semanas de psicoterapia psicodinámica (PP) </a:t>
            </a:r>
            <a:r>
              <a:rPr lang="es-MX" sz="4000" dirty="0" smtClean="0"/>
              <a:t>de tratamiento </a:t>
            </a:r>
            <a:r>
              <a:rPr lang="es-MX" sz="4000" dirty="0"/>
              <a:t>para los pacientes con DD</a:t>
            </a:r>
            <a:r>
              <a:rPr lang="es-MX" sz="4000" dirty="0" smtClean="0"/>
              <a:t>.</a:t>
            </a:r>
          </a:p>
          <a:p>
            <a:endParaRPr lang="es-MX" sz="4000" dirty="0"/>
          </a:p>
          <a:p>
            <a:r>
              <a:rPr lang="es-MX" sz="4000" dirty="0" smtClean="0"/>
              <a:t>Observar la </a:t>
            </a:r>
            <a:r>
              <a:rPr lang="es-MX" sz="4000" dirty="0"/>
              <a:t>relación dinámica entre </a:t>
            </a:r>
            <a:r>
              <a:rPr lang="es-MX" sz="4000" dirty="0" smtClean="0"/>
              <a:t>el nivel </a:t>
            </a:r>
            <a:r>
              <a:rPr lang="es-MX" sz="4000" dirty="0"/>
              <a:t>de disociación durante un tratamiento psicoterapéutico específico y los niveles de </a:t>
            </a:r>
            <a:r>
              <a:rPr lang="es-MX" sz="4000" dirty="0" smtClean="0"/>
              <a:t>lípidos.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3630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dirty="0" smtClean="0"/>
              <a:t>Método </a:t>
            </a:r>
            <a:endParaRPr lang="es-MX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1472366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 smtClean="0"/>
              <a:t>Se  les aplico el </a:t>
            </a:r>
            <a:r>
              <a:rPr lang="es-MX" sz="3600" b="1" dirty="0" err="1"/>
              <a:t>Dissociative</a:t>
            </a:r>
            <a:r>
              <a:rPr lang="es-MX" sz="3600" b="1" dirty="0"/>
              <a:t> </a:t>
            </a:r>
            <a:r>
              <a:rPr lang="es-MX" sz="3600" b="1" dirty="0" err="1"/>
              <a:t>Experiences</a:t>
            </a:r>
            <a:r>
              <a:rPr lang="es-MX" sz="3600" b="1" dirty="0"/>
              <a:t> </a:t>
            </a:r>
            <a:r>
              <a:rPr lang="es-MX" sz="3600" b="1" dirty="0" err="1"/>
              <a:t>Scale</a:t>
            </a:r>
            <a:r>
              <a:rPr lang="es-MX" sz="3600" b="1" dirty="0"/>
              <a:t> (DES</a:t>
            </a:r>
            <a:r>
              <a:rPr lang="es-MX" sz="3600" b="1" dirty="0" smtClean="0"/>
              <a:t>) </a:t>
            </a:r>
            <a:r>
              <a:rPr lang="es-MX" sz="3600" dirty="0" smtClean="0"/>
              <a:t>a</a:t>
            </a:r>
            <a:r>
              <a:rPr lang="es-MX" sz="3600" b="1" dirty="0" smtClean="0"/>
              <a:t> </a:t>
            </a:r>
            <a:r>
              <a:rPr lang="es-MX" sz="3600" dirty="0" smtClean="0"/>
              <a:t>238 pacientes de edades entre 18 y 65 años.</a:t>
            </a:r>
          </a:p>
          <a:p>
            <a:r>
              <a:rPr lang="es-MX" sz="3600" dirty="0"/>
              <a:t>Si su puntuación de disociación era igual o superior a 30</a:t>
            </a:r>
            <a:r>
              <a:rPr lang="en-US" sz="3600" dirty="0" smtClean="0"/>
              <a:t>, se  </a:t>
            </a:r>
            <a:r>
              <a:rPr lang="en-US" sz="3600" dirty="0" err="1" smtClean="0"/>
              <a:t>aplica</a:t>
            </a:r>
            <a:r>
              <a:rPr lang="en-US" sz="3600" dirty="0" smtClean="0"/>
              <a:t> la </a:t>
            </a:r>
            <a:r>
              <a:rPr lang="en-US" sz="3600" b="1" dirty="0" smtClean="0"/>
              <a:t>Structured Clinical </a:t>
            </a:r>
            <a:r>
              <a:rPr lang="en-US" sz="3600" b="1" dirty="0"/>
              <a:t>Interview for DSM-IV Dissociative Disorders (SCID)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325215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Criterios de exclusión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807217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es-MX" sz="2800" dirty="0"/>
              <a:t>P</a:t>
            </a:r>
            <a:r>
              <a:rPr lang="es-MX" sz="2800" dirty="0" smtClean="0"/>
              <a:t>resencia </a:t>
            </a:r>
            <a:r>
              <a:rPr lang="es-MX" sz="2800" dirty="0"/>
              <a:t>de una enfermedad médica </a:t>
            </a:r>
            <a:r>
              <a:rPr lang="es-MX" sz="2800" dirty="0" smtClean="0"/>
              <a:t>grave</a:t>
            </a:r>
          </a:p>
          <a:p>
            <a:r>
              <a:rPr lang="es-MX" sz="2800" dirty="0"/>
              <a:t>E</a:t>
            </a:r>
            <a:r>
              <a:rPr lang="es-MX" sz="2800" dirty="0" smtClean="0"/>
              <a:t>mbarazo </a:t>
            </a:r>
            <a:r>
              <a:rPr lang="es-MX" sz="2800" dirty="0"/>
              <a:t>o </a:t>
            </a:r>
            <a:r>
              <a:rPr lang="es-MX" sz="2800" dirty="0" smtClean="0"/>
              <a:t> lactancia</a:t>
            </a:r>
          </a:p>
          <a:p>
            <a:r>
              <a:rPr lang="es-MX" sz="2800" dirty="0"/>
              <a:t>I</a:t>
            </a:r>
            <a:r>
              <a:rPr lang="es-MX" sz="2800" dirty="0" smtClean="0"/>
              <a:t>deación suicida</a:t>
            </a:r>
          </a:p>
          <a:p>
            <a:r>
              <a:rPr lang="es-MX" sz="2800" dirty="0"/>
              <a:t>D</a:t>
            </a:r>
            <a:r>
              <a:rPr lang="es-MX" sz="2800" dirty="0" smtClean="0"/>
              <a:t>ependencia </a:t>
            </a:r>
            <a:r>
              <a:rPr lang="es-MX" sz="2800" dirty="0"/>
              <a:t>de </a:t>
            </a:r>
            <a:r>
              <a:rPr lang="es-MX" sz="2800" dirty="0" smtClean="0"/>
              <a:t>sustancias</a:t>
            </a:r>
          </a:p>
          <a:p>
            <a:r>
              <a:rPr lang="es-MX" sz="2800" dirty="0" err="1"/>
              <a:t>D</a:t>
            </a:r>
            <a:r>
              <a:rPr lang="es-MX" sz="2800" dirty="0" err="1" smtClean="0"/>
              <a:t>islipidemia</a:t>
            </a:r>
            <a:r>
              <a:rPr lang="es-MX" sz="2800" dirty="0"/>
              <a:t>, o la participación en otro ensayo de la droga dentro de 4 semanas antes de la inscripción en este estudio. </a:t>
            </a:r>
            <a:endParaRPr lang="es-MX" sz="2800" dirty="0" smtClean="0"/>
          </a:p>
          <a:p>
            <a:r>
              <a:rPr lang="es-MX" sz="2800" b="1" dirty="0" smtClean="0"/>
              <a:t>32 PACIENTES CONTINUARON CON EL TRATAMIENTO</a:t>
            </a:r>
            <a:r>
              <a:rPr lang="es-MX" sz="2800" dirty="0" smtClean="0"/>
              <a:t> 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39168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70457"/>
            <a:ext cx="10131425" cy="6413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dirty="0"/>
              <a:t>Los pacientes fueron evaluados antes (T1) y después de tres (</a:t>
            </a:r>
            <a:r>
              <a:rPr lang="es-MX" sz="3200" dirty="0" smtClean="0"/>
              <a:t>T2) </a:t>
            </a:r>
            <a:r>
              <a:rPr lang="es-MX" sz="3200" dirty="0"/>
              <a:t>y ocho (T3) semanas de </a:t>
            </a:r>
            <a:r>
              <a:rPr lang="es-MX" sz="3200" dirty="0" smtClean="0"/>
              <a:t> tratamiento</a:t>
            </a:r>
          </a:p>
          <a:p>
            <a:pPr marL="0" indent="0">
              <a:buNone/>
            </a:pPr>
            <a:r>
              <a:rPr lang="es-MX" sz="3600" b="1" dirty="0" smtClean="0"/>
              <a:t>Evaluaciones:</a:t>
            </a:r>
          </a:p>
          <a:p>
            <a:r>
              <a:rPr lang="es-MX" sz="3200" dirty="0" smtClean="0"/>
              <a:t>DES</a:t>
            </a:r>
          </a:p>
          <a:p>
            <a:r>
              <a:rPr lang="es-MX" sz="3200" dirty="0" err="1" smtClean="0"/>
              <a:t>Clinical</a:t>
            </a:r>
            <a:r>
              <a:rPr lang="es-MX" sz="3200" dirty="0" smtClean="0"/>
              <a:t> </a:t>
            </a:r>
            <a:r>
              <a:rPr lang="es-MX" sz="3200" dirty="0"/>
              <a:t>Global </a:t>
            </a:r>
            <a:r>
              <a:rPr lang="es-MX" sz="3200" dirty="0" err="1" smtClean="0"/>
              <a:t>Impression</a:t>
            </a:r>
            <a:r>
              <a:rPr lang="es-MX" sz="3200" dirty="0" smtClean="0"/>
              <a:t> and </a:t>
            </a:r>
            <a:r>
              <a:rPr lang="es-MX" sz="3200" dirty="0" err="1"/>
              <a:t>Improvement</a:t>
            </a:r>
            <a:r>
              <a:rPr lang="es-MX" sz="3200" dirty="0"/>
              <a:t> </a:t>
            </a:r>
            <a:r>
              <a:rPr lang="es-MX" sz="3200" dirty="0" err="1"/>
              <a:t>Scale</a:t>
            </a:r>
            <a:r>
              <a:rPr lang="es-MX" sz="3200" dirty="0"/>
              <a:t> (</a:t>
            </a:r>
            <a:r>
              <a:rPr lang="es-MX" sz="3200" dirty="0" smtClean="0"/>
              <a:t>CGI-I)</a:t>
            </a:r>
          </a:p>
          <a:p>
            <a:r>
              <a:rPr lang="es-MX" sz="3200" dirty="0" smtClean="0"/>
              <a:t>Hamilton </a:t>
            </a:r>
            <a:r>
              <a:rPr lang="es-MX" sz="3200" dirty="0" err="1"/>
              <a:t>Depression</a:t>
            </a:r>
            <a:r>
              <a:rPr lang="es-MX" sz="3200" dirty="0"/>
              <a:t> Rating </a:t>
            </a:r>
            <a:r>
              <a:rPr lang="es-MX" sz="3200" dirty="0" err="1"/>
              <a:t>Scale</a:t>
            </a:r>
            <a:r>
              <a:rPr lang="es-MX" sz="3200" dirty="0"/>
              <a:t> (</a:t>
            </a:r>
            <a:r>
              <a:rPr lang="es-MX" sz="3200" dirty="0" smtClean="0"/>
              <a:t>HDRS)</a:t>
            </a:r>
          </a:p>
          <a:p>
            <a:r>
              <a:rPr lang="es-MX" sz="3200" dirty="0" smtClean="0"/>
              <a:t>Montgomery </a:t>
            </a:r>
            <a:r>
              <a:rPr lang="es-MX" sz="3200" dirty="0"/>
              <a:t>and </a:t>
            </a:r>
            <a:r>
              <a:rPr lang="es-MX" sz="3200" dirty="0" err="1"/>
              <a:t>Asberg</a:t>
            </a:r>
            <a:r>
              <a:rPr lang="es-MX" sz="3200" dirty="0"/>
              <a:t> </a:t>
            </a:r>
            <a:r>
              <a:rPr lang="es-MX" sz="3200" dirty="0" err="1"/>
              <a:t>Depression</a:t>
            </a:r>
            <a:r>
              <a:rPr lang="es-MX" sz="3200" dirty="0"/>
              <a:t> Rating </a:t>
            </a:r>
            <a:r>
              <a:rPr lang="es-MX" sz="3200" dirty="0" err="1"/>
              <a:t>Scale</a:t>
            </a:r>
            <a:r>
              <a:rPr lang="es-MX" sz="3200" dirty="0"/>
              <a:t> </a:t>
            </a:r>
            <a:r>
              <a:rPr lang="es-MX" sz="3200" dirty="0" smtClean="0"/>
              <a:t>(</a:t>
            </a:r>
            <a:r>
              <a:rPr lang="es-MX" sz="3200" dirty="0" err="1" smtClean="0"/>
              <a:t>items</a:t>
            </a:r>
            <a:r>
              <a:rPr lang="es-MX" sz="3200" dirty="0" smtClean="0"/>
              <a:t> para suicidio) </a:t>
            </a:r>
            <a:r>
              <a:rPr lang="es-MX" sz="3200" dirty="0"/>
              <a:t>(MADRS</a:t>
            </a:r>
            <a:r>
              <a:rPr lang="es-MX" sz="3200" dirty="0" smtClean="0"/>
              <a:t>)</a:t>
            </a:r>
            <a:endParaRPr lang="es-MX" sz="3200" dirty="0"/>
          </a:p>
          <a:p>
            <a:r>
              <a:rPr lang="es-MX" sz="3200" dirty="0" err="1"/>
              <a:t>Helping</a:t>
            </a:r>
            <a:r>
              <a:rPr lang="es-MX" sz="3200" dirty="0"/>
              <a:t> Alliance </a:t>
            </a:r>
            <a:r>
              <a:rPr lang="es-MX" sz="3200" dirty="0" err="1"/>
              <a:t>Questionnaire</a:t>
            </a:r>
            <a:r>
              <a:rPr lang="es-MX" sz="3200" dirty="0"/>
              <a:t> of </a:t>
            </a:r>
            <a:r>
              <a:rPr lang="es-MX" sz="3200" dirty="0" err="1"/>
              <a:t>Luborsky</a:t>
            </a:r>
            <a:r>
              <a:rPr lang="es-MX" sz="3200" dirty="0"/>
              <a:t> [12]</a:t>
            </a:r>
          </a:p>
        </p:txBody>
      </p:sp>
    </p:spTree>
    <p:extLst>
      <p:ext uri="{BB962C8B-B14F-4D97-AF65-F5344CB8AC3E}">
        <p14:creationId xmlns:p14="http://schemas.microsoft.com/office/powerpoint/2010/main" val="8328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1"/>
            <a:ext cx="10131425" cy="5383368"/>
          </a:xfrm>
        </p:spPr>
        <p:txBody>
          <a:bodyPr>
            <a:normAutofit/>
          </a:bodyPr>
          <a:lstStyle/>
          <a:p>
            <a:r>
              <a:rPr lang="es-MX" sz="4000" dirty="0" smtClean="0"/>
              <a:t>Los niveles de </a:t>
            </a:r>
            <a:r>
              <a:rPr lang="es-MX" sz="4000" dirty="0"/>
              <a:t>colesterol total, triglicéridos, </a:t>
            </a:r>
            <a:r>
              <a:rPr lang="es-MX" sz="4000" dirty="0" smtClean="0"/>
              <a:t>lipoproteína de alta </a:t>
            </a:r>
            <a:r>
              <a:rPr lang="es-MX" sz="4000" dirty="0" smtClean="0"/>
              <a:t>densidad (HDL), </a:t>
            </a:r>
            <a:r>
              <a:rPr lang="es-MX" sz="4000" dirty="0"/>
              <a:t>las lipoproteínas de baja </a:t>
            </a:r>
            <a:r>
              <a:rPr lang="es-MX" sz="4000" dirty="0" smtClean="0"/>
              <a:t>densidad (LDL), </a:t>
            </a:r>
            <a:r>
              <a:rPr lang="es-MX" sz="4000" dirty="0"/>
              <a:t>y los niveles de lipoproteínas de muy baja densidad fueron </a:t>
            </a:r>
            <a:r>
              <a:rPr lang="es-MX" sz="4000" dirty="0" smtClean="0"/>
              <a:t>evaluados </a:t>
            </a:r>
            <a:r>
              <a:rPr lang="es-MX" sz="4000" dirty="0"/>
              <a:t>por la mañana entre las 8 y 9 de la mañana en todos </a:t>
            </a:r>
            <a:r>
              <a:rPr lang="es-MX" sz="4000" dirty="0" smtClean="0"/>
              <a:t>los sujetos</a:t>
            </a:r>
            <a:endParaRPr lang="es-MX" sz="4000" dirty="0"/>
          </a:p>
        </p:txBody>
      </p:sp>
      <p:pic>
        <p:nvPicPr>
          <p:cNvPr id="1026" name="Picture 2" descr="http://www.lapatilla.com/site/wp-content/uploads/2013/06/muestras-de-sang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279" y="4178478"/>
            <a:ext cx="3321721" cy="267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49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psicoterapéutico 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31112"/>
              </p:ext>
            </p:extLst>
          </p:nvPr>
        </p:nvGraphicFramePr>
        <p:xfrm>
          <a:off x="685800" y="1687132"/>
          <a:ext cx="10131425" cy="4687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749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244</TotalTime>
  <Words>754</Words>
  <Application>Microsoft Office PowerPoint</Application>
  <PresentationFormat>Personalizado</PresentationFormat>
  <Paragraphs>88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Celestial</vt:lpstr>
      <vt:lpstr>Lipid Levels in Dissociative Disorders: Effects of Psychodynamic Psychotherapy </vt:lpstr>
      <vt:lpstr>Presentación de PowerPoint</vt:lpstr>
      <vt:lpstr>Presentación de PowerPoint</vt:lpstr>
      <vt:lpstr>objetivos</vt:lpstr>
      <vt:lpstr>Método </vt:lpstr>
      <vt:lpstr>Criterios de exclusión</vt:lpstr>
      <vt:lpstr>Presentación de PowerPoint</vt:lpstr>
      <vt:lpstr>Presentación de PowerPoint</vt:lpstr>
      <vt:lpstr>Modelo psicoterapéutico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DISCUSIÓN </vt:lpstr>
      <vt:lpstr>LIMITACIONES y conclusiones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Lipid Levels in Dissociative Disorders: Effects of Psychodynamic Psychotherapy</dc:title>
  <dc:creator>Jezlía Alonso Sánchez</dc:creator>
  <cp:lastModifiedBy>Andy</cp:lastModifiedBy>
  <cp:revision>21</cp:revision>
  <dcterms:created xsi:type="dcterms:W3CDTF">2014-04-29T01:45:12Z</dcterms:created>
  <dcterms:modified xsi:type="dcterms:W3CDTF">2014-04-29T07:31:57Z</dcterms:modified>
</cp:coreProperties>
</file>