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2" r:id="rId5"/>
    <p:sldId id="273" r:id="rId6"/>
    <p:sldId id="263" r:id="rId7"/>
    <p:sldId id="274" r:id="rId8"/>
    <p:sldId id="266" r:id="rId9"/>
    <p:sldId id="264" r:id="rId10"/>
    <p:sldId id="270" r:id="rId11"/>
    <p:sldId id="276" r:id="rId12"/>
    <p:sldId id="275" r:id="rId13"/>
    <p:sldId id="269" r:id="rId14"/>
    <p:sldId id="271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660"/>
  </p:normalViewPr>
  <p:slideViewPr>
    <p:cSldViewPr>
      <p:cViewPr>
        <p:scale>
          <a:sx n="75" d="100"/>
          <a:sy n="75" d="100"/>
        </p:scale>
        <p:origin x="-12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B6705-3F09-4844-9EE7-63DBAA109E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16D484AF-1E77-4284-99FC-1BE7D9337C3B}">
      <dgm:prSet phldrT="[Texto]" custT="1"/>
      <dgm:spPr/>
      <dgm:t>
        <a:bodyPr/>
        <a:lstStyle/>
        <a:p>
          <a:r>
            <a:rPr lang="es-ES" sz="1100" b="1" dirty="0" smtClean="0"/>
            <a:t>Trastorno de Identidad </a:t>
          </a:r>
          <a:r>
            <a:rPr lang="es-ES" sz="1100" b="1" dirty="0" err="1" smtClean="0"/>
            <a:t>Disociativo</a:t>
          </a:r>
          <a:endParaRPr lang="es-ES" sz="1100" b="1" dirty="0"/>
        </a:p>
      </dgm:t>
    </dgm:pt>
    <dgm:pt modelId="{832073B8-16DF-4283-8FD4-F0406B955E60}" type="parTrans" cxnId="{54641745-922E-4690-B029-4F9C3E6AA869}">
      <dgm:prSet/>
      <dgm:spPr/>
      <dgm:t>
        <a:bodyPr/>
        <a:lstStyle/>
        <a:p>
          <a:endParaRPr lang="es-ES"/>
        </a:p>
      </dgm:t>
    </dgm:pt>
    <dgm:pt modelId="{8ECE44E6-F1F2-4656-BD2F-0AC3B98A77B2}" type="sibTrans" cxnId="{54641745-922E-4690-B029-4F9C3E6AA869}">
      <dgm:prSet/>
      <dgm:spPr/>
      <dgm:t>
        <a:bodyPr/>
        <a:lstStyle/>
        <a:p>
          <a:endParaRPr lang="es-ES"/>
        </a:p>
      </dgm:t>
    </dgm:pt>
    <dgm:pt modelId="{6B2BB422-8323-4DEC-9A12-8A9581B6DDE2}">
      <dgm:prSet phldrT="[Texto]" custT="1"/>
      <dgm:spPr/>
      <dgm:t>
        <a:bodyPr/>
        <a:lstStyle/>
        <a:p>
          <a:r>
            <a:rPr lang="es-MX" sz="1100" dirty="0" smtClean="0"/>
            <a:t>2 o más identidades/personalidades</a:t>
          </a:r>
          <a:endParaRPr lang="es-ES" sz="1100" dirty="0"/>
        </a:p>
      </dgm:t>
    </dgm:pt>
    <dgm:pt modelId="{53D1D603-C01E-46C3-8BEF-A1AA63D8E2F5}" type="parTrans" cxnId="{E7A26A53-C3CE-41ED-9CDF-4CE5088002B8}">
      <dgm:prSet/>
      <dgm:spPr/>
      <dgm:t>
        <a:bodyPr/>
        <a:lstStyle/>
        <a:p>
          <a:endParaRPr lang="es-ES"/>
        </a:p>
      </dgm:t>
    </dgm:pt>
    <dgm:pt modelId="{AACFF95F-3055-40B8-A9FE-27026D8D24F4}" type="sibTrans" cxnId="{E7A26A53-C3CE-41ED-9CDF-4CE5088002B8}">
      <dgm:prSet/>
      <dgm:spPr/>
      <dgm:t>
        <a:bodyPr/>
        <a:lstStyle/>
        <a:p>
          <a:endParaRPr lang="es-ES"/>
        </a:p>
      </dgm:t>
    </dgm:pt>
    <dgm:pt modelId="{878C7B8A-5148-425B-AD84-73CED54211CE}">
      <dgm:prSet custT="1"/>
      <dgm:spPr/>
      <dgm:t>
        <a:bodyPr/>
        <a:lstStyle/>
        <a:p>
          <a:r>
            <a:rPr lang="es-MX" sz="1100" dirty="0" smtClean="0"/>
            <a:t>Frecuentemente acompañado</a:t>
          </a:r>
        </a:p>
      </dgm:t>
    </dgm:pt>
    <dgm:pt modelId="{13BEEC4D-8DD9-4EA9-BBDF-1EBD469DBA08}" type="parTrans" cxnId="{E04E309F-9792-40A7-AA3D-A56C0EAAD3C6}">
      <dgm:prSet/>
      <dgm:spPr/>
      <dgm:t>
        <a:bodyPr/>
        <a:lstStyle/>
        <a:p>
          <a:endParaRPr lang="es-ES"/>
        </a:p>
      </dgm:t>
    </dgm:pt>
    <dgm:pt modelId="{6E040375-D4D6-4799-889F-310825056108}" type="sibTrans" cxnId="{E04E309F-9792-40A7-AA3D-A56C0EAAD3C6}">
      <dgm:prSet/>
      <dgm:spPr/>
      <dgm:t>
        <a:bodyPr/>
        <a:lstStyle/>
        <a:p>
          <a:endParaRPr lang="es-ES"/>
        </a:p>
      </dgm:t>
    </dgm:pt>
    <dgm:pt modelId="{F14CFAC3-3795-4AF0-9149-4E3C69A2BF4A}">
      <dgm:prSet custT="1"/>
      <dgm:spPr/>
      <dgm:t>
        <a:bodyPr/>
        <a:lstStyle/>
        <a:p>
          <a:r>
            <a:rPr lang="es-MX" sz="1100" dirty="0" smtClean="0"/>
            <a:t>despersonalización</a:t>
          </a:r>
        </a:p>
      </dgm:t>
    </dgm:pt>
    <dgm:pt modelId="{C882F767-7A7C-40C7-8564-F640442A66A2}" type="parTrans" cxnId="{3F480D9F-E0B8-41D2-B22F-F24B31C35801}">
      <dgm:prSet/>
      <dgm:spPr/>
      <dgm:t>
        <a:bodyPr/>
        <a:lstStyle/>
        <a:p>
          <a:endParaRPr lang="es-ES"/>
        </a:p>
      </dgm:t>
    </dgm:pt>
    <dgm:pt modelId="{6087FF94-6F40-4080-8AC9-65BCEEE6063A}" type="sibTrans" cxnId="{3F480D9F-E0B8-41D2-B22F-F24B31C35801}">
      <dgm:prSet/>
      <dgm:spPr/>
      <dgm:t>
        <a:bodyPr/>
        <a:lstStyle/>
        <a:p>
          <a:endParaRPr lang="es-ES"/>
        </a:p>
      </dgm:t>
    </dgm:pt>
    <dgm:pt modelId="{74E3C07F-49A5-4C53-97BB-8419C551DDF9}">
      <dgm:prSet custT="1"/>
      <dgm:spPr/>
      <dgm:t>
        <a:bodyPr/>
        <a:lstStyle/>
        <a:p>
          <a:r>
            <a:rPr lang="es-MX" sz="1100" dirty="0" err="1" smtClean="0"/>
            <a:t>desrealización</a:t>
          </a:r>
          <a:endParaRPr lang="es-MX" sz="1100" dirty="0" smtClean="0"/>
        </a:p>
      </dgm:t>
    </dgm:pt>
    <dgm:pt modelId="{E1DF9200-3BDA-471D-A2F6-30F9BE678031}" type="parTrans" cxnId="{BAE3AA2C-37CD-4C56-9020-1F7959AF857D}">
      <dgm:prSet/>
      <dgm:spPr/>
      <dgm:t>
        <a:bodyPr/>
        <a:lstStyle/>
        <a:p>
          <a:endParaRPr lang="es-ES"/>
        </a:p>
      </dgm:t>
    </dgm:pt>
    <dgm:pt modelId="{D7EDB112-D178-4CAC-9E28-7DCCF845C91F}" type="sibTrans" cxnId="{BAE3AA2C-37CD-4C56-9020-1F7959AF857D}">
      <dgm:prSet/>
      <dgm:spPr/>
      <dgm:t>
        <a:bodyPr/>
        <a:lstStyle/>
        <a:p>
          <a:endParaRPr lang="es-ES"/>
        </a:p>
      </dgm:t>
    </dgm:pt>
    <dgm:pt modelId="{32FBC485-EFC8-401B-8F27-AAF60B83FA96}">
      <dgm:prSet custT="1"/>
      <dgm:spPr/>
      <dgm:t>
        <a:bodyPr/>
        <a:lstStyle/>
        <a:p>
          <a:r>
            <a:rPr lang="es-MX" sz="1100" dirty="0" err="1" smtClean="0"/>
            <a:t>autohipnotismo</a:t>
          </a:r>
          <a:r>
            <a:rPr lang="es-MX" sz="1100" dirty="0" smtClean="0"/>
            <a:t> espontáneo</a:t>
          </a:r>
        </a:p>
      </dgm:t>
    </dgm:pt>
    <dgm:pt modelId="{2D6CE898-0FEA-45F2-B70B-5217DE318AB1}" type="parTrans" cxnId="{E83A7EAB-2A48-4A41-BF00-541DB2E60EA7}">
      <dgm:prSet/>
      <dgm:spPr/>
      <dgm:t>
        <a:bodyPr/>
        <a:lstStyle/>
        <a:p>
          <a:endParaRPr lang="es-ES"/>
        </a:p>
      </dgm:t>
    </dgm:pt>
    <dgm:pt modelId="{B477549B-DA5B-4AB3-93BD-BF098CC11BFC}" type="sibTrans" cxnId="{E83A7EAB-2A48-4A41-BF00-541DB2E60EA7}">
      <dgm:prSet/>
      <dgm:spPr/>
      <dgm:t>
        <a:bodyPr/>
        <a:lstStyle/>
        <a:p>
          <a:endParaRPr lang="es-ES"/>
        </a:p>
      </dgm:t>
    </dgm:pt>
    <dgm:pt modelId="{D992B766-E0BC-42ED-A62F-82907E5973B7}">
      <dgm:prSet custT="1"/>
      <dgm:spPr/>
      <dgm:t>
        <a:bodyPr/>
        <a:lstStyle/>
        <a:p>
          <a:r>
            <a:rPr lang="es-MX" sz="1100" dirty="0" smtClean="0"/>
            <a:t>síntomas </a:t>
          </a:r>
          <a:r>
            <a:rPr lang="es-MX" sz="1100" dirty="0" err="1" smtClean="0"/>
            <a:t>pseudopsicóticos</a:t>
          </a:r>
          <a:endParaRPr lang="es-MX" sz="1100" dirty="0"/>
        </a:p>
      </dgm:t>
    </dgm:pt>
    <dgm:pt modelId="{42411F1E-63D2-4318-BA8A-E1DC4D5FCA97}" type="parTrans" cxnId="{302E957E-2971-4013-B402-3FFE3F3C67F0}">
      <dgm:prSet/>
      <dgm:spPr/>
      <dgm:t>
        <a:bodyPr/>
        <a:lstStyle/>
        <a:p>
          <a:endParaRPr lang="es-ES"/>
        </a:p>
      </dgm:t>
    </dgm:pt>
    <dgm:pt modelId="{921DC8CC-8BDB-43E8-B61A-D2069AD75F53}" type="sibTrans" cxnId="{302E957E-2971-4013-B402-3FFE3F3C67F0}">
      <dgm:prSet/>
      <dgm:spPr/>
      <dgm:t>
        <a:bodyPr/>
        <a:lstStyle/>
        <a:p>
          <a:endParaRPr lang="es-ES"/>
        </a:p>
      </dgm:t>
    </dgm:pt>
    <dgm:pt modelId="{CB19BAD6-E092-42B8-AB98-B2D2A831D5C4}">
      <dgm:prSet custT="1"/>
      <dgm:spPr/>
      <dgm:t>
        <a:bodyPr/>
        <a:lstStyle/>
        <a:p>
          <a:r>
            <a:rPr lang="es-MX" sz="1100" dirty="0" smtClean="0"/>
            <a:t>síntomas</a:t>
          </a:r>
        </a:p>
      </dgm:t>
    </dgm:pt>
    <dgm:pt modelId="{668731EF-38D3-4AED-A747-9AABD22BF4F1}" type="parTrans" cxnId="{706F9F2B-2943-4722-BBCB-D7C1B1DF6B78}">
      <dgm:prSet/>
      <dgm:spPr/>
      <dgm:t>
        <a:bodyPr/>
        <a:lstStyle/>
        <a:p>
          <a:endParaRPr lang="es-ES"/>
        </a:p>
      </dgm:t>
    </dgm:pt>
    <dgm:pt modelId="{97D9FF8C-9AF8-4A47-9BAE-2125271638B0}" type="sibTrans" cxnId="{706F9F2B-2943-4722-BBCB-D7C1B1DF6B78}">
      <dgm:prSet/>
      <dgm:spPr/>
      <dgm:t>
        <a:bodyPr/>
        <a:lstStyle/>
        <a:p>
          <a:endParaRPr lang="es-ES"/>
        </a:p>
      </dgm:t>
    </dgm:pt>
    <dgm:pt modelId="{B61B076D-A4C7-478C-9140-75605173DD84}">
      <dgm:prSet custT="1"/>
      <dgm:spPr/>
      <dgm:t>
        <a:bodyPr/>
        <a:lstStyle/>
        <a:p>
          <a:r>
            <a:rPr lang="es-MX" sz="1100" dirty="0" smtClean="0"/>
            <a:t>amnesia </a:t>
          </a:r>
          <a:r>
            <a:rPr lang="es-MX" sz="1100" dirty="0" err="1" smtClean="0"/>
            <a:t>disociativa</a:t>
          </a:r>
          <a:endParaRPr lang="es-MX" sz="1100" dirty="0" smtClean="0"/>
        </a:p>
      </dgm:t>
    </dgm:pt>
    <dgm:pt modelId="{E97B920B-261D-4126-AB01-A4BEA713BF12}" type="parTrans" cxnId="{11EF3396-2B34-413A-B96D-57CB34EB534F}">
      <dgm:prSet/>
      <dgm:spPr/>
      <dgm:t>
        <a:bodyPr/>
        <a:lstStyle/>
        <a:p>
          <a:endParaRPr lang="es-ES"/>
        </a:p>
      </dgm:t>
    </dgm:pt>
    <dgm:pt modelId="{1CA316E8-9825-4CAF-BD4B-1DD7B142EF11}" type="sibTrans" cxnId="{11EF3396-2B34-413A-B96D-57CB34EB534F}">
      <dgm:prSet/>
      <dgm:spPr/>
      <dgm:t>
        <a:bodyPr/>
        <a:lstStyle/>
        <a:p>
          <a:endParaRPr lang="es-ES"/>
        </a:p>
      </dgm:t>
    </dgm:pt>
    <dgm:pt modelId="{3EC4D411-1789-416A-A06B-138BBEAC30ED}">
      <dgm:prSet custT="1"/>
      <dgm:spPr/>
      <dgm:t>
        <a:bodyPr/>
        <a:lstStyle/>
        <a:p>
          <a:r>
            <a:rPr lang="es-MX" sz="1100" dirty="0" smtClean="0"/>
            <a:t>influencia pasiva de escuchar voces</a:t>
          </a:r>
          <a:endParaRPr lang="es-MX" sz="1100" dirty="0"/>
        </a:p>
      </dgm:t>
    </dgm:pt>
    <dgm:pt modelId="{60DB9BC0-0419-430B-B5D5-E8A02AF6AA2C}" type="parTrans" cxnId="{1CB408D7-4580-4FA3-92DE-177E742F94B1}">
      <dgm:prSet/>
      <dgm:spPr/>
      <dgm:t>
        <a:bodyPr/>
        <a:lstStyle/>
        <a:p>
          <a:endParaRPr lang="es-ES"/>
        </a:p>
      </dgm:t>
    </dgm:pt>
    <dgm:pt modelId="{EC384C53-0123-4B50-B521-AAE3D289B121}" type="sibTrans" cxnId="{1CB408D7-4580-4FA3-92DE-177E742F94B1}">
      <dgm:prSet/>
      <dgm:spPr/>
      <dgm:t>
        <a:bodyPr/>
        <a:lstStyle/>
        <a:p>
          <a:endParaRPr lang="es-ES"/>
        </a:p>
      </dgm:t>
    </dgm:pt>
    <dgm:pt modelId="{67C826D7-3986-4EF4-91CF-5D5209A517EA}">
      <dgm:prSet custT="1"/>
      <dgm:spPr/>
      <dgm:t>
        <a:bodyPr/>
        <a:lstStyle/>
        <a:p>
          <a:r>
            <a:rPr lang="es-MX" sz="1100" dirty="0" smtClean="0"/>
            <a:t>síntomas </a:t>
          </a:r>
          <a:r>
            <a:rPr lang="es-MX" sz="1100" dirty="0" err="1" smtClean="0"/>
            <a:t>somatoform</a:t>
          </a:r>
          <a:r>
            <a:rPr lang="es-MX" sz="1050" dirty="0" err="1" smtClean="0"/>
            <a:t>es</a:t>
          </a:r>
          <a:r>
            <a:rPr lang="es-MX" sz="1050" dirty="0" smtClean="0"/>
            <a:t> </a:t>
          </a:r>
          <a:endParaRPr lang="es-MX" sz="1050" dirty="0"/>
        </a:p>
      </dgm:t>
    </dgm:pt>
    <dgm:pt modelId="{003F29A1-15D8-4B1C-B02F-7406413274F7}" type="parTrans" cxnId="{6DEDFCA7-2296-47FA-B598-8F56EA6F2AF0}">
      <dgm:prSet/>
      <dgm:spPr/>
      <dgm:t>
        <a:bodyPr/>
        <a:lstStyle/>
        <a:p>
          <a:endParaRPr lang="es-ES"/>
        </a:p>
      </dgm:t>
    </dgm:pt>
    <dgm:pt modelId="{0B99D576-1FB2-4378-8959-FEBE098E6F0E}" type="sibTrans" cxnId="{6DEDFCA7-2296-47FA-B598-8F56EA6F2AF0}">
      <dgm:prSet/>
      <dgm:spPr/>
      <dgm:t>
        <a:bodyPr/>
        <a:lstStyle/>
        <a:p>
          <a:endParaRPr lang="es-ES"/>
        </a:p>
      </dgm:t>
    </dgm:pt>
    <dgm:pt modelId="{E6165763-2C6C-4017-857E-604BC77459C5}">
      <dgm:prSet custT="1"/>
      <dgm:spPr/>
      <dgm:t>
        <a:bodyPr/>
        <a:lstStyle/>
        <a:p>
          <a:r>
            <a:rPr lang="es-MX" sz="1100" smtClean="0"/>
            <a:t>de </a:t>
          </a:r>
          <a:r>
            <a:rPr lang="es-MX" sz="1100" dirty="0" smtClean="0"/>
            <a:t>las personalidades alter</a:t>
          </a:r>
          <a:endParaRPr lang="es-MX" sz="1100" dirty="0"/>
        </a:p>
      </dgm:t>
    </dgm:pt>
    <dgm:pt modelId="{837BA1ED-3FE9-4350-BA49-3645952A9EE2}" type="parTrans" cxnId="{B94149B0-E956-4E8D-8052-1E3CF3552CE8}">
      <dgm:prSet/>
      <dgm:spPr/>
      <dgm:t>
        <a:bodyPr/>
        <a:lstStyle/>
        <a:p>
          <a:endParaRPr lang="es-MX"/>
        </a:p>
      </dgm:t>
    </dgm:pt>
    <dgm:pt modelId="{FC31CA1B-FBBC-4FD5-9359-E920325B310D}" type="sibTrans" cxnId="{B94149B0-E956-4E8D-8052-1E3CF3552CE8}">
      <dgm:prSet/>
      <dgm:spPr/>
      <dgm:t>
        <a:bodyPr/>
        <a:lstStyle/>
        <a:p>
          <a:endParaRPr lang="es-MX"/>
        </a:p>
      </dgm:t>
    </dgm:pt>
    <dgm:pt modelId="{529A607D-C917-4387-AE5F-9C680D4017BD}" type="pres">
      <dgm:prSet presAssocID="{A66B6705-3F09-4844-9EE7-63DBAA109E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B5693129-864C-4FAB-A058-78C2F04311CC}" type="pres">
      <dgm:prSet presAssocID="{16D484AF-1E77-4284-99FC-1BE7D9337C3B}" presName="hierRoot1" presStyleCnt="0"/>
      <dgm:spPr/>
      <dgm:t>
        <a:bodyPr/>
        <a:lstStyle/>
        <a:p>
          <a:endParaRPr lang="es-MX"/>
        </a:p>
      </dgm:t>
    </dgm:pt>
    <dgm:pt modelId="{F184E6C1-7B73-4EFD-BDAD-9A148957D517}" type="pres">
      <dgm:prSet presAssocID="{16D484AF-1E77-4284-99FC-1BE7D9337C3B}" presName="composite" presStyleCnt="0"/>
      <dgm:spPr/>
      <dgm:t>
        <a:bodyPr/>
        <a:lstStyle/>
        <a:p>
          <a:endParaRPr lang="es-MX"/>
        </a:p>
      </dgm:t>
    </dgm:pt>
    <dgm:pt modelId="{0F1734B1-9B13-4D73-8A40-FCBEAFAB1064}" type="pres">
      <dgm:prSet presAssocID="{16D484AF-1E77-4284-99FC-1BE7D9337C3B}" presName="background" presStyleLbl="node0" presStyleIdx="0" presStyleCnt="1"/>
      <dgm:spPr/>
      <dgm:t>
        <a:bodyPr/>
        <a:lstStyle/>
        <a:p>
          <a:endParaRPr lang="es-MX"/>
        </a:p>
      </dgm:t>
    </dgm:pt>
    <dgm:pt modelId="{F261AC91-C49D-4F85-9911-15795DEFB4DF}" type="pres">
      <dgm:prSet presAssocID="{16D484AF-1E77-4284-99FC-1BE7D9337C3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8E7BCC-4AB6-478C-82A8-7FA507BD12EB}" type="pres">
      <dgm:prSet presAssocID="{16D484AF-1E77-4284-99FC-1BE7D9337C3B}" presName="hierChild2" presStyleCnt="0"/>
      <dgm:spPr/>
      <dgm:t>
        <a:bodyPr/>
        <a:lstStyle/>
        <a:p>
          <a:endParaRPr lang="es-MX"/>
        </a:p>
      </dgm:t>
    </dgm:pt>
    <dgm:pt modelId="{DBFA8FB6-B96E-4616-A634-65EBAEC22EB1}" type="pres">
      <dgm:prSet presAssocID="{53D1D603-C01E-46C3-8BEF-A1AA63D8E2F5}" presName="Name10" presStyleLbl="parChTrans1D2" presStyleIdx="0" presStyleCnt="2"/>
      <dgm:spPr/>
      <dgm:t>
        <a:bodyPr/>
        <a:lstStyle/>
        <a:p>
          <a:endParaRPr lang="es-MX"/>
        </a:p>
      </dgm:t>
    </dgm:pt>
    <dgm:pt modelId="{79B6D9C7-3047-4E18-BF16-07A4841AF750}" type="pres">
      <dgm:prSet presAssocID="{6B2BB422-8323-4DEC-9A12-8A9581B6DDE2}" presName="hierRoot2" presStyleCnt="0"/>
      <dgm:spPr/>
      <dgm:t>
        <a:bodyPr/>
        <a:lstStyle/>
        <a:p>
          <a:endParaRPr lang="es-MX"/>
        </a:p>
      </dgm:t>
    </dgm:pt>
    <dgm:pt modelId="{74CFB125-5A4A-4F12-9233-7DB8F1BDA184}" type="pres">
      <dgm:prSet presAssocID="{6B2BB422-8323-4DEC-9A12-8A9581B6DDE2}" presName="composite2" presStyleCnt="0"/>
      <dgm:spPr/>
      <dgm:t>
        <a:bodyPr/>
        <a:lstStyle/>
        <a:p>
          <a:endParaRPr lang="es-MX"/>
        </a:p>
      </dgm:t>
    </dgm:pt>
    <dgm:pt modelId="{ED0D4E68-62D8-41DA-BC10-02D776A0450F}" type="pres">
      <dgm:prSet presAssocID="{6B2BB422-8323-4DEC-9A12-8A9581B6DDE2}" presName="background2" presStyleLbl="node2" presStyleIdx="0" presStyleCnt="2"/>
      <dgm:spPr/>
      <dgm:t>
        <a:bodyPr/>
        <a:lstStyle/>
        <a:p>
          <a:endParaRPr lang="es-MX"/>
        </a:p>
      </dgm:t>
    </dgm:pt>
    <dgm:pt modelId="{46BE1A9B-FFD3-4136-92D5-8EE9D45F388E}" type="pres">
      <dgm:prSet presAssocID="{6B2BB422-8323-4DEC-9A12-8A9581B6DDE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0CA32D1-CEB8-46EA-AFD6-C7CC16BF7D5E}" type="pres">
      <dgm:prSet presAssocID="{6B2BB422-8323-4DEC-9A12-8A9581B6DDE2}" presName="hierChild3" presStyleCnt="0"/>
      <dgm:spPr/>
      <dgm:t>
        <a:bodyPr/>
        <a:lstStyle/>
        <a:p>
          <a:endParaRPr lang="es-MX"/>
        </a:p>
      </dgm:t>
    </dgm:pt>
    <dgm:pt modelId="{D8B228A0-A66D-4670-9941-30ACAD0AFD8D}" type="pres">
      <dgm:prSet presAssocID="{13BEEC4D-8DD9-4EA9-BBDF-1EBD469DBA08}" presName="Name10" presStyleLbl="parChTrans1D2" presStyleIdx="1" presStyleCnt="2"/>
      <dgm:spPr/>
      <dgm:t>
        <a:bodyPr/>
        <a:lstStyle/>
        <a:p>
          <a:endParaRPr lang="es-MX"/>
        </a:p>
      </dgm:t>
    </dgm:pt>
    <dgm:pt modelId="{E10C3D9D-0832-4713-A425-5CE87F00E3AA}" type="pres">
      <dgm:prSet presAssocID="{878C7B8A-5148-425B-AD84-73CED54211CE}" presName="hierRoot2" presStyleCnt="0"/>
      <dgm:spPr/>
      <dgm:t>
        <a:bodyPr/>
        <a:lstStyle/>
        <a:p>
          <a:endParaRPr lang="es-MX"/>
        </a:p>
      </dgm:t>
    </dgm:pt>
    <dgm:pt modelId="{9569845F-2C34-4442-9E08-B0604859EDC2}" type="pres">
      <dgm:prSet presAssocID="{878C7B8A-5148-425B-AD84-73CED54211CE}" presName="composite2" presStyleCnt="0"/>
      <dgm:spPr/>
      <dgm:t>
        <a:bodyPr/>
        <a:lstStyle/>
        <a:p>
          <a:endParaRPr lang="es-MX"/>
        </a:p>
      </dgm:t>
    </dgm:pt>
    <dgm:pt modelId="{DC97C595-2D6D-48BA-BA9A-FCBF8D25F03A}" type="pres">
      <dgm:prSet presAssocID="{878C7B8A-5148-425B-AD84-73CED54211CE}" presName="background2" presStyleLbl="node2" presStyleIdx="1" presStyleCnt="2"/>
      <dgm:spPr/>
      <dgm:t>
        <a:bodyPr/>
        <a:lstStyle/>
        <a:p>
          <a:endParaRPr lang="es-MX"/>
        </a:p>
      </dgm:t>
    </dgm:pt>
    <dgm:pt modelId="{B24CA6A0-B29D-4C15-B3EA-6E3CA9BD371D}" type="pres">
      <dgm:prSet presAssocID="{878C7B8A-5148-425B-AD84-73CED54211C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143A3D-7067-4009-83F2-19B623CD813F}" type="pres">
      <dgm:prSet presAssocID="{878C7B8A-5148-425B-AD84-73CED54211CE}" presName="hierChild3" presStyleCnt="0"/>
      <dgm:spPr/>
      <dgm:t>
        <a:bodyPr/>
        <a:lstStyle/>
        <a:p>
          <a:endParaRPr lang="es-MX"/>
        </a:p>
      </dgm:t>
    </dgm:pt>
    <dgm:pt modelId="{86FBF3C6-CE59-43E9-8FA0-5CECDB34FF54}" type="pres">
      <dgm:prSet presAssocID="{E97B920B-261D-4126-AB01-A4BEA713BF12}" presName="Name17" presStyleLbl="parChTrans1D3" presStyleIdx="0" presStyleCnt="3"/>
      <dgm:spPr/>
      <dgm:t>
        <a:bodyPr/>
        <a:lstStyle/>
        <a:p>
          <a:endParaRPr lang="es-MX"/>
        </a:p>
      </dgm:t>
    </dgm:pt>
    <dgm:pt modelId="{26D263F2-C298-4D64-856D-220F984E340D}" type="pres">
      <dgm:prSet presAssocID="{B61B076D-A4C7-478C-9140-75605173DD84}" presName="hierRoot3" presStyleCnt="0"/>
      <dgm:spPr/>
      <dgm:t>
        <a:bodyPr/>
        <a:lstStyle/>
        <a:p>
          <a:endParaRPr lang="es-MX"/>
        </a:p>
      </dgm:t>
    </dgm:pt>
    <dgm:pt modelId="{90A97BBD-24FE-42B3-B80E-320279CC403B}" type="pres">
      <dgm:prSet presAssocID="{B61B076D-A4C7-478C-9140-75605173DD84}" presName="composite3" presStyleCnt="0"/>
      <dgm:spPr/>
      <dgm:t>
        <a:bodyPr/>
        <a:lstStyle/>
        <a:p>
          <a:endParaRPr lang="es-MX"/>
        </a:p>
      </dgm:t>
    </dgm:pt>
    <dgm:pt modelId="{3864B810-9C09-4D44-82A6-0FBE3BDF7077}" type="pres">
      <dgm:prSet presAssocID="{B61B076D-A4C7-478C-9140-75605173DD84}" presName="background3" presStyleLbl="node3" presStyleIdx="0" presStyleCnt="3"/>
      <dgm:spPr/>
      <dgm:t>
        <a:bodyPr/>
        <a:lstStyle/>
        <a:p>
          <a:endParaRPr lang="es-MX"/>
        </a:p>
      </dgm:t>
    </dgm:pt>
    <dgm:pt modelId="{39432D44-B101-47D0-9565-C5B4FE4B1299}" type="pres">
      <dgm:prSet presAssocID="{B61B076D-A4C7-478C-9140-75605173DD8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E7FD300-4037-42DE-835A-F60F4F29E020}" type="pres">
      <dgm:prSet presAssocID="{B61B076D-A4C7-478C-9140-75605173DD84}" presName="hierChild4" presStyleCnt="0"/>
      <dgm:spPr/>
      <dgm:t>
        <a:bodyPr/>
        <a:lstStyle/>
        <a:p>
          <a:endParaRPr lang="es-MX"/>
        </a:p>
      </dgm:t>
    </dgm:pt>
    <dgm:pt modelId="{56873318-0577-4A9B-9124-DBA7D25E02F9}" type="pres">
      <dgm:prSet presAssocID="{668731EF-38D3-4AED-A747-9AABD22BF4F1}" presName="Name17" presStyleLbl="parChTrans1D3" presStyleIdx="1" presStyleCnt="3"/>
      <dgm:spPr/>
      <dgm:t>
        <a:bodyPr/>
        <a:lstStyle/>
        <a:p>
          <a:endParaRPr lang="es-MX"/>
        </a:p>
      </dgm:t>
    </dgm:pt>
    <dgm:pt modelId="{7273984F-6B74-4DA7-898B-7056F9CB38B2}" type="pres">
      <dgm:prSet presAssocID="{CB19BAD6-E092-42B8-AB98-B2D2A831D5C4}" presName="hierRoot3" presStyleCnt="0"/>
      <dgm:spPr/>
      <dgm:t>
        <a:bodyPr/>
        <a:lstStyle/>
        <a:p>
          <a:endParaRPr lang="es-MX"/>
        </a:p>
      </dgm:t>
    </dgm:pt>
    <dgm:pt modelId="{BBB4D047-DDE7-4898-A3A8-8AB8987D3844}" type="pres">
      <dgm:prSet presAssocID="{CB19BAD6-E092-42B8-AB98-B2D2A831D5C4}" presName="composite3" presStyleCnt="0"/>
      <dgm:spPr/>
      <dgm:t>
        <a:bodyPr/>
        <a:lstStyle/>
        <a:p>
          <a:endParaRPr lang="es-MX"/>
        </a:p>
      </dgm:t>
    </dgm:pt>
    <dgm:pt modelId="{57E1AAE4-2583-4466-B7C0-72A6121A7EC8}" type="pres">
      <dgm:prSet presAssocID="{CB19BAD6-E092-42B8-AB98-B2D2A831D5C4}" presName="background3" presStyleLbl="node3" presStyleIdx="1" presStyleCnt="3"/>
      <dgm:spPr/>
      <dgm:t>
        <a:bodyPr/>
        <a:lstStyle/>
        <a:p>
          <a:endParaRPr lang="es-MX"/>
        </a:p>
      </dgm:t>
    </dgm:pt>
    <dgm:pt modelId="{64252E4D-E93D-406B-85B6-1D1BB6DF1640}" type="pres">
      <dgm:prSet presAssocID="{CB19BAD6-E092-42B8-AB98-B2D2A831D5C4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CC735F-BF3F-44A6-8999-F96844F12AE9}" type="pres">
      <dgm:prSet presAssocID="{CB19BAD6-E092-42B8-AB98-B2D2A831D5C4}" presName="hierChild4" presStyleCnt="0"/>
      <dgm:spPr/>
      <dgm:t>
        <a:bodyPr/>
        <a:lstStyle/>
        <a:p>
          <a:endParaRPr lang="es-MX"/>
        </a:p>
      </dgm:t>
    </dgm:pt>
    <dgm:pt modelId="{50312B2D-2B25-4C2F-830C-747D370ADDAC}" type="pres">
      <dgm:prSet presAssocID="{C882F767-7A7C-40C7-8564-F640442A66A2}" presName="Name23" presStyleLbl="parChTrans1D4" presStyleIdx="0" presStyleCnt="6"/>
      <dgm:spPr/>
      <dgm:t>
        <a:bodyPr/>
        <a:lstStyle/>
        <a:p>
          <a:endParaRPr lang="es-MX"/>
        </a:p>
      </dgm:t>
    </dgm:pt>
    <dgm:pt modelId="{52748184-E6FF-419A-8130-53A01B58061F}" type="pres">
      <dgm:prSet presAssocID="{F14CFAC3-3795-4AF0-9149-4E3C69A2BF4A}" presName="hierRoot4" presStyleCnt="0"/>
      <dgm:spPr/>
      <dgm:t>
        <a:bodyPr/>
        <a:lstStyle/>
        <a:p>
          <a:endParaRPr lang="es-MX"/>
        </a:p>
      </dgm:t>
    </dgm:pt>
    <dgm:pt modelId="{0BE3E3BB-1705-4776-9B31-E7242319AA6B}" type="pres">
      <dgm:prSet presAssocID="{F14CFAC3-3795-4AF0-9149-4E3C69A2BF4A}" presName="composite4" presStyleCnt="0"/>
      <dgm:spPr/>
      <dgm:t>
        <a:bodyPr/>
        <a:lstStyle/>
        <a:p>
          <a:endParaRPr lang="es-MX"/>
        </a:p>
      </dgm:t>
    </dgm:pt>
    <dgm:pt modelId="{5CE59514-1CD0-4A8E-B797-E4BCED95F4D5}" type="pres">
      <dgm:prSet presAssocID="{F14CFAC3-3795-4AF0-9149-4E3C69A2BF4A}" presName="background4" presStyleLbl="node4" presStyleIdx="0" presStyleCnt="6"/>
      <dgm:spPr/>
      <dgm:t>
        <a:bodyPr/>
        <a:lstStyle/>
        <a:p>
          <a:endParaRPr lang="es-MX"/>
        </a:p>
      </dgm:t>
    </dgm:pt>
    <dgm:pt modelId="{05A26AD3-AFD1-4A9A-9F43-A73EA4CD017D}" type="pres">
      <dgm:prSet presAssocID="{F14CFAC3-3795-4AF0-9149-4E3C69A2BF4A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B7C43B4-C5FC-45A9-BB41-AB44260B7AF3}" type="pres">
      <dgm:prSet presAssocID="{F14CFAC3-3795-4AF0-9149-4E3C69A2BF4A}" presName="hierChild5" presStyleCnt="0"/>
      <dgm:spPr/>
      <dgm:t>
        <a:bodyPr/>
        <a:lstStyle/>
        <a:p>
          <a:endParaRPr lang="es-MX"/>
        </a:p>
      </dgm:t>
    </dgm:pt>
    <dgm:pt modelId="{F8E42147-D3BC-418F-8FCB-BDD16B6398CD}" type="pres">
      <dgm:prSet presAssocID="{E1DF9200-3BDA-471D-A2F6-30F9BE678031}" presName="Name23" presStyleLbl="parChTrans1D4" presStyleIdx="1" presStyleCnt="6"/>
      <dgm:spPr/>
      <dgm:t>
        <a:bodyPr/>
        <a:lstStyle/>
        <a:p>
          <a:endParaRPr lang="es-MX"/>
        </a:p>
      </dgm:t>
    </dgm:pt>
    <dgm:pt modelId="{92EAD8AB-1F9D-458C-B44D-E9EDCA735CC8}" type="pres">
      <dgm:prSet presAssocID="{74E3C07F-49A5-4C53-97BB-8419C551DDF9}" presName="hierRoot4" presStyleCnt="0"/>
      <dgm:spPr/>
      <dgm:t>
        <a:bodyPr/>
        <a:lstStyle/>
        <a:p>
          <a:endParaRPr lang="es-MX"/>
        </a:p>
      </dgm:t>
    </dgm:pt>
    <dgm:pt modelId="{5A24B8B7-9B81-484A-AF51-D6DA111E5CA4}" type="pres">
      <dgm:prSet presAssocID="{74E3C07F-49A5-4C53-97BB-8419C551DDF9}" presName="composite4" presStyleCnt="0"/>
      <dgm:spPr/>
      <dgm:t>
        <a:bodyPr/>
        <a:lstStyle/>
        <a:p>
          <a:endParaRPr lang="es-MX"/>
        </a:p>
      </dgm:t>
    </dgm:pt>
    <dgm:pt modelId="{6A604C43-1523-49A8-8318-CE1F2C508B77}" type="pres">
      <dgm:prSet presAssocID="{74E3C07F-49A5-4C53-97BB-8419C551DDF9}" presName="background4" presStyleLbl="node4" presStyleIdx="1" presStyleCnt="6"/>
      <dgm:spPr/>
      <dgm:t>
        <a:bodyPr/>
        <a:lstStyle/>
        <a:p>
          <a:endParaRPr lang="es-MX"/>
        </a:p>
      </dgm:t>
    </dgm:pt>
    <dgm:pt modelId="{5402B62D-8801-4E16-A84E-092CA776AEF8}" type="pres">
      <dgm:prSet presAssocID="{74E3C07F-49A5-4C53-97BB-8419C551DDF9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2367D50-16C6-432D-B5EA-E42B98311A94}" type="pres">
      <dgm:prSet presAssocID="{74E3C07F-49A5-4C53-97BB-8419C551DDF9}" presName="hierChild5" presStyleCnt="0"/>
      <dgm:spPr/>
      <dgm:t>
        <a:bodyPr/>
        <a:lstStyle/>
        <a:p>
          <a:endParaRPr lang="es-MX"/>
        </a:p>
      </dgm:t>
    </dgm:pt>
    <dgm:pt modelId="{F1DADE8F-7DDD-44A3-8FC8-6736199B071F}" type="pres">
      <dgm:prSet presAssocID="{2D6CE898-0FEA-45F2-B70B-5217DE318AB1}" presName="Name23" presStyleLbl="parChTrans1D4" presStyleIdx="2" presStyleCnt="6"/>
      <dgm:spPr/>
      <dgm:t>
        <a:bodyPr/>
        <a:lstStyle/>
        <a:p>
          <a:endParaRPr lang="es-MX"/>
        </a:p>
      </dgm:t>
    </dgm:pt>
    <dgm:pt modelId="{33FA5E23-1EF6-456A-BC0C-DAA3B2E7AD53}" type="pres">
      <dgm:prSet presAssocID="{32FBC485-EFC8-401B-8F27-AAF60B83FA96}" presName="hierRoot4" presStyleCnt="0"/>
      <dgm:spPr/>
      <dgm:t>
        <a:bodyPr/>
        <a:lstStyle/>
        <a:p>
          <a:endParaRPr lang="es-MX"/>
        </a:p>
      </dgm:t>
    </dgm:pt>
    <dgm:pt modelId="{EC68E295-D8E4-4D55-AD41-E91FC620D546}" type="pres">
      <dgm:prSet presAssocID="{32FBC485-EFC8-401B-8F27-AAF60B83FA96}" presName="composite4" presStyleCnt="0"/>
      <dgm:spPr/>
      <dgm:t>
        <a:bodyPr/>
        <a:lstStyle/>
        <a:p>
          <a:endParaRPr lang="es-MX"/>
        </a:p>
      </dgm:t>
    </dgm:pt>
    <dgm:pt modelId="{B5BAFEA9-4E7F-4123-93F1-AE2EE2553C0D}" type="pres">
      <dgm:prSet presAssocID="{32FBC485-EFC8-401B-8F27-AAF60B83FA96}" presName="background4" presStyleLbl="node4" presStyleIdx="2" presStyleCnt="6"/>
      <dgm:spPr/>
      <dgm:t>
        <a:bodyPr/>
        <a:lstStyle/>
        <a:p>
          <a:endParaRPr lang="es-MX"/>
        </a:p>
      </dgm:t>
    </dgm:pt>
    <dgm:pt modelId="{6B3709FA-4244-4936-8C6D-19E943D3518A}" type="pres">
      <dgm:prSet presAssocID="{32FBC485-EFC8-401B-8F27-AAF60B83FA96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D88DCCC-1251-4480-939E-CFEDCD7C6BF7}" type="pres">
      <dgm:prSet presAssocID="{32FBC485-EFC8-401B-8F27-AAF60B83FA96}" presName="hierChild5" presStyleCnt="0"/>
      <dgm:spPr/>
      <dgm:t>
        <a:bodyPr/>
        <a:lstStyle/>
        <a:p>
          <a:endParaRPr lang="es-MX"/>
        </a:p>
      </dgm:t>
    </dgm:pt>
    <dgm:pt modelId="{D8192DA5-A1DA-43AB-A468-B7297DCA5775}" type="pres">
      <dgm:prSet presAssocID="{42411F1E-63D2-4318-BA8A-E1DC4D5FCA97}" presName="Name17" presStyleLbl="parChTrans1D3" presStyleIdx="2" presStyleCnt="3"/>
      <dgm:spPr/>
      <dgm:t>
        <a:bodyPr/>
        <a:lstStyle/>
        <a:p>
          <a:endParaRPr lang="es-MX"/>
        </a:p>
      </dgm:t>
    </dgm:pt>
    <dgm:pt modelId="{502BE732-1B87-4F53-8C43-AB71DF39C5E9}" type="pres">
      <dgm:prSet presAssocID="{D992B766-E0BC-42ED-A62F-82907E5973B7}" presName="hierRoot3" presStyleCnt="0"/>
      <dgm:spPr/>
      <dgm:t>
        <a:bodyPr/>
        <a:lstStyle/>
        <a:p>
          <a:endParaRPr lang="es-MX"/>
        </a:p>
      </dgm:t>
    </dgm:pt>
    <dgm:pt modelId="{AAC508F6-3690-4E6A-9920-010471C36BA2}" type="pres">
      <dgm:prSet presAssocID="{D992B766-E0BC-42ED-A62F-82907E5973B7}" presName="composite3" presStyleCnt="0"/>
      <dgm:spPr/>
      <dgm:t>
        <a:bodyPr/>
        <a:lstStyle/>
        <a:p>
          <a:endParaRPr lang="es-MX"/>
        </a:p>
      </dgm:t>
    </dgm:pt>
    <dgm:pt modelId="{C95B0294-5E2A-431A-AF4F-0D32D32B343B}" type="pres">
      <dgm:prSet presAssocID="{D992B766-E0BC-42ED-A62F-82907E5973B7}" presName="background3" presStyleLbl="node3" presStyleIdx="2" presStyleCnt="3"/>
      <dgm:spPr/>
      <dgm:t>
        <a:bodyPr/>
        <a:lstStyle/>
        <a:p>
          <a:endParaRPr lang="es-MX"/>
        </a:p>
      </dgm:t>
    </dgm:pt>
    <dgm:pt modelId="{332B13CE-626D-44EF-BC26-DD8285E1ED4D}" type="pres">
      <dgm:prSet presAssocID="{D992B766-E0BC-42ED-A62F-82907E5973B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85EAA1-1712-4DFF-85B5-CF6AD7288574}" type="pres">
      <dgm:prSet presAssocID="{D992B766-E0BC-42ED-A62F-82907E5973B7}" presName="hierChild4" presStyleCnt="0"/>
      <dgm:spPr/>
      <dgm:t>
        <a:bodyPr/>
        <a:lstStyle/>
        <a:p>
          <a:endParaRPr lang="es-MX"/>
        </a:p>
      </dgm:t>
    </dgm:pt>
    <dgm:pt modelId="{0F471BEF-A429-4974-B51C-8F3A7F381D9A}" type="pres">
      <dgm:prSet presAssocID="{60DB9BC0-0419-430B-B5D5-E8A02AF6AA2C}" presName="Name23" presStyleLbl="parChTrans1D4" presStyleIdx="3" presStyleCnt="6"/>
      <dgm:spPr/>
      <dgm:t>
        <a:bodyPr/>
        <a:lstStyle/>
        <a:p>
          <a:endParaRPr lang="es-MX"/>
        </a:p>
      </dgm:t>
    </dgm:pt>
    <dgm:pt modelId="{524B79E2-B491-4018-9ADA-22D418F37C92}" type="pres">
      <dgm:prSet presAssocID="{3EC4D411-1789-416A-A06B-138BBEAC30ED}" presName="hierRoot4" presStyleCnt="0"/>
      <dgm:spPr/>
      <dgm:t>
        <a:bodyPr/>
        <a:lstStyle/>
        <a:p>
          <a:endParaRPr lang="es-MX"/>
        </a:p>
      </dgm:t>
    </dgm:pt>
    <dgm:pt modelId="{36D1895B-F888-47DA-8275-0722AEA84D38}" type="pres">
      <dgm:prSet presAssocID="{3EC4D411-1789-416A-A06B-138BBEAC30ED}" presName="composite4" presStyleCnt="0"/>
      <dgm:spPr/>
      <dgm:t>
        <a:bodyPr/>
        <a:lstStyle/>
        <a:p>
          <a:endParaRPr lang="es-MX"/>
        </a:p>
      </dgm:t>
    </dgm:pt>
    <dgm:pt modelId="{3756C5E7-8C02-40AB-93D0-B19748E6C7BE}" type="pres">
      <dgm:prSet presAssocID="{3EC4D411-1789-416A-A06B-138BBEAC30ED}" presName="background4" presStyleLbl="node4" presStyleIdx="3" presStyleCnt="6"/>
      <dgm:spPr/>
      <dgm:t>
        <a:bodyPr/>
        <a:lstStyle/>
        <a:p>
          <a:endParaRPr lang="es-MX"/>
        </a:p>
      </dgm:t>
    </dgm:pt>
    <dgm:pt modelId="{EAF4B84C-3AAF-4EC3-9290-8A15FCD4E018}" type="pres">
      <dgm:prSet presAssocID="{3EC4D411-1789-416A-A06B-138BBEAC30ED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EE7C6A0-2814-4F59-9C84-7EA6FA6DB269}" type="pres">
      <dgm:prSet presAssocID="{3EC4D411-1789-416A-A06B-138BBEAC30ED}" presName="hierChild5" presStyleCnt="0"/>
      <dgm:spPr/>
      <dgm:t>
        <a:bodyPr/>
        <a:lstStyle/>
        <a:p>
          <a:endParaRPr lang="es-MX"/>
        </a:p>
      </dgm:t>
    </dgm:pt>
    <dgm:pt modelId="{ED4BCA29-3385-48FF-8D35-89B59B44308D}" type="pres">
      <dgm:prSet presAssocID="{837BA1ED-3FE9-4350-BA49-3645952A9EE2}" presName="Name23" presStyleLbl="parChTrans1D4" presStyleIdx="4" presStyleCnt="6"/>
      <dgm:spPr/>
      <dgm:t>
        <a:bodyPr/>
        <a:lstStyle/>
        <a:p>
          <a:endParaRPr lang="es-MX"/>
        </a:p>
      </dgm:t>
    </dgm:pt>
    <dgm:pt modelId="{1FA20E5B-1270-4766-8C12-C45746160583}" type="pres">
      <dgm:prSet presAssocID="{E6165763-2C6C-4017-857E-604BC77459C5}" presName="hierRoot4" presStyleCnt="0"/>
      <dgm:spPr/>
      <dgm:t>
        <a:bodyPr/>
        <a:lstStyle/>
        <a:p>
          <a:endParaRPr lang="es-MX"/>
        </a:p>
      </dgm:t>
    </dgm:pt>
    <dgm:pt modelId="{C7972D73-F277-4672-BCBB-23F0AEB3A751}" type="pres">
      <dgm:prSet presAssocID="{E6165763-2C6C-4017-857E-604BC77459C5}" presName="composite4" presStyleCnt="0"/>
      <dgm:spPr/>
      <dgm:t>
        <a:bodyPr/>
        <a:lstStyle/>
        <a:p>
          <a:endParaRPr lang="es-MX"/>
        </a:p>
      </dgm:t>
    </dgm:pt>
    <dgm:pt modelId="{52DD0F1C-71F9-4BC3-8637-8C49B69F398D}" type="pres">
      <dgm:prSet presAssocID="{E6165763-2C6C-4017-857E-604BC77459C5}" presName="background4" presStyleLbl="node4" presStyleIdx="4" presStyleCnt="6"/>
      <dgm:spPr/>
      <dgm:t>
        <a:bodyPr/>
        <a:lstStyle/>
        <a:p>
          <a:endParaRPr lang="es-MX"/>
        </a:p>
      </dgm:t>
    </dgm:pt>
    <dgm:pt modelId="{C008153D-1858-4B7E-98A9-8CED0587721B}" type="pres">
      <dgm:prSet presAssocID="{E6165763-2C6C-4017-857E-604BC77459C5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7BB13E2-CF0B-4D5A-B91E-C2A0859C213D}" type="pres">
      <dgm:prSet presAssocID="{E6165763-2C6C-4017-857E-604BC77459C5}" presName="hierChild5" presStyleCnt="0"/>
      <dgm:spPr/>
      <dgm:t>
        <a:bodyPr/>
        <a:lstStyle/>
        <a:p>
          <a:endParaRPr lang="es-MX"/>
        </a:p>
      </dgm:t>
    </dgm:pt>
    <dgm:pt modelId="{A5272E6C-D634-42AA-B572-0BBE91E6D554}" type="pres">
      <dgm:prSet presAssocID="{003F29A1-15D8-4B1C-B02F-7406413274F7}" presName="Name23" presStyleLbl="parChTrans1D4" presStyleIdx="5" presStyleCnt="6"/>
      <dgm:spPr/>
      <dgm:t>
        <a:bodyPr/>
        <a:lstStyle/>
        <a:p>
          <a:endParaRPr lang="es-MX"/>
        </a:p>
      </dgm:t>
    </dgm:pt>
    <dgm:pt modelId="{EFC93A62-1416-4128-8AD1-EB0E9E8485CF}" type="pres">
      <dgm:prSet presAssocID="{67C826D7-3986-4EF4-91CF-5D5209A517EA}" presName="hierRoot4" presStyleCnt="0"/>
      <dgm:spPr/>
      <dgm:t>
        <a:bodyPr/>
        <a:lstStyle/>
        <a:p>
          <a:endParaRPr lang="es-MX"/>
        </a:p>
      </dgm:t>
    </dgm:pt>
    <dgm:pt modelId="{CDB8935D-DE26-4DE5-A0DE-22506C1D7AC6}" type="pres">
      <dgm:prSet presAssocID="{67C826D7-3986-4EF4-91CF-5D5209A517EA}" presName="composite4" presStyleCnt="0"/>
      <dgm:spPr/>
      <dgm:t>
        <a:bodyPr/>
        <a:lstStyle/>
        <a:p>
          <a:endParaRPr lang="es-MX"/>
        </a:p>
      </dgm:t>
    </dgm:pt>
    <dgm:pt modelId="{400C48A5-2CA4-4734-A7A5-0ED5768A09FF}" type="pres">
      <dgm:prSet presAssocID="{67C826D7-3986-4EF4-91CF-5D5209A517EA}" presName="background4" presStyleLbl="node4" presStyleIdx="5" presStyleCnt="6"/>
      <dgm:spPr/>
      <dgm:t>
        <a:bodyPr/>
        <a:lstStyle/>
        <a:p>
          <a:endParaRPr lang="es-MX"/>
        </a:p>
      </dgm:t>
    </dgm:pt>
    <dgm:pt modelId="{9FEB4EA3-D7AD-4A1B-9840-37F923DE0B45}" type="pres">
      <dgm:prSet presAssocID="{67C826D7-3986-4EF4-91CF-5D5209A517EA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9870AD2-172D-438A-BC84-7C4DBC46782E}" type="pres">
      <dgm:prSet presAssocID="{67C826D7-3986-4EF4-91CF-5D5209A517EA}" presName="hierChild5" presStyleCnt="0"/>
      <dgm:spPr/>
      <dgm:t>
        <a:bodyPr/>
        <a:lstStyle/>
        <a:p>
          <a:endParaRPr lang="es-MX"/>
        </a:p>
      </dgm:t>
    </dgm:pt>
  </dgm:ptLst>
  <dgm:cxnLst>
    <dgm:cxn modelId="{36E73DB2-C072-4F00-B17E-A69952566DE9}" type="presOf" srcId="{E1DF9200-3BDA-471D-A2F6-30F9BE678031}" destId="{F8E42147-D3BC-418F-8FCB-BDD16B6398CD}" srcOrd="0" destOrd="0" presId="urn:microsoft.com/office/officeart/2005/8/layout/hierarchy1"/>
    <dgm:cxn modelId="{B71CC1D3-9144-4316-B2FE-8349D2C23AAF}" type="presOf" srcId="{60DB9BC0-0419-430B-B5D5-E8A02AF6AA2C}" destId="{0F471BEF-A429-4974-B51C-8F3A7F381D9A}" srcOrd="0" destOrd="0" presId="urn:microsoft.com/office/officeart/2005/8/layout/hierarchy1"/>
    <dgm:cxn modelId="{711739AE-6108-48AE-9F4D-8830796E084E}" type="presOf" srcId="{D992B766-E0BC-42ED-A62F-82907E5973B7}" destId="{332B13CE-626D-44EF-BC26-DD8285E1ED4D}" srcOrd="0" destOrd="0" presId="urn:microsoft.com/office/officeart/2005/8/layout/hierarchy1"/>
    <dgm:cxn modelId="{AA6FE2B3-19C6-4F0F-89BE-3FAFCA5765C9}" type="presOf" srcId="{6B2BB422-8323-4DEC-9A12-8A9581B6DDE2}" destId="{46BE1A9B-FFD3-4136-92D5-8EE9D45F388E}" srcOrd="0" destOrd="0" presId="urn:microsoft.com/office/officeart/2005/8/layout/hierarchy1"/>
    <dgm:cxn modelId="{43B8AEB5-9B00-4BC4-B75C-E0B63A49D76A}" type="presOf" srcId="{A66B6705-3F09-4844-9EE7-63DBAA109EAE}" destId="{529A607D-C917-4387-AE5F-9C680D4017BD}" srcOrd="0" destOrd="0" presId="urn:microsoft.com/office/officeart/2005/8/layout/hierarchy1"/>
    <dgm:cxn modelId="{BD903D6A-6F90-432D-855B-27FE2561CC0F}" type="presOf" srcId="{74E3C07F-49A5-4C53-97BB-8419C551DDF9}" destId="{5402B62D-8801-4E16-A84E-092CA776AEF8}" srcOrd="0" destOrd="0" presId="urn:microsoft.com/office/officeart/2005/8/layout/hierarchy1"/>
    <dgm:cxn modelId="{B94149B0-E956-4E8D-8052-1E3CF3552CE8}" srcId="{3EC4D411-1789-416A-A06B-138BBEAC30ED}" destId="{E6165763-2C6C-4017-857E-604BC77459C5}" srcOrd="0" destOrd="0" parTransId="{837BA1ED-3FE9-4350-BA49-3645952A9EE2}" sibTransId="{FC31CA1B-FBBC-4FD5-9359-E920325B310D}"/>
    <dgm:cxn modelId="{1CB408D7-4580-4FA3-92DE-177E742F94B1}" srcId="{D992B766-E0BC-42ED-A62F-82907E5973B7}" destId="{3EC4D411-1789-416A-A06B-138BBEAC30ED}" srcOrd="0" destOrd="0" parTransId="{60DB9BC0-0419-430B-B5D5-E8A02AF6AA2C}" sibTransId="{EC384C53-0123-4B50-B521-AAE3D289B121}"/>
    <dgm:cxn modelId="{7C0EE9AC-1B6F-47A3-BA58-F51C4D272122}" type="presOf" srcId="{B61B076D-A4C7-478C-9140-75605173DD84}" destId="{39432D44-B101-47D0-9565-C5B4FE4B1299}" srcOrd="0" destOrd="0" presId="urn:microsoft.com/office/officeart/2005/8/layout/hierarchy1"/>
    <dgm:cxn modelId="{5719EBAA-1953-4D0C-97C4-638AA5D98029}" type="presOf" srcId="{53D1D603-C01E-46C3-8BEF-A1AA63D8E2F5}" destId="{DBFA8FB6-B96E-4616-A634-65EBAEC22EB1}" srcOrd="0" destOrd="0" presId="urn:microsoft.com/office/officeart/2005/8/layout/hierarchy1"/>
    <dgm:cxn modelId="{54641745-922E-4690-B029-4F9C3E6AA869}" srcId="{A66B6705-3F09-4844-9EE7-63DBAA109EAE}" destId="{16D484AF-1E77-4284-99FC-1BE7D9337C3B}" srcOrd="0" destOrd="0" parTransId="{832073B8-16DF-4283-8FD4-F0406B955E60}" sibTransId="{8ECE44E6-F1F2-4656-BD2F-0AC3B98A77B2}"/>
    <dgm:cxn modelId="{F6886779-5FF0-4EC3-8A62-8E4DEEBE8070}" type="presOf" srcId="{13BEEC4D-8DD9-4EA9-BBDF-1EBD469DBA08}" destId="{D8B228A0-A66D-4670-9941-30ACAD0AFD8D}" srcOrd="0" destOrd="0" presId="urn:microsoft.com/office/officeart/2005/8/layout/hierarchy1"/>
    <dgm:cxn modelId="{706F9F2B-2943-4722-BBCB-D7C1B1DF6B78}" srcId="{878C7B8A-5148-425B-AD84-73CED54211CE}" destId="{CB19BAD6-E092-42B8-AB98-B2D2A831D5C4}" srcOrd="1" destOrd="0" parTransId="{668731EF-38D3-4AED-A747-9AABD22BF4F1}" sibTransId="{97D9FF8C-9AF8-4A47-9BAE-2125271638B0}"/>
    <dgm:cxn modelId="{6D587AEA-A974-4036-8923-95521E28F71A}" type="presOf" srcId="{16D484AF-1E77-4284-99FC-1BE7D9337C3B}" destId="{F261AC91-C49D-4F85-9911-15795DEFB4DF}" srcOrd="0" destOrd="0" presId="urn:microsoft.com/office/officeart/2005/8/layout/hierarchy1"/>
    <dgm:cxn modelId="{D408B678-3B86-4B0D-A269-67AFBEBDAC90}" type="presOf" srcId="{C882F767-7A7C-40C7-8564-F640442A66A2}" destId="{50312B2D-2B25-4C2F-830C-747D370ADDAC}" srcOrd="0" destOrd="0" presId="urn:microsoft.com/office/officeart/2005/8/layout/hierarchy1"/>
    <dgm:cxn modelId="{3FC48121-CFBC-45FD-965C-F99645770EA5}" type="presOf" srcId="{F14CFAC3-3795-4AF0-9149-4E3C69A2BF4A}" destId="{05A26AD3-AFD1-4A9A-9F43-A73EA4CD017D}" srcOrd="0" destOrd="0" presId="urn:microsoft.com/office/officeart/2005/8/layout/hierarchy1"/>
    <dgm:cxn modelId="{74B8CD8E-6C5B-4DF4-8234-9BB846B9D264}" type="presOf" srcId="{2D6CE898-0FEA-45F2-B70B-5217DE318AB1}" destId="{F1DADE8F-7DDD-44A3-8FC8-6736199B071F}" srcOrd="0" destOrd="0" presId="urn:microsoft.com/office/officeart/2005/8/layout/hierarchy1"/>
    <dgm:cxn modelId="{548E54B7-6A0E-40AB-9092-D99E122A0B70}" type="presOf" srcId="{E97B920B-261D-4126-AB01-A4BEA713BF12}" destId="{86FBF3C6-CE59-43E9-8FA0-5CECDB34FF54}" srcOrd="0" destOrd="0" presId="urn:microsoft.com/office/officeart/2005/8/layout/hierarchy1"/>
    <dgm:cxn modelId="{65D9BEAB-8075-4E01-A559-E7EBC8F44E7E}" type="presOf" srcId="{878C7B8A-5148-425B-AD84-73CED54211CE}" destId="{B24CA6A0-B29D-4C15-B3EA-6E3CA9BD371D}" srcOrd="0" destOrd="0" presId="urn:microsoft.com/office/officeart/2005/8/layout/hierarchy1"/>
    <dgm:cxn modelId="{9CF27997-0E58-4065-8CF4-9B1BBD7412E6}" type="presOf" srcId="{E6165763-2C6C-4017-857E-604BC77459C5}" destId="{C008153D-1858-4B7E-98A9-8CED0587721B}" srcOrd="0" destOrd="0" presId="urn:microsoft.com/office/officeart/2005/8/layout/hierarchy1"/>
    <dgm:cxn modelId="{E04E309F-9792-40A7-AA3D-A56C0EAAD3C6}" srcId="{16D484AF-1E77-4284-99FC-1BE7D9337C3B}" destId="{878C7B8A-5148-425B-AD84-73CED54211CE}" srcOrd="1" destOrd="0" parTransId="{13BEEC4D-8DD9-4EA9-BBDF-1EBD469DBA08}" sibTransId="{6E040375-D4D6-4799-889F-310825056108}"/>
    <dgm:cxn modelId="{11EF3396-2B34-413A-B96D-57CB34EB534F}" srcId="{878C7B8A-5148-425B-AD84-73CED54211CE}" destId="{B61B076D-A4C7-478C-9140-75605173DD84}" srcOrd="0" destOrd="0" parTransId="{E97B920B-261D-4126-AB01-A4BEA713BF12}" sibTransId="{1CA316E8-9825-4CAF-BD4B-1DD7B142EF11}"/>
    <dgm:cxn modelId="{6DEDFCA7-2296-47FA-B598-8F56EA6F2AF0}" srcId="{D992B766-E0BC-42ED-A62F-82907E5973B7}" destId="{67C826D7-3986-4EF4-91CF-5D5209A517EA}" srcOrd="1" destOrd="0" parTransId="{003F29A1-15D8-4B1C-B02F-7406413274F7}" sibTransId="{0B99D576-1FB2-4378-8959-FEBE098E6F0E}"/>
    <dgm:cxn modelId="{400AC815-9D3D-4D64-96B5-F42907B5B642}" type="presOf" srcId="{837BA1ED-3FE9-4350-BA49-3645952A9EE2}" destId="{ED4BCA29-3385-48FF-8D35-89B59B44308D}" srcOrd="0" destOrd="0" presId="urn:microsoft.com/office/officeart/2005/8/layout/hierarchy1"/>
    <dgm:cxn modelId="{5FE2D126-C612-40CE-A1AC-AC879078EA3D}" type="presOf" srcId="{67C826D7-3986-4EF4-91CF-5D5209A517EA}" destId="{9FEB4EA3-D7AD-4A1B-9840-37F923DE0B45}" srcOrd="0" destOrd="0" presId="urn:microsoft.com/office/officeart/2005/8/layout/hierarchy1"/>
    <dgm:cxn modelId="{3F480D9F-E0B8-41D2-B22F-F24B31C35801}" srcId="{CB19BAD6-E092-42B8-AB98-B2D2A831D5C4}" destId="{F14CFAC3-3795-4AF0-9149-4E3C69A2BF4A}" srcOrd="0" destOrd="0" parTransId="{C882F767-7A7C-40C7-8564-F640442A66A2}" sibTransId="{6087FF94-6F40-4080-8AC9-65BCEEE6063A}"/>
    <dgm:cxn modelId="{46ABB18F-1795-4B24-A157-14CF7C406430}" type="presOf" srcId="{CB19BAD6-E092-42B8-AB98-B2D2A831D5C4}" destId="{64252E4D-E93D-406B-85B6-1D1BB6DF1640}" srcOrd="0" destOrd="0" presId="urn:microsoft.com/office/officeart/2005/8/layout/hierarchy1"/>
    <dgm:cxn modelId="{ADD4840E-C167-4404-9F5C-C3916E9D804F}" type="presOf" srcId="{42411F1E-63D2-4318-BA8A-E1DC4D5FCA97}" destId="{D8192DA5-A1DA-43AB-A468-B7297DCA5775}" srcOrd="0" destOrd="0" presId="urn:microsoft.com/office/officeart/2005/8/layout/hierarchy1"/>
    <dgm:cxn modelId="{E83A7EAB-2A48-4A41-BF00-541DB2E60EA7}" srcId="{CB19BAD6-E092-42B8-AB98-B2D2A831D5C4}" destId="{32FBC485-EFC8-401B-8F27-AAF60B83FA96}" srcOrd="2" destOrd="0" parTransId="{2D6CE898-0FEA-45F2-B70B-5217DE318AB1}" sibTransId="{B477549B-DA5B-4AB3-93BD-BF098CC11BFC}"/>
    <dgm:cxn modelId="{75A56EBC-7602-43A9-9C62-6E22B1B4AA98}" type="presOf" srcId="{668731EF-38D3-4AED-A747-9AABD22BF4F1}" destId="{56873318-0577-4A9B-9124-DBA7D25E02F9}" srcOrd="0" destOrd="0" presId="urn:microsoft.com/office/officeart/2005/8/layout/hierarchy1"/>
    <dgm:cxn modelId="{302E957E-2971-4013-B402-3FFE3F3C67F0}" srcId="{878C7B8A-5148-425B-AD84-73CED54211CE}" destId="{D992B766-E0BC-42ED-A62F-82907E5973B7}" srcOrd="2" destOrd="0" parTransId="{42411F1E-63D2-4318-BA8A-E1DC4D5FCA97}" sibTransId="{921DC8CC-8BDB-43E8-B61A-D2069AD75F53}"/>
    <dgm:cxn modelId="{1B2B84D7-AEA6-4279-98AC-7F6572D5E5BE}" type="presOf" srcId="{32FBC485-EFC8-401B-8F27-AAF60B83FA96}" destId="{6B3709FA-4244-4936-8C6D-19E943D3518A}" srcOrd="0" destOrd="0" presId="urn:microsoft.com/office/officeart/2005/8/layout/hierarchy1"/>
    <dgm:cxn modelId="{1FEE3155-4488-49EE-BBA0-5868607FE053}" type="presOf" srcId="{3EC4D411-1789-416A-A06B-138BBEAC30ED}" destId="{EAF4B84C-3AAF-4EC3-9290-8A15FCD4E018}" srcOrd="0" destOrd="0" presId="urn:microsoft.com/office/officeart/2005/8/layout/hierarchy1"/>
    <dgm:cxn modelId="{BAE3AA2C-37CD-4C56-9020-1F7959AF857D}" srcId="{CB19BAD6-E092-42B8-AB98-B2D2A831D5C4}" destId="{74E3C07F-49A5-4C53-97BB-8419C551DDF9}" srcOrd="1" destOrd="0" parTransId="{E1DF9200-3BDA-471D-A2F6-30F9BE678031}" sibTransId="{D7EDB112-D178-4CAC-9E28-7DCCF845C91F}"/>
    <dgm:cxn modelId="{FD697CD9-2D55-41F6-80E7-F8388AA7664A}" type="presOf" srcId="{003F29A1-15D8-4B1C-B02F-7406413274F7}" destId="{A5272E6C-D634-42AA-B572-0BBE91E6D554}" srcOrd="0" destOrd="0" presId="urn:microsoft.com/office/officeart/2005/8/layout/hierarchy1"/>
    <dgm:cxn modelId="{E7A26A53-C3CE-41ED-9CDF-4CE5088002B8}" srcId="{16D484AF-1E77-4284-99FC-1BE7D9337C3B}" destId="{6B2BB422-8323-4DEC-9A12-8A9581B6DDE2}" srcOrd="0" destOrd="0" parTransId="{53D1D603-C01E-46C3-8BEF-A1AA63D8E2F5}" sibTransId="{AACFF95F-3055-40B8-A9FE-27026D8D24F4}"/>
    <dgm:cxn modelId="{47CF0712-0E27-4FF4-8F7A-85F2287599E6}" type="presParOf" srcId="{529A607D-C917-4387-AE5F-9C680D4017BD}" destId="{B5693129-864C-4FAB-A058-78C2F04311CC}" srcOrd="0" destOrd="0" presId="urn:microsoft.com/office/officeart/2005/8/layout/hierarchy1"/>
    <dgm:cxn modelId="{BAEDE432-B14D-489A-9051-5AF53CDB337D}" type="presParOf" srcId="{B5693129-864C-4FAB-A058-78C2F04311CC}" destId="{F184E6C1-7B73-4EFD-BDAD-9A148957D517}" srcOrd="0" destOrd="0" presId="urn:microsoft.com/office/officeart/2005/8/layout/hierarchy1"/>
    <dgm:cxn modelId="{2EE7B3C4-A21C-4527-8858-7528C9F4EFC9}" type="presParOf" srcId="{F184E6C1-7B73-4EFD-BDAD-9A148957D517}" destId="{0F1734B1-9B13-4D73-8A40-FCBEAFAB1064}" srcOrd="0" destOrd="0" presId="urn:microsoft.com/office/officeart/2005/8/layout/hierarchy1"/>
    <dgm:cxn modelId="{DF83BC1A-C0C2-4516-AFBE-0140C62FC261}" type="presParOf" srcId="{F184E6C1-7B73-4EFD-BDAD-9A148957D517}" destId="{F261AC91-C49D-4F85-9911-15795DEFB4DF}" srcOrd="1" destOrd="0" presId="urn:microsoft.com/office/officeart/2005/8/layout/hierarchy1"/>
    <dgm:cxn modelId="{6E1201DF-8D05-4AC9-B431-1E961016771D}" type="presParOf" srcId="{B5693129-864C-4FAB-A058-78C2F04311CC}" destId="{8D8E7BCC-4AB6-478C-82A8-7FA507BD12EB}" srcOrd="1" destOrd="0" presId="urn:microsoft.com/office/officeart/2005/8/layout/hierarchy1"/>
    <dgm:cxn modelId="{52C6FA55-4FFA-4EF7-80D9-99229F6B8DEB}" type="presParOf" srcId="{8D8E7BCC-4AB6-478C-82A8-7FA507BD12EB}" destId="{DBFA8FB6-B96E-4616-A634-65EBAEC22EB1}" srcOrd="0" destOrd="0" presId="urn:microsoft.com/office/officeart/2005/8/layout/hierarchy1"/>
    <dgm:cxn modelId="{C7415A19-EA2E-4439-B95A-8A18FFE6902C}" type="presParOf" srcId="{8D8E7BCC-4AB6-478C-82A8-7FA507BD12EB}" destId="{79B6D9C7-3047-4E18-BF16-07A4841AF750}" srcOrd="1" destOrd="0" presId="urn:microsoft.com/office/officeart/2005/8/layout/hierarchy1"/>
    <dgm:cxn modelId="{66AE6579-FD29-4B84-9A30-4DB26DAE0527}" type="presParOf" srcId="{79B6D9C7-3047-4E18-BF16-07A4841AF750}" destId="{74CFB125-5A4A-4F12-9233-7DB8F1BDA184}" srcOrd="0" destOrd="0" presId="urn:microsoft.com/office/officeart/2005/8/layout/hierarchy1"/>
    <dgm:cxn modelId="{2CB35BAD-4007-43E1-9363-2AFD36B2E21B}" type="presParOf" srcId="{74CFB125-5A4A-4F12-9233-7DB8F1BDA184}" destId="{ED0D4E68-62D8-41DA-BC10-02D776A0450F}" srcOrd="0" destOrd="0" presId="urn:microsoft.com/office/officeart/2005/8/layout/hierarchy1"/>
    <dgm:cxn modelId="{8F591005-C0B8-4460-8BC6-9611BA7E05DB}" type="presParOf" srcId="{74CFB125-5A4A-4F12-9233-7DB8F1BDA184}" destId="{46BE1A9B-FFD3-4136-92D5-8EE9D45F388E}" srcOrd="1" destOrd="0" presId="urn:microsoft.com/office/officeart/2005/8/layout/hierarchy1"/>
    <dgm:cxn modelId="{6BF749BF-3257-46D0-8085-334E5134910B}" type="presParOf" srcId="{79B6D9C7-3047-4E18-BF16-07A4841AF750}" destId="{70CA32D1-CEB8-46EA-AFD6-C7CC16BF7D5E}" srcOrd="1" destOrd="0" presId="urn:microsoft.com/office/officeart/2005/8/layout/hierarchy1"/>
    <dgm:cxn modelId="{28BCB285-AA94-4603-87B1-87141077ACEA}" type="presParOf" srcId="{8D8E7BCC-4AB6-478C-82A8-7FA507BD12EB}" destId="{D8B228A0-A66D-4670-9941-30ACAD0AFD8D}" srcOrd="2" destOrd="0" presId="urn:microsoft.com/office/officeart/2005/8/layout/hierarchy1"/>
    <dgm:cxn modelId="{5BFCD063-A5FA-48D6-9C6F-95F74EB6B5D4}" type="presParOf" srcId="{8D8E7BCC-4AB6-478C-82A8-7FA507BD12EB}" destId="{E10C3D9D-0832-4713-A425-5CE87F00E3AA}" srcOrd="3" destOrd="0" presId="urn:microsoft.com/office/officeart/2005/8/layout/hierarchy1"/>
    <dgm:cxn modelId="{3176A37C-C419-4202-B5FA-E6DA82050809}" type="presParOf" srcId="{E10C3D9D-0832-4713-A425-5CE87F00E3AA}" destId="{9569845F-2C34-4442-9E08-B0604859EDC2}" srcOrd="0" destOrd="0" presId="urn:microsoft.com/office/officeart/2005/8/layout/hierarchy1"/>
    <dgm:cxn modelId="{23D4A8B5-952E-45B4-B454-7ADE457FA141}" type="presParOf" srcId="{9569845F-2C34-4442-9E08-B0604859EDC2}" destId="{DC97C595-2D6D-48BA-BA9A-FCBF8D25F03A}" srcOrd="0" destOrd="0" presId="urn:microsoft.com/office/officeart/2005/8/layout/hierarchy1"/>
    <dgm:cxn modelId="{EA053D94-391C-495C-8CF1-A5CCF6EA7A43}" type="presParOf" srcId="{9569845F-2C34-4442-9E08-B0604859EDC2}" destId="{B24CA6A0-B29D-4C15-B3EA-6E3CA9BD371D}" srcOrd="1" destOrd="0" presId="urn:microsoft.com/office/officeart/2005/8/layout/hierarchy1"/>
    <dgm:cxn modelId="{23AD3B09-5762-4D95-BB50-7800E5124E97}" type="presParOf" srcId="{E10C3D9D-0832-4713-A425-5CE87F00E3AA}" destId="{77143A3D-7067-4009-83F2-19B623CD813F}" srcOrd="1" destOrd="0" presId="urn:microsoft.com/office/officeart/2005/8/layout/hierarchy1"/>
    <dgm:cxn modelId="{EF93C68A-29BB-4F57-AEAB-39494B979E71}" type="presParOf" srcId="{77143A3D-7067-4009-83F2-19B623CD813F}" destId="{86FBF3C6-CE59-43E9-8FA0-5CECDB34FF54}" srcOrd="0" destOrd="0" presId="urn:microsoft.com/office/officeart/2005/8/layout/hierarchy1"/>
    <dgm:cxn modelId="{C8229119-0B0C-4868-BF69-FE4C23EE252D}" type="presParOf" srcId="{77143A3D-7067-4009-83F2-19B623CD813F}" destId="{26D263F2-C298-4D64-856D-220F984E340D}" srcOrd="1" destOrd="0" presId="urn:microsoft.com/office/officeart/2005/8/layout/hierarchy1"/>
    <dgm:cxn modelId="{C9BCC3A0-2F66-4B9E-AD40-56517E0E7B27}" type="presParOf" srcId="{26D263F2-C298-4D64-856D-220F984E340D}" destId="{90A97BBD-24FE-42B3-B80E-320279CC403B}" srcOrd="0" destOrd="0" presId="urn:microsoft.com/office/officeart/2005/8/layout/hierarchy1"/>
    <dgm:cxn modelId="{8F898E56-ECA1-4385-BB1D-6B0BAD75A6BC}" type="presParOf" srcId="{90A97BBD-24FE-42B3-B80E-320279CC403B}" destId="{3864B810-9C09-4D44-82A6-0FBE3BDF7077}" srcOrd="0" destOrd="0" presId="urn:microsoft.com/office/officeart/2005/8/layout/hierarchy1"/>
    <dgm:cxn modelId="{FAAD9357-B862-4E8F-AF87-F97458C785E5}" type="presParOf" srcId="{90A97BBD-24FE-42B3-B80E-320279CC403B}" destId="{39432D44-B101-47D0-9565-C5B4FE4B1299}" srcOrd="1" destOrd="0" presId="urn:microsoft.com/office/officeart/2005/8/layout/hierarchy1"/>
    <dgm:cxn modelId="{4B885587-2266-439A-AFAE-81C1661F4CAF}" type="presParOf" srcId="{26D263F2-C298-4D64-856D-220F984E340D}" destId="{3E7FD300-4037-42DE-835A-F60F4F29E020}" srcOrd="1" destOrd="0" presId="urn:microsoft.com/office/officeart/2005/8/layout/hierarchy1"/>
    <dgm:cxn modelId="{8EB40684-03CE-4511-AF44-0309195092C0}" type="presParOf" srcId="{77143A3D-7067-4009-83F2-19B623CD813F}" destId="{56873318-0577-4A9B-9124-DBA7D25E02F9}" srcOrd="2" destOrd="0" presId="urn:microsoft.com/office/officeart/2005/8/layout/hierarchy1"/>
    <dgm:cxn modelId="{9994E1CA-C231-4C0E-9BB4-4A76C56EAD1A}" type="presParOf" srcId="{77143A3D-7067-4009-83F2-19B623CD813F}" destId="{7273984F-6B74-4DA7-898B-7056F9CB38B2}" srcOrd="3" destOrd="0" presId="urn:microsoft.com/office/officeart/2005/8/layout/hierarchy1"/>
    <dgm:cxn modelId="{6C2E816B-4DD7-404B-94A0-9805276BFBAD}" type="presParOf" srcId="{7273984F-6B74-4DA7-898B-7056F9CB38B2}" destId="{BBB4D047-DDE7-4898-A3A8-8AB8987D3844}" srcOrd="0" destOrd="0" presId="urn:microsoft.com/office/officeart/2005/8/layout/hierarchy1"/>
    <dgm:cxn modelId="{6C31B147-14F3-420D-B8CD-07AD1B3A6338}" type="presParOf" srcId="{BBB4D047-DDE7-4898-A3A8-8AB8987D3844}" destId="{57E1AAE4-2583-4466-B7C0-72A6121A7EC8}" srcOrd="0" destOrd="0" presId="urn:microsoft.com/office/officeart/2005/8/layout/hierarchy1"/>
    <dgm:cxn modelId="{EBFFD615-0502-48B2-947F-EA67CC914748}" type="presParOf" srcId="{BBB4D047-DDE7-4898-A3A8-8AB8987D3844}" destId="{64252E4D-E93D-406B-85B6-1D1BB6DF1640}" srcOrd="1" destOrd="0" presId="urn:microsoft.com/office/officeart/2005/8/layout/hierarchy1"/>
    <dgm:cxn modelId="{A3225008-549E-41C2-A1AD-38C6C3200F08}" type="presParOf" srcId="{7273984F-6B74-4DA7-898B-7056F9CB38B2}" destId="{EBCC735F-BF3F-44A6-8999-F96844F12AE9}" srcOrd="1" destOrd="0" presId="urn:microsoft.com/office/officeart/2005/8/layout/hierarchy1"/>
    <dgm:cxn modelId="{80147E8C-4FF5-4C1B-AFA8-50A67E366DBC}" type="presParOf" srcId="{EBCC735F-BF3F-44A6-8999-F96844F12AE9}" destId="{50312B2D-2B25-4C2F-830C-747D370ADDAC}" srcOrd="0" destOrd="0" presId="urn:microsoft.com/office/officeart/2005/8/layout/hierarchy1"/>
    <dgm:cxn modelId="{449F7356-03B1-4CCC-9D08-FCF79142A1F5}" type="presParOf" srcId="{EBCC735F-BF3F-44A6-8999-F96844F12AE9}" destId="{52748184-E6FF-419A-8130-53A01B58061F}" srcOrd="1" destOrd="0" presId="urn:microsoft.com/office/officeart/2005/8/layout/hierarchy1"/>
    <dgm:cxn modelId="{84279596-473D-4BB7-AD94-CDC0C7B82C04}" type="presParOf" srcId="{52748184-E6FF-419A-8130-53A01B58061F}" destId="{0BE3E3BB-1705-4776-9B31-E7242319AA6B}" srcOrd="0" destOrd="0" presId="urn:microsoft.com/office/officeart/2005/8/layout/hierarchy1"/>
    <dgm:cxn modelId="{A2B6EBFA-8465-46D3-8061-0C93FFEFD78C}" type="presParOf" srcId="{0BE3E3BB-1705-4776-9B31-E7242319AA6B}" destId="{5CE59514-1CD0-4A8E-B797-E4BCED95F4D5}" srcOrd="0" destOrd="0" presId="urn:microsoft.com/office/officeart/2005/8/layout/hierarchy1"/>
    <dgm:cxn modelId="{36987DA7-E287-4975-ADE1-E920F2BCD56E}" type="presParOf" srcId="{0BE3E3BB-1705-4776-9B31-E7242319AA6B}" destId="{05A26AD3-AFD1-4A9A-9F43-A73EA4CD017D}" srcOrd="1" destOrd="0" presId="urn:microsoft.com/office/officeart/2005/8/layout/hierarchy1"/>
    <dgm:cxn modelId="{38A58A67-FCBF-4648-9972-857ECD1BE8C1}" type="presParOf" srcId="{52748184-E6FF-419A-8130-53A01B58061F}" destId="{DB7C43B4-C5FC-45A9-BB41-AB44260B7AF3}" srcOrd="1" destOrd="0" presId="urn:microsoft.com/office/officeart/2005/8/layout/hierarchy1"/>
    <dgm:cxn modelId="{183C02D6-90C8-4072-9EC3-FFE5FBAC6640}" type="presParOf" srcId="{EBCC735F-BF3F-44A6-8999-F96844F12AE9}" destId="{F8E42147-D3BC-418F-8FCB-BDD16B6398CD}" srcOrd="2" destOrd="0" presId="urn:microsoft.com/office/officeart/2005/8/layout/hierarchy1"/>
    <dgm:cxn modelId="{B57D1312-8DBE-4B88-978D-EAC45EB4886D}" type="presParOf" srcId="{EBCC735F-BF3F-44A6-8999-F96844F12AE9}" destId="{92EAD8AB-1F9D-458C-B44D-E9EDCA735CC8}" srcOrd="3" destOrd="0" presId="urn:microsoft.com/office/officeart/2005/8/layout/hierarchy1"/>
    <dgm:cxn modelId="{95BAC021-D689-41DD-B85A-6059472DF9D0}" type="presParOf" srcId="{92EAD8AB-1F9D-458C-B44D-E9EDCA735CC8}" destId="{5A24B8B7-9B81-484A-AF51-D6DA111E5CA4}" srcOrd="0" destOrd="0" presId="urn:microsoft.com/office/officeart/2005/8/layout/hierarchy1"/>
    <dgm:cxn modelId="{D3D2E4B5-300D-4FC2-BF93-F4CEC9B3C2AB}" type="presParOf" srcId="{5A24B8B7-9B81-484A-AF51-D6DA111E5CA4}" destId="{6A604C43-1523-49A8-8318-CE1F2C508B77}" srcOrd="0" destOrd="0" presId="urn:microsoft.com/office/officeart/2005/8/layout/hierarchy1"/>
    <dgm:cxn modelId="{030EE3AE-E846-4C78-8F57-A623354CF008}" type="presParOf" srcId="{5A24B8B7-9B81-484A-AF51-D6DA111E5CA4}" destId="{5402B62D-8801-4E16-A84E-092CA776AEF8}" srcOrd="1" destOrd="0" presId="urn:microsoft.com/office/officeart/2005/8/layout/hierarchy1"/>
    <dgm:cxn modelId="{01A27258-1F80-4F5E-AA7D-1F8EDDFAF170}" type="presParOf" srcId="{92EAD8AB-1F9D-458C-B44D-E9EDCA735CC8}" destId="{A2367D50-16C6-432D-B5EA-E42B98311A94}" srcOrd="1" destOrd="0" presId="urn:microsoft.com/office/officeart/2005/8/layout/hierarchy1"/>
    <dgm:cxn modelId="{8015E527-CF6B-4F83-81D1-153AE286D72F}" type="presParOf" srcId="{EBCC735F-BF3F-44A6-8999-F96844F12AE9}" destId="{F1DADE8F-7DDD-44A3-8FC8-6736199B071F}" srcOrd="4" destOrd="0" presId="urn:microsoft.com/office/officeart/2005/8/layout/hierarchy1"/>
    <dgm:cxn modelId="{6D62FAD0-FF13-4DF4-A851-960EF5C9E5C6}" type="presParOf" srcId="{EBCC735F-BF3F-44A6-8999-F96844F12AE9}" destId="{33FA5E23-1EF6-456A-BC0C-DAA3B2E7AD53}" srcOrd="5" destOrd="0" presId="urn:microsoft.com/office/officeart/2005/8/layout/hierarchy1"/>
    <dgm:cxn modelId="{763B989B-1803-4A40-873A-B2B7CC21D4FB}" type="presParOf" srcId="{33FA5E23-1EF6-456A-BC0C-DAA3B2E7AD53}" destId="{EC68E295-D8E4-4D55-AD41-E91FC620D546}" srcOrd="0" destOrd="0" presId="urn:microsoft.com/office/officeart/2005/8/layout/hierarchy1"/>
    <dgm:cxn modelId="{95DD4D89-B610-4A3A-94F9-02177A839C10}" type="presParOf" srcId="{EC68E295-D8E4-4D55-AD41-E91FC620D546}" destId="{B5BAFEA9-4E7F-4123-93F1-AE2EE2553C0D}" srcOrd="0" destOrd="0" presId="urn:microsoft.com/office/officeart/2005/8/layout/hierarchy1"/>
    <dgm:cxn modelId="{995B373B-E3F6-4652-9A1F-954A065FFEC0}" type="presParOf" srcId="{EC68E295-D8E4-4D55-AD41-E91FC620D546}" destId="{6B3709FA-4244-4936-8C6D-19E943D3518A}" srcOrd="1" destOrd="0" presId="urn:microsoft.com/office/officeart/2005/8/layout/hierarchy1"/>
    <dgm:cxn modelId="{3627E842-2082-4E69-A6EC-FCC86D1F045D}" type="presParOf" srcId="{33FA5E23-1EF6-456A-BC0C-DAA3B2E7AD53}" destId="{8D88DCCC-1251-4480-939E-CFEDCD7C6BF7}" srcOrd="1" destOrd="0" presId="urn:microsoft.com/office/officeart/2005/8/layout/hierarchy1"/>
    <dgm:cxn modelId="{A7B9233D-1397-4E52-986D-E42B5EA3C4A9}" type="presParOf" srcId="{77143A3D-7067-4009-83F2-19B623CD813F}" destId="{D8192DA5-A1DA-43AB-A468-B7297DCA5775}" srcOrd="4" destOrd="0" presId="urn:microsoft.com/office/officeart/2005/8/layout/hierarchy1"/>
    <dgm:cxn modelId="{DE4B462F-ED17-498C-9DA0-907E96D2FE2A}" type="presParOf" srcId="{77143A3D-7067-4009-83F2-19B623CD813F}" destId="{502BE732-1B87-4F53-8C43-AB71DF39C5E9}" srcOrd="5" destOrd="0" presId="urn:microsoft.com/office/officeart/2005/8/layout/hierarchy1"/>
    <dgm:cxn modelId="{FA19D9E9-52EF-4E0B-96DD-B66FD4DB8FA4}" type="presParOf" srcId="{502BE732-1B87-4F53-8C43-AB71DF39C5E9}" destId="{AAC508F6-3690-4E6A-9920-010471C36BA2}" srcOrd="0" destOrd="0" presId="urn:microsoft.com/office/officeart/2005/8/layout/hierarchy1"/>
    <dgm:cxn modelId="{06882170-36F5-4353-B57B-DB3B084A4780}" type="presParOf" srcId="{AAC508F6-3690-4E6A-9920-010471C36BA2}" destId="{C95B0294-5E2A-431A-AF4F-0D32D32B343B}" srcOrd="0" destOrd="0" presId="urn:microsoft.com/office/officeart/2005/8/layout/hierarchy1"/>
    <dgm:cxn modelId="{CEBA4510-70CD-4F12-9502-D21ACC06885E}" type="presParOf" srcId="{AAC508F6-3690-4E6A-9920-010471C36BA2}" destId="{332B13CE-626D-44EF-BC26-DD8285E1ED4D}" srcOrd="1" destOrd="0" presId="urn:microsoft.com/office/officeart/2005/8/layout/hierarchy1"/>
    <dgm:cxn modelId="{B9959041-D108-4C82-9916-943D07C7E99F}" type="presParOf" srcId="{502BE732-1B87-4F53-8C43-AB71DF39C5E9}" destId="{9585EAA1-1712-4DFF-85B5-CF6AD7288574}" srcOrd="1" destOrd="0" presId="urn:microsoft.com/office/officeart/2005/8/layout/hierarchy1"/>
    <dgm:cxn modelId="{B90CA6A7-097F-4EB5-80AF-48C93FA25D7D}" type="presParOf" srcId="{9585EAA1-1712-4DFF-85B5-CF6AD7288574}" destId="{0F471BEF-A429-4974-B51C-8F3A7F381D9A}" srcOrd="0" destOrd="0" presId="urn:microsoft.com/office/officeart/2005/8/layout/hierarchy1"/>
    <dgm:cxn modelId="{23B0161D-ABD6-4245-8102-DFEF2A70674E}" type="presParOf" srcId="{9585EAA1-1712-4DFF-85B5-CF6AD7288574}" destId="{524B79E2-B491-4018-9ADA-22D418F37C92}" srcOrd="1" destOrd="0" presId="urn:microsoft.com/office/officeart/2005/8/layout/hierarchy1"/>
    <dgm:cxn modelId="{503D8C23-DBFF-44D8-B3BB-F7497484D32C}" type="presParOf" srcId="{524B79E2-B491-4018-9ADA-22D418F37C92}" destId="{36D1895B-F888-47DA-8275-0722AEA84D38}" srcOrd="0" destOrd="0" presId="urn:microsoft.com/office/officeart/2005/8/layout/hierarchy1"/>
    <dgm:cxn modelId="{8B0FE986-79F9-4D45-B0EF-3BC5B200530F}" type="presParOf" srcId="{36D1895B-F888-47DA-8275-0722AEA84D38}" destId="{3756C5E7-8C02-40AB-93D0-B19748E6C7BE}" srcOrd="0" destOrd="0" presId="urn:microsoft.com/office/officeart/2005/8/layout/hierarchy1"/>
    <dgm:cxn modelId="{518FC54C-3EED-4C3B-B9DA-15782A508825}" type="presParOf" srcId="{36D1895B-F888-47DA-8275-0722AEA84D38}" destId="{EAF4B84C-3AAF-4EC3-9290-8A15FCD4E018}" srcOrd="1" destOrd="0" presId="urn:microsoft.com/office/officeart/2005/8/layout/hierarchy1"/>
    <dgm:cxn modelId="{F8F89AF3-368E-4350-B6F4-A82D392554F5}" type="presParOf" srcId="{524B79E2-B491-4018-9ADA-22D418F37C92}" destId="{7EE7C6A0-2814-4F59-9C84-7EA6FA6DB269}" srcOrd="1" destOrd="0" presId="urn:microsoft.com/office/officeart/2005/8/layout/hierarchy1"/>
    <dgm:cxn modelId="{32CC85BA-BBAD-47F1-820A-D31025D4C6B1}" type="presParOf" srcId="{7EE7C6A0-2814-4F59-9C84-7EA6FA6DB269}" destId="{ED4BCA29-3385-48FF-8D35-89B59B44308D}" srcOrd="0" destOrd="0" presId="urn:microsoft.com/office/officeart/2005/8/layout/hierarchy1"/>
    <dgm:cxn modelId="{C4A02FD8-B5A2-477C-A52F-3AEE0EB173DF}" type="presParOf" srcId="{7EE7C6A0-2814-4F59-9C84-7EA6FA6DB269}" destId="{1FA20E5B-1270-4766-8C12-C45746160583}" srcOrd="1" destOrd="0" presId="urn:microsoft.com/office/officeart/2005/8/layout/hierarchy1"/>
    <dgm:cxn modelId="{E8A3E5AD-A72F-47FF-9FBA-7AA853FD8835}" type="presParOf" srcId="{1FA20E5B-1270-4766-8C12-C45746160583}" destId="{C7972D73-F277-4672-BCBB-23F0AEB3A751}" srcOrd="0" destOrd="0" presId="urn:microsoft.com/office/officeart/2005/8/layout/hierarchy1"/>
    <dgm:cxn modelId="{AAE16741-89A3-449F-946E-3D4B6235AFE3}" type="presParOf" srcId="{C7972D73-F277-4672-BCBB-23F0AEB3A751}" destId="{52DD0F1C-71F9-4BC3-8637-8C49B69F398D}" srcOrd="0" destOrd="0" presId="urn:microsoft.com/office/officeart/2005/8/layout/hierarchy1"/>
    <dgm:cxn modelId="{02699AEA-4EBD-437C-BF36-F8B4A3E3C19D}" type="presParOf" srcId="{C7972D73-F277-4672-BCBB-23F0AEB3A751}" destId="{C008153D-1858-4B7E-98A9-8CED0587721B}" srcOrd="1" destOrd="0" presId="urn:microsoft.com/office/officeart/2005/8/layout/hierarchy1"/>
    <dgm:cxn modelId="{F8D64BE5-49B9-4268-9EDD-2321ADF1125E}" type="presParOf" srcId="{1FA20E5B-1270-4766-8C12-C45746160583}" destId="{27BB13E2-CF0B-4D5A-B91E-C2A0859C213D}" srcOrd="1" destOrd="0" presId="urn:microsoft.com/office/officeart/2005/8/layout/hierarchy1"/>
    <dgm:cxn modelId="{9F0F1BB1-A88A-4542-B2C8-337CA046B4E1}" type="presParOf" srcId="{9585EAA1-1712-4DFF-85B5-CF6AD7288574}" destId="{A5272E6C-D634-42AA-B572-0BBE91E6D554}" srcOrd="2" destOrd="0" presId="urn:microsoft.com/office/officeart/2005/8/layout/hierarchy1"/>
    <dgm:cxn modelId="{392C0F50-1F51-45D0-BDA3-0FB9A983F483}" type="presParOf" srcId="{9585EAA1-1712-4DFF-85B5-CF6AD7288574}" destId="{EFC93A62-1416-4128-8AD1-EB0E9E8485CF}" srcOrd="3" destOrd="0" presId="urn:microsoft.com/office/officeart/2005/8/layout/hierarchy1"/>
    <dgm:cxn modelId="{90DDF052-5574-4C7A-9988-041F5EBF91D9}" type="presParOf" srcId="{EFC93A62-1416-4128-8AD1-EB0E9E8485CF}" destId="{CDB8935D-DE26-4DE5-A0DE-22506C1D7AC6}" srcOrd="0" destOrd="0" presId="urn:microsoft.com/office/officeart/2005/8/layout/hierarchy1"/>
    <dgm:cxn modelId="{82C1794C-C8C6-43BB-80E4-6D22469FF231}" type="presParOf" srcId="{CDB8935D-DE26-4DE5-A0DE-22506C1D7AC6}" destId="{400C48A5-2CA4-4734-A7A5-0ED5768A09FF}" srcOrd="0" destOrd="0" presId="urn:microsoft.com/office/officeart/2005/8/layout/hierarchy1"/>
    <dgm:cxn modelId="{E8A603E4-1BE8-4795-A095-9287ADABE731}" type="presParOf" srcId="{CDB8935D-DE26-4DE5-A0DE-22506C1D7AC6}" destId="{9FEB4EA3-D7AD-4A1B-9840-37F923DE0B45}" srcOrd="1" destOrd="0" presId="urn:microsoft.com/office/officeart/2005/8/layout/hierarchy1"/>
    <dgm:cxn modelId="{3393E30B-8694-4447-9ED9-5F59C55A6480}" type="presParOf" srcId="{EFC93A62-1416-4128-8AD1-EB0E9E8485CF}" destId="{59870AD2-172D-438A-BC84-7C4DBC4678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BB7FAC-5686-402D-B09E-C54BD30B132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B5644DA-6BDF-4639-B4CB-6B6801B57CDE}" type="pres">
      <dgm:prSet presAssocID="{02BB7FAC-5686-402D-B09E-C54BD30B13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</dgm:ptLst>
  <dgm:cxnLst>
    <dgm:cxn modelId="{BAAD575C-3942-4E83-B2FD-FB5E7093986B}" type="presOf" srcId="{02BB7FAC-5686-402D-B09E-C54BD30B1329}" destId="{CB5644DA-6BDF-4639-B4CB-6B6801B57CDE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7FB899-ED7B-4A43-949E-F2C82DEAFDC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906AEF2B-43D1-44F6-AD78-2C271ADEF096}">
      <dgm:prSet phldrT="[Texto]"/>
      <dgm:spPr/>
      <dgm:t>
        <a:bodyPr/>
        <a:lstStyle/>
        <a:p>
          <a:r>
            <a:rPr lang="es-MX" dirty="0" smtClean="0"/>
            <a:t>amígdala</a:t>
          </a:r>
          <a:endParaRPr lang="es-MX" dirty="0"/>
        </a:p>
      </dgm:t>
    </dgm:pt>
    <dgm:pt modelId="{4033E85D-386E-4B2E-80B6-E94502ABAFA9}" type="parTrans" cxnId="{82A09A65-EC25-43D0-987C-75C34BAD1EFE}">
      <dgm:prSet/>
      <dgm:spPr/>
      <dgm:t>
        <a:bodyPr/>
        <a:lstStyle/>
        <a:p>
          <a:endParaRPr lang="es-MX"/>
        </a:p>
      </dgm:t>
    </dgm:pt>
    <dgm:pt modelId="{F0DF760F-017B-402C-964E-6FD9BD270960}" type="sibTrans" cxnId="{82A09A65-EC25-43D0-987C-75C34BAD1EFE}">
      <dgm:prSet/>
      <dgm:spPr/>
      <dgm:t>
        <a:bodyPr/>
        <a:lstStyle/>
        <a:p>
          <a:endParaRPr lang="es-MX"/>
        </a:p>
      </dgm:t>
    </dgm:pt>
    <dgm:pt modelId="{1CE56292-4B51-439B-BC91-C85301E8B96C}">
      <dgm:prSet phldrT="[Texto]"/>
      <dgm:spPr/>
      <dgm:t>
        <a:bodyPr/>
        <a:lstStyle/>
        <a:p>
          <a:r>
            <a:rPr lang="es-MX" dirty="0" smtClean="0"/>
            <a:t>abuso temprano</a:t>
          </a:r>
          <a:endParaRPr lang="es-MX" dirty="0"/>
        </a:p>
      </dgm:t>
    </dgm:pt>
    <dgm:pt modelId="{F3CFF0EF-60A0-4DCD-8BFF-CBB3BD18AF77}" type="parTrans" cxnId="{7B2381FF-C271-46F2-8393-5A08C5DAE206}">
      <dgm:prSet/>
      <dgm:spPr/>
      <dgm:t>
        <a:bodyPr/>
        <a:lstStyle/>
        <a:p>
          <a:endParaRPr lang="es-MX"/>
        </a:p>
      </dgm:t>
    </dgm:pt>
    <dgm:pt modelId="{8A66FDB6-F761-48C2-890E-FF40C7E75249}" type="sibTrans" cxnId="{7B2381FF-C271-46F2-8393-5A08C5DAE206}">
      <dgm:prSet/>
      <dgm:spPr/>
      <dgm:t>
        <a:bodyPr/>
        <a:lstStyle/>
        <a:p>
          <a:endParaRPr lang="es-MX"/>
        </a:p>
      </dgm:t>
    </dgm:pt>
    <dgm:pt modelId="{7C7A0693-FA21-4B06-B7E2-4EF9DEA12A4C}">
      <dgm:prSet phldrT="[Texto]"/>
      <dgm:spPr/>
      <dgm:t>
        <a:bodyPr/>
        <a:lstStyle/>
        <a:p>
          <a:r>
            <a:rPr lang="es-MX" dirty="0" smtClean="0"/>
            <a:t>trastorno psiquiátrico relacionado con el estrés</a:t>
          </a:r>
          <a:endParaRPr lang="es-MX" dirty="0"/>
        </a:p>
      </dgm:t>
    </dgm:pt>
    <dgm:pt modelId="{6F341A7C-7984-4354-BF78-F19070DE188F}" type="parTrans" cxnId="{66ED9746-A950-4FEF-A729-05263425498E}">
      <dgm:prSet/>
      <dgm:spPr/>
      <dgm:t>
        <a:bodyPr/>
        <a:lstStyle/>
        <a:p>
          <a:endParaRPr lang="es-MX"/>
        </a:p>
      </dgm:t>
    </dgm:pt>
    <dgm:pt modelId="{D406B824-7EBB-4EA4-BC93-6283B13F88F3}" type="sibTrans" cxnId="{66ED9746-A950-4FEF-A729-05263425498E}">
      <dgm:prSet/>
      <dgm:spPr/>
      <dgm:t>
        <a:bodyPr/>
        <a:lstStyle/>
        <a:p>
          <a:endParaRPr lang="es-MX"/>
        </a:p>
      </dgm:t>
    </dgm:pt>
    <dgm:pt modelId="{6642F8EA-E441-4515-BFC9-8BD328185F8E}">
      <dgm:prSet phldrT="[Texto]"/>
      <dgm:spPr/>
      <dgm:t>
        <a:bodyPr/>
        <a:lstStyle/>
        <a:p>
          <a:r>
            <a:rPr lang="es-MX" dirty="0" smtClean="0"/>
            <a:t>relacionado con el volumen menor de la amígdala</a:t>
          </a:r>
          <a:endParaRPr lang="es-MX" dirty="0"/>
        </a:p>
      </dgm:t>
    </dgm:pt>
    <dgm:pt modelId="{E4EDF164-25C5-4C87-85EE-3469A48AA7BB}" type="parTrans" cxnId="{6C1CED1B-1800-4554-B074-A51F0FC2FE79}">
      <dgm:prSet/>
      <dgm:spPr/>
      <dgm:t>
        <a:bodyPr/>
        <a:lstStyle/>
        <a:p>
          <a:endParaRPr lang="es-MX"/>
        </a:p>
      </dgm:t>
    </dgm:pt>
    <dgm:pt modelId="{8F918014-B3A5-4704-89F4-E7B29CF90761}" type="sibTrans" cxnId="{6C1CED1B-1800-4554-B074-A51F0FC2FE79}">
      <dgm:prSet/>
      <dgm:spPr/>
      <dgm:t>
        <a:bodyPr/>
        <a:lstStyle/>
        <a:p>
          <a:endParaRPr lang="es-MX"/>
        </a:p>
      </dgm:t>
    </dgm:pt>
    <dgm:pt modelId="{C1FBB0C3-5ABE-4621-B0B7-C121E7FD5DF8}" type="pres">
      <dgm:prSet presAssocID="{AF7FB899-ED7B-4A43-949E-F2C82DEAFDC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ADAD36E-45CD-40AA-95A3-56B00AC86E5F}" type="pres">
      <dgm:prSet presAssocID="{906AEF2B-43D1-44F6-AD78-2C271ADEF09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4B79BBA-6EE6-430F-AC5A-EE76E359CA06}" type="pres">
      <dgm:prSet presAssocID="{F0DF760F-017B-402C-964E-6FD9BD270960}" presName="sibTrans" presStyleLbl="sibTrans2D1" presStyleIdx="0" presStyleCnt="3"/>
      <dgm:spPr/>
      <dgm:t>
        <a:bodyPr/>
        <a:lstStyle/>
        <a:p>
          <a:endParaRPr lang="es-MX"/>
        </a:p>
      </dgm:t>
    </dgm:pt>
    <dgm:pt modelId="{A0DA44D0-DF59-416E-84B1-0BE15FE1CCF0}" type="pres">
      <dgm:prSet presAssocID="{F0DF760F-017B-402C-964E-6FD9BD270960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AAE5F351-12F4-4C24-9CDC-5C998C146ADB}" type="pres">
      <dgm:prSet presAssocID="{1CE56292-4B51-439B-BC91-C85301E8B96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8BD0542-5438-4004-B51D-D5F0D5C928E8}" type="pres">
      <dgm:prSet presAssocID="{8A66FDB6-F761-48C2-890E-FF40C7E75249}" presName="sibTrans" presStyleLbl="sibTrans2D1" presStyleIdx="1" presStyleCnt="3"/>
      <dgm:spPr/>
      <dgm:t>
        <a:bodyPr/>
        <a:lstStyle/>
        <a:p>
          <a:endParaRPr lang="es-MX"/>
        </a:p>
      </dgm:t>
    </dgm:pt>
    <dgm:pt modelId="{3BE36115-1E2B-4310-8283-5940B6A0B331}" type="pres">
      <dgm:prSet presAssocID="{8A66FDB6-F761-48C2-890E-FF40C7E75249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A3D98F96-F576-4A05-83FD-52068FA40BC6}" type="pres">
      <dgm:prSet presAssocID="{7C7A0693-FA21-4B06-B7E2-4EF9DEA12A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5EB45B6-0649-4417-AA9B-D50403A41F03}" type="pres">
      <dgm:prSet presAssocID="{D406B824-7EBB-4EA4-BC93-6283B13F88F3}" presName="sibTrans" presStyleLbl="sibTrans2D1" presStyleIdx="2" presStyleCnt="3"/>
      <dgm:spPr/>
      <dgm:t>
        <a:bodyPr/>
        <a:lstStyle/>
        <a:p>
          <a:endParaRPr lang="es-MX"/>
        </a:p>
      </dgm:t>
    </dgm:pt>
    <dgm:pt modelId="{3C9B2E50-1E1B-4A68-9A87-C1E8F817D66D}" type="pres">
      <dgm:prSet presAssocID="{D406B824-7EBB-4EA4-BC93-6283B13F88F3}" presName="connectorText" presStyleLbl="sibTrans2D1" presStyleIdx="2" presStyleCnt="3"/>
      <dgm:spPr/>
      <dgm:t>
        <a:bodyPr/>
        <a:lstStyle/>
        <a:p>
          <a:endParaRPr lang="es-MX"/>
        </a:p>
      </dgm:t>
    </dgm:pt>
    <dgm:pt modelId="{99D69174-652F-47E4-A2C1-0629BA45421B}" type="pres">
      <dgm:prSet presAssocID="{6642F8EA-E441-4515-BFC9-8BD328185F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B2381FF-C271-46F2-8393-5A08C5DAE206}" srcId="{AF7FB899-ED7B-4A43-949E-F2C82DEAFDCC}" destId="{1CE56292-4B51-439B-BC91-C85301E8B96C}" srcOrd="1" destOrd="0" parTransId="{F3CFF0EF-60A0-4DCD-8BFF-CBB3BD18AF77}" sibTransId="{8A66FDB6-F761-48C2-890E-FF40C7E75249}"/>
    <dgm:cxn modelId="{CA99A131-EE5C-42D7-B983-9B576AE79CDD}" type="presOf" srcId="{7C7A0693-FA21-4B06-B7E2-4EF9DEA12A4C}" destId="{A3D98F96-F576-4A05-83FD-52068FA40BC6}" srcOrd="0" destOrd="0" presId="urn:microsoft.com/office/officeart/2005/8/layout/process1"/>
    <dgm:cxn modelId="{66ED9746-A950-4FEF-A729-05263425498E}" srcId="{AF7FB899-ED7B-4A43-949E-F2C82DEAFDCC}" destId="{7C7A0693-FA21-4B06-B7E2-4EF9DEA12A4C}" srcOrd="2" destOrd="0" parTransId="{6F341A7C-7984-4354-BF78-F19070DE188F}" sibTransId="{D406B824-7EBB-4EA4-BC93-6283B13F88F3}"/>
    <dgm:cxn modelId="{236803BA-2522-4B07-8F32-1EAC8ED71F38}" type="presOf" srcId="{6642F8EA-E441-4515-BFC9-8BD328185F8E}" destId="{99D69174-652F-47E4-A2C1-0629BA45421B}" srcOrd="0" destOrd="0" presId="urn:microsoft.com/office/officeart/2005/8/layout/process1"/>
    <dgm:cxn modelId="{2C197428-480C-4D24-A476-B35EF283A6D9}" type="presOf" srcId="{AF7FB899-ED7B-4A43-949E-F2C82DEAFDCC}" destId="{C1FBB0C3-5ABE-4621-B0B7-C121E7FD5DF8}" srcOrd="0" destOrd="0" presId="urn:microsoft.com/office/officeart/2005/8/layout/process1"/>
    <dgm:cxn modelId="{39536A31-6CC9-466A-BE6C-77CE3934A348}" type="presOf" srcId="{8A66FDB6-F761-48C2-890E-FF40C7E75249}" destId="{3BE36115-1E2B-4310-8283-5940B6A0B331}" srcOrd="1" destOrd="0" presId="urn:microsoft.com/office/officeart/2005/8/layout/process1"/>
    <dgm:cxn modelId="{54DF346D-9CC2-4B91-901F-5B3B084E20D9}" type="presOf" srcId="{F0DF760F-017B-402C-964E-6FD9BD270960}" destId="{D4B79BBA-6EE6-430F-AC5A-EE76E359CA06}" srcOrd="0" destOrd="0" presId="urn:microsoft.com/office/officeart/2005/8/layout/process1"/>
    <dgm:cxn modelId="{E6291DDD-7F32-4E44-A9E3-FFFB719AF0C5}" type="presOf" srcId="{906AEF2B-43D1-44F6-AD78-2C271ADEF096}" destId="{DADAD36E-45CD-40AA-95A3-56B00AC86E5F}" srcOrd="0" destOrd="0" presId="urn:microsoft.com/office/officeart/2005/8/layout/process1"/>
    <dgm:cxn modelId="{B87FEDB5-0F44-4726-ADBD-3D234731DE16}" type="presOf" srcId="{F0DF760F-017B-402C-964E-6FD9BD270960}" destId="{A0DA44D0-DF59-416E-84B1-0BE15FE1CCF0}" srcOrd="1" destOrd="0" presId="urn:microsoft.com/office/officeart/2005/8/layout/process1"/>
    <dgm:cxn modelId="{82A09A65-EC25-43D0-987C-75C34BAD1EFE}" srcId="{AF7FB899-ED7B-4A43-949E-F2C82DEAFDCC}" destId="{906AEF2B-43D1-44F6-AD78-2C271ADEF096}" srcOrd="0" destOrd="0" parTransId="{4033E85D-386E-4B2E-80B6-E94502ABAFA9}" sibTransId="{F0DF760F-017B-402C-964E-6FD9BD270960}"/>
    <dgm:cxn modelId="{7546C2B0-E382-4A27-97C2-09BD8F451627}" type="presOf" srcId="{D406B824-7EBB-4EA4-BC93-6283B13F88F3}" destId="{3C9B2E50-1E1B-4A68-9A87-C1E8F817D66D}" srcOrd="1" destOrd="0" presId="urn:microsoft.com/office/officeart/2005/8/layout/process1"/>
    <dgm:cxn modelId="{868B7DB2-E824-4470-9114-79F8FB8F3C18}" type="presOf" srcId="{D406B824-7EBB-4EA4-BC93-6283B13F88F3}" destId="{75EB45B6-0649-4417-AA9B-D50403A41F03}" srcOrd="0" destOrd="0" presId="urn:microsoft.com/office/officeart/2005/8/layout/process1"/>
    <dgm:cxn modelId="{BDD8C32D-EC4F-4DF0-BF4C-AF0157A45089}" type="presOf" srcId="{8A66FDB6-F761-48C2-890E-FF40C7E75249}" destId="{E8BD0542-5438-4004-B51D-D5F0D5C928E8}" srcOrd="0" destOrd="0" presId="urn:microsoft.com/office/officeart/2005/8/layout/process1"/>
    <dgm:cxn modelId="{6C1CED1B-1800-4554-B074-A51F0FC2FE79}" srcId="{AF7FB899-ED7B-4A43-949E-F2C82DEAFDCC}" destId="{6642F8EA-E441-4515-BFC9-8BD328185F8E}" srcOrd="3" destOrd="0" parTransId="{E4EDF164-25C5-4C87-85EE-3469A48AA7BB}" sibTransId="{8F918014-B3A5-4704-89F4-E7B29CF90761}"/>
    <dgm:cxn modelId="{DD92B2BA-0D01-40F0-9A9A-28D069B1C6ED}" type="presOf" srcId="{1CE56292-4B51-439B-BC91-C85301E8B96C}" destId="{AAE5F351-12F4-4C24-9CDC-5C998C146ADB}" srcOrd="0" destOrd="0" presId="urn:microsoft.com/office/officeart/2005/8/layout/process1"/>
    <dgm:cxn modelId="{2A4CB4CB-6E76-4CE9-B646-AAB6AEAE7C45}" type="presParOf" srcId="{C1FBB0C3-5ABE-4621-B0B7-C121E7FD5DF8}" destId="{DADAD36E-45CD-40AA-95A3-56B00AC86E5F}" srcOrd="0" destOrd="0" presId="urn:microsoft.com/office/officeart/2005/8/layout/process1"/>
    <dgm:cxn modelId="{B0965BBC-2B88-470E-9604-514650E8B3C0}" type="presParOf" srcId="{C1FBB0C3-5ABE-4621-B0B7-C121E7FD5DF8}" destId="{D4B79BBA-6EE6-430F-AC5A-EE76E359CA06}" srcOrd="1" destOrd="0" presId="urn:microsoft.com/office/officeart/2005/8/layout/process1"/>
    <dgm:cxn modelId="{1BAD5C81-F32F-45A6-8600-9593B1501E21}" type="presParOf" srcId="{D4B79BBA-6EE6-430F-AC5A-EE76E359CA06}" destId="{A0DA44D0-DF59-416E-84B1-0BE15FE1CCF0}" srcOrd="0" destOrd="0" presId="urn:microsoft.com/office/officeart/2005/8/layout/process1"/>
    <dgm:cxn modelId="{8DC0A228-E188-4CDD-8D64-510D1F08DB01}" type="presParOf" srcId="{C1FBB0C3-5ABE-4621-B0B7-C121E7FD5DF8}" destId="{AAE5F351-12F4-4C24-9CDC-5C998C146ADB}" srcOrd="2" destOrd="0" presId="urn:microsoft.com/office/officeart/2005/8/layout/process1"/>
    <dgm:cxn modelId="{06F2470F-4DBD-47BF-9F27-E98D17149D5B}" type="presParOf" srcId="{C1FBB0C3-5ABE-4621-B0B7-C121E7FD5DF8}" destId="{E8BD0542-5438-4004-B51D-D5F0D5C928E8}" srcOrd="3" destOrd="0" presId="urn:microsoft.com/office/officeart/2005/8/layout/process1"/>
    <dgm:cxn modelId="{6B41F9F6-E1B6-41CC-A83B-2FE6F0127F23}" type="presParOf" srcId="{E8BD0542-5438-4004-B51D-D5F0D5C928E8}" destId="{3BE36115-1E2B-4310-8283-5940B6A0B331}" srcOrd="0" destOrd="0" presId="urn:microsoft.com/office/officeart/2005/8/layout/process1"/>
    <dgm:cxn modelId="{0899B248-72F0-4B28-A959-1F1BC8D32978}" type="presParOf" srcId="{C1FBB0C3-5ABE-4621-B0B7-C121E7FD5DF8}" destId="{A3D98F96-F576-4A05-83FD-52068FA40BC6}" srcOrd="4" destOrd="0" presId="urn:microsoft.com/office/officeart/2005/8/layout/process1"/>
    <dgm:cxn modelId="{D2F5B722-3FCC-4DEA-AB66-C664527CF734}" type="presParOf" srcId="{C1FBB0C3-5ABE-4621-B0B7-C121E7FD5DF8}" destId="{75EB45B6-0649-4417-AA9B-D50403A41F03}" srcOrd="5" destOrd="0" presId="urn:microsoft.com/office/officeart/2005/8/layout/process1"/>
    <dgm:cxn modelId="{7F70ACAA-8A23-4FC9-8EE4-143730CABB08}" type="presParOf" srcId="{75EB45B6-0649-4417-AA9B-D50403A41F03}" destId="{3C9B2E50-1E1B-4A68-9A87-C1E8F817D66D}" srcOrd="0" destOrd="0" presId="urn:microsoft.com/office/officeart/2005/8/layout/process1"/>
    <dgm:cxn modelId="{E39A82BA-9443-45DD-B54A-DAAA3ED98F34}" type="presParOf" srcId="{C1FBB0C3-5ABE-4621-B0B7-C121E7FD5DF8}" destId="{99D69174-652F-47E4-A2C1-0629BA45421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6C3CA0-E9B4-42A4-BC4F-F597B5F1241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16760C2D-CEAC-4453-AE75-0DC6AF2A536F}">
      <dgm:prSet phldrT="[Texto]" custT="1"/>
      <dgm:spPr/>
      <dgm:t>
        <a:bodyPr/>
        <a:lstStyle/>
        <a:p>
          <a:r>
            <a:rPr lang="es-MX" sz="1800" dirty="0" smtClean="0"/>
            <a:t>Individuos control más jóvenes que los pacientes con TID</a:t>
          </a:r>
          <a:endParaRPr lang="es-MX" sz="1800" dirty="0"/>
        </a:p>
      </dgm:t>
    </dgm:pt>
    <dgm:pt modelId="{FB0F3BC2-E691-4A8F-92C3-44DC6491FE6D}" type="parTrans" cxnId="{AEBAC020-369A-4C28-BBF6-3966DFA17BB5}">
      <dgm:prSet/>
      <dgm:spPr/>
      <dgm:t>
        <a:bodyPr/>
        <a:lstStyle/>
        <a:p>
          <a:endParaRPr lang="es-MX"/>
        </a:p>
      </dgm:t>
    </dgm:pt>
    <dgm:pt modelId="{122D557A-4A4F-40D5-8476-C6990F9860A0}" type="sibTrans" cxnId="{AEBAC020-369A-4C28-BBF6-3966DFA17BB5}">
      <dgm:prSet/>
      <dgm:spPr/>
      <dgm:t>
        <a:bodyPr/>
        <a:lstStyle/>
        <a:p>
          <a:endParaRPr lang="es-MX"/>
        </a:p>
      </dgm:t>
    </dgm:pt>
    <dgm:pt modelId="{622FCDDF-3CD7-488E-B34B-F38EA160C0DC}">
      <dgm:prSet custT="1"/>
      <dgm:spPr/>
      <dgm:t>
        <a:bodyPr/>
        <a:lstStyle/>
        <a:p>
          <a:r>
            <a:rPr lang="es-MX" sz="1400" dirty="0" smtClean="0"/>
            <a:t>Puede haber alteraciones estructurales en el hipocampo relacionados con la edad</a:t>
          </a:r>
        </a:p>
      </dgm:t>
    </dgm:pt>
    <dgm:pt modelId="{A5C2FB9E-5675-4B28-8950-AA962F6F4214}" type="parTrans" cxnId="{6981B389-3BF2-4B3C-BCB8-6F08436319D7}">
      <dgm:prSet/>
      <dgm:spPr/>
      <dgm:t>
        <a:bodyPr/>
        <a:lstStyle/>
        <a:p>
          <a:endParaRPr lang="es-MX"/>
        </a:p>
      </dgm:t>
    </dgm:pt>
    <dgm:pt modelId="{859ABD6D-8A67-4448-8C84-E8285315F577}" type="sibTrans" cxnId="{6981B389-3BF2-4B3C-BCB8-6F08436319D7}">
      <dgm:prSet/>
      <dgm:spPr/>
      <dgm:t>
        <a:bodyPr/>
        <a:lstStyle/>
        <a:p>
          <a:endParaRPr lang="es-MX"/>
        </a:p>
      </dgm:t>
    </dgm:pt>
    <dgm:pt modelId="{C90E2F9D-041E-4D2C-8563-9066FA0F5FC5}">
      <dgm:prSet custT="1"/>
      <dgm:spPr/>
      <dgm:t>
        <a:bodyPr/>
        <a:lstStyle/>
        <a:p>
          <a:r>
            <a:rPr lang="en-US" sz="1800" dirty="0" smtClean="0"/>
            <a:t>No </a:t>
          </a:r>
          <a:r>
            <a:rPr lang="en-US" sz="1800" dirty="0" err="1" smtClean="0"/>
            <a:t>hubo</a:t>
          </a:r>
          <a:r>
            <a:rPr lang="en-US" sz="1800" dirty="0" smtClean="0"/>
            <a:t> </a:t>
          </a:r>
          <a:r>
            <a:rPr lang="en-US" sz="1800" dirty="0" err="1" smtClean="0"/>
            <a:t>volumetría</a:t>
          </a:r>
          <a:r>
            <a:rPr lang="en-US" sz="1800" dirty="0" smtClean="0"/>
            <a:t> en </a:t>
          </a:r>
          <a:r>
            <a:rPr lang="en-US" sz="1800" dirty="0" err="1" smtClean="0"/>
            <a:t>regiones</a:t>
          </a:r>
          <a:r>
            <a:rPr lang="en-US" sz="1800" dirty="0" smtClean="0"/>
            <a:t> </a:t>
          </a:r>
          <a:r>
            <a:rPr lang="en-US" sz="1800" dirty="0" err="1" smtClean="0"/>
            <a:t>subcorticales</a:t>
          </a:r>
          <a:endParaRPr lang="en-US" sz="1800" dirty="0" smtClean="0"/>
        </a:p>
      </dgm:t>
    </dgm:pt>
    <dgm:pt modelId="{7A273A24-1BCB-4D2D-8378-0B88486843A5}" type="parTrans" cxnId="{8C21A1FA-743E-4E1C-9507-096981A574A7}">
      <dgm:prSet/>
      <dgm:spPr/>
      <dgm:t>
        <a:bodyPr/>
        <a:lstStyle/>
        <a:p>
          <a:endParaRPr lang="es-MX"/>
        </a:p>
      </dgm:t>
    </dgm:pt>
    <dgm:pt modelId="{9F34AAD2-0464-43FB-9551-BCD72B1064D9}" type="sibTrans" cxnId="{8C21A1FA-743E-4E1C-9507-096981A574A7}">
      <dgm:prSet/>
      <dgm:spPr/>
      <dgm:t>
        <a:bodyPr/>
        <a:lstStyle/>
        <a:p>
          <a:endParaRPr lang="es-MX"/>
        </a:p>
      </dgm:t>
    </dgm:pt>
    <dgm:pt modelId="{D2526A36-3021-42E4-BC34-64BE81F6E051}">
      <dgm:prSet custT="1"/>
      <dgm:spPr/>
      <dgm:t>
        <a:bodyPr/>
        <a:lstStyle/>
        <a:p>
          <a:r>
            <a:rPr lang="en-US" sz="1400" i="1" dirty="0" err="1" smtClean="0"/>
            <a:t>Sí</a:t>
          </a:r>
          <a:r>
            <a:rPr lang="en-US" sz="1400" i="1" dirty="0" smtClean="0"/>
            <a:t> se </a:t>
          </a:r>
          <a:r>
            <a:rPr lang="en-US" sz="1400" i="1" dirty="0" err="1" smtClean="0"/>
            <a:t>midió</a:t>
          </a:r>
          <a:r>
            <a:rPr lang="en-US" sz="1400" i="1" dirty="0" smtClean="0"/>
            <a:t> el </a:t>
          </a:r>
          <a:r>
            <a:rPr lang="en-US" sz="1400" i="1" dirty="0" err="1" smtClean="0"/>
            <a:t>volumen</a:t>
          </a:r>
          <a:r>
            <a:rPr lang="en-US" sz="1400" i="1" dirty="0" smtClean="0"/>
            <a:t> cerebral </a:t>
          </a:r>
          <a:r>
            <a:rPr lang="en-US" sz="1400" i="1" dirty="0" err="1" smtClean="0"/>
            <a:t>como</a:t>
          </a:r>
          <a:r>
            <a:rPr lang="en-US" sz="1400" i="1" dirty="0" smtClean="0"/>
            <a:t> </a:t>
          </a:r>
          <a:r>
            <a:rPr lang="en-US" sz="1400" i="1" dirty="0" err="1" smtClean="0"/>
            <a:t>covariable</a:t>
          </a:r>
          <a:endParaRPr lang="en-US" sz="1400" i="1" dirty="0" smtClean="0"/>
        </a:p>
      </dgm:t>
    </dgm:pt>
    <dgm:pt modelId="{E3C24FD7-8813-4D62-8642-EEE73F3BBC8B}" type="parTrans" cxnId="{33A3C005-7531-4A8C-96E3-9977D22B1660}">
      <dgm:prSet/>
      <dgm:spPr/>
      <dgm:t>
        <a:bodyPr/>
        <a:lstStyle/>
        <a:p>
          <a:endParaRPr lang="es-MX"/>
        </a:p>
      </dgm:t>
    </dgm:pt>
    <dgm:pt modelId="{DCE63C79-91A7-4B4C-A462-368BFED148DF}" type="sibTrans" cxnId="{33A3C005-7531-4A8C-96E3-9977D22B1660}">
      <dgm:prSet/>
      <dgm:spPr/>
      <dgm:t>
        <a:bodyPr/>
        <a:lstStyle/>
        <a:p>
          <a:endParaRPr lang="es-MX"/>
        </a:p>
      </dgm:t>
    </dgm:pt>
    <dgm:pt modelId="{F170E477-63B7-4A55-88E8-333A05D90E5E}">
      <dgm:prSet custT="1"/>
      <dgm:spPr/>
      <dgm:t>
        <a:bodyPr/>
        <a:lstStyle/>
        <a:p>
          <a:r>
            <a:rPr lang="en-US" sz="1800" dirty="0" err="1" smtClean="0"/>
            <a:t>Sujetos</a:t>
          </a:r>
          <a:r>
            <a:rPr lang="en-US" sz="1800" dirty="0" smtClean="0"/>
            <a:t> TDI </a:t>
          </a:r>
          <a:r>
            <a:rPr lang="en-US" sz="1800" dirty="0" err="1" smtClean="0"/>
            <a:t>consumieron</a:t>
          </a:r>
          <a:r>
            <a:rPr lang="en-US" sz="1800" dirty="0" smtClean="0"/>
            <a:t> </a:t>
          </a:r>
          <a:r>
            <a:rPr lang="en-US" sz="1800" dirty="0" err="1" smtClean="0"/>
            <a:t>medicamento</a:t>
          </a:r>
          <a:r>
            <a:rPr lang="en-US" sz="1800" dirty="0" smtClean="0"/>
            <a:t> en el </a:t>
          </a:r>
          <a:r>
            <a:rPr lang="en-US" sz="1800" dirty="0" err="1" smtClean="0"/>
            <a:t>estudio</a:t>
          </a:r>
          <a:endParaRPr lang="en-US" sz="1800" dirty="0" smtClean="0"/>
        </a:p>
      </dgm:t>
    </dgm:pt>
    <dgm:pt modelId="{675E0CFA-59EB-4751-B0B8-B6B4EDE70BA6}" type="parTrans" cxnId="{12773C77-9F15-4406-8170-5AFBBC0D716E}">
      <dgm:prSet/>
      <dgm:spPr/>
      <dgm:t>
        <a:bodyPr/>
        <a:lstStyle/>
        <a:p>
          <a:endParaRPr lang="es-MX"/>
        </a:p>
      </dgm:t>
    </dgm:pt>
    <dgm:pt modelId="{0010F0D9-55BB-4EB8-876F-EAEC996CFF60}" type="sibTrans" cxnId="{12773C77-9F15-4406-8170-5AFBBC0D716E}">
      <dgm:prSet/>
      <dgm:spPr/>
      <dgm:t>
        <a:bodyPr/>
        <a:lstStyle/>
        <a:p>
          <a:endParaRPr lang="es-MX"/>
        </a:p>
      </dgm:t>
    </dgm:pt>
    <dgm:pt modelId="{9F55A31D-F702-440F-A177-668965E48144}">
      <dgm:prSet custT="1"/>
      <dgm:spPr/>
      <dgm:t>
        <a:bodyPr/>
        <a:lstStyle/>
        <a:p>
          <a:r>
            <a:rPr lang="en-US" sz="1400" dirty="0" err="1" smtClean="0"/>
            <a:t>Medicamento</a:t>
          </a:r>
          <a:r>
            <a:rPr lang="en-US" sz="1400" dirty="0" smtClean="0"/>
            <a:t> </a:t>
          </a:r>
          <a:r>
            <a:rPr lang="en-US" sz="1400" dirty="0" err="1" smtClean="0"/>
            <a:t>altera</a:t>
          </a:r>
          <a:r>
            <a:rPr lang="en-US" sz="1400" dirty="0" smtClean="0"/>
            <a:t> el vol. </a:t>
          </a:r>
          <a:r>
            <a:rPr lang="en-US" sz="1400" dirty="0" err="1" smtClean="0"/>
            <a:t>hipocampal</a:t>
          </a:r>
          <a:endParaRPr lang="en-US" sz="1400" dirty="0" smtClean="0"/>
        </a:p>
      </dgm:t>
    </dgm:pt>
    <dgm:pt modelId="{E8D466FD-6689-4DC5-83C4-367CAC70E29C}" type="parTrans" cxnId="{0033A87D-9BB1-4909-B81A-4975CC9A6FB8}">
      <dgm:prSet/>
      <dgm:spPr/>
      <dgm:t>
        <a:bodyPr/>
        <a:lstStyle/>
        <a:p>
          <a:endParaRPr lang="es-MX"/>
        </a:p>
      </dgm:t>
    </dgm:pt>
    <dgm:pt modelId="{A2476B43-8059-4173-83E0-B1EB7B8474CB}" type="sibTrans" cxnId="{0033A87D-9BB1-4909-B81A-4975CC9A6FB8}">
      <dgm:prSet/>
      <dgm:spPr/>
      <dgm:t>
        <a:bodyPr/>
        <a:lstStyle/>
        <a:p>
          <a:endParaRPr lang="es-MX"/>
        </a:p>
      </dgm:t>
    </dgm:pt>
    <dgm:pt modelId="{6BECC6AC-1B2E-449D-B834-86A9675816E5}">
      <dgm:prSet custT="1"/>
      <dgm:spPr/>
      <dgm:t>
        <a:bodyPr/>
        <a:lstStyle/>
        <a:p>
          <a:r>
            <a:rPr lang="en-US" sz="1800" dirty="0" err="1" smtClean="0"/>
            <a:t>Todos</a:t>
          </a:r>
          <a:r>
            <a:rPr lang="en-US" sz="1800" dirty="0" smtClean="0"/>
            <a:t> los </a:t>
          </a:r>
          <a:r>
            <a:rPr lang="en-US" sz="1800" dirty="0" err="1" smtClean="0"/>
            <a:t>pacientes</a:t>
          </a:r>
          <a:r>
            <a:rPr lang="en-US" sz="1800" dirty="0" smtClean="0"/>
            <a:t> TDI </a:t>
          </a:r>
          <a:r>
            <a:rPr lang="en-US" sz="1800" dirty="0" err="1" smtClean="0"/>
            <a:t>cumplían</a:t>
          </a:r>
          <a:r>
            <a:rPr lang="en-US" sz="1800" dirty="0" smtClean="0"/>
            <a:t> los </a:t>
          </a:r>
          <a:r>
            <a:rPr lang="en-US" sz="1800" dirty="0" err="1" smtClean="0"/>
            <a:t>criterios</a:t>
          </a:r>
          <a:r>
            <a:rPr lang="en-US" sz="1800" dirty="0" smtClean="0"/>
            <a:t> </a:t>
          </a:r>
          <a:r>
            <a:rPr lang="en-US" sz="1800" dirty="0" err="1" smtClean="0"/>
            <a:t>para</a:t>
          </a:r>
          <a:r>
            <a:rPr lang="en-US" sz="1800" dirty="0" smtClean="0"/>
            <a:t> PTSD</a:t>
          </a:r>
        </a:p>
      </dgm:t>
    </dgm:pt>
    <dgm:pt modelId="{2167FB57-66A8-4C04-BF46-2DDE29BB4B15}" type="parTrans" cxnId="{E54812AC-DB7B-4CCB-A8AD-441E056FF486}">
      <dgm:prSet/>
      <dgm:spPr/>
      <dgm:t>
        <a:bodyPr/>
        <a:lstStyle/>
        <a:p>
          <a:endParaRPr lang="es-MX"/>
        </a:p>
      </dgm:t>
    </dgm:pt>
    <dgm:pt modelId="{83E4497A-B38D-457D-9999-E058BE88157A}" type="sibTrans" cxnId="{E54812AC-DB7B-4CCB-A8AD-441E056FF486}">
      <dgm:prSet/>
      <dgm:spPr/>
      <dgm:t>
        <a:bodyPr/>
        <a:lstStyle/>
        <a:p>
          <a:endParaRPr lang="es-MX"/>
        </a:p>
      </dgm:t>
    </dgm:pt>
    <dgm:pt modelId="{DD34D33C-8EF6-4792-8287-8F2F97BDBDAA}">
      <dgm:prSet custT="1"/>
      <dgm:spPr/>
      <dgm:t>
        <a:bodyPr/>
        <a:lstStyle/>
        <a:p>
          <a:r>
            <a:rPr lang="en-US" sz="1400" dirty="0" smtClean="0"/>
            <a:t>Es </a:t>
          </a:r>
          <a:r>
            <a:rPr lang="en-US" sz="1400" dirty="0" err="1" smtClean="0"/>
            <a:t>imposible</a:t>
          </a:r>
          <a:r>
            <a:rPr lang="en-US" sz="1400" dirty="0" smtClean="0"/>
            <a:t> </a:t>
          </a:r>
          <a:r>
            <a:rPr lang="en-US" sz="1400" dirty="0" err="1" smtClean="0"/>
            <a:t>establecer</a:t>
          </a:r>
          <a:r>
            <a:rPr lang="en-US" sz="1400" dirty="0" smtClean="0"/>
            <a:t> </a:t>
          </a:r>
          <a:r>
            <a:rPr lang="en-US" sz="1400" dirty="0" err="1" smtClean="0"/>
            <a:t>si</a:t>
          </a:r>
          <a:r>
            <a:rPr lang="en-US" sz="1400" dirty="0" smtClean="0"/>
            <a:t> los </a:t>
          </a:r>
          <a:r>
            <a:rPr lang="en-US" sz="1400" dirty="0" err="1" smtClean="0"/>
            <a:t>resultados</a:t>
          </a:r>
          <a:r>
            <a:rPr lang="en-US" sz="1400" dirty="0" smtClean="0"/>
            <a:t> no se </a:t>
          </a:r>
          <a:r>
            <a:rPr lang="en-US" sz="1400" dirty="0" err="1" smtClean="0"/>
            <a:t>relacionan</a:t>
          </a:r>
          <a:r>
            <a:rPr lang="en-US" sz="1400" dirty="0" smtClean="0"/>
            <a:t> con el PTSD </a:t>
          </a:r>
          <a:r>
            <a:rPr lang="en-US" sz="1400" dirty="0" err="1" smtClean="0"/>
            <a:t>comórbido</a:t>
          </a:r>
          <a:endParaRPr lang="en-US" sz="1400" dirty="0" smtClean="0"/>
        </a:p>
      </dgm:t>
    </dgm:pt>
    <dgm:pt modelId="{B6D328EE-CD2E-49EB-AE1F-20030951FB89}" type="parTrans" cxnId="{CA43B4ED-CB0F-4CD7-A14D-8A91975B2E9A}">
      <dgm:prSet/>
      <dgm:spPr/>
      <dgm:t>
        <a:bodyPr/>
        <a:lstStyle/>
        <a:p>
          <a:endParaRPr lang="es-MX"/>
        </a:p>
      </dgm:t>
    </dgm:pt>
    <dgm:pt modelId="{75512E5D-110C-4587-9233-3DDE71234F26}" type="sibTrans" cxnId="{CA43B4ED-CB0F-4CD7-A14D-8A91975B2E9A}">
      <dgm:prSet/>
      <dgm:spPr/>
      <dgm:t>
        <a:bodyPr/>
        <a:lstStyle/>
        <a:p>
          <a:endParaRPr lang="es-MX"/>
        </a:p>
      </dgm:t>
    </dgm:pt>
    <dgm:pt modelId="{5C64061B-F964-4FCE-A86D-DFA005CDB7EE}">
      <dgm:prSet custT="1"/>
      <dgm:spPr/>
      <dgm:t>
        <a:bodyPr/>
        <a:lstStyle/>
        <a:p>
          <a:r>
            <a:rPr lang="en-US" sz="1400" i="1" dirty="0" smtClean="0"/>
            <a:t>No </a:t>
          </a:r>
          <a:r>
            <a:rPr lang="en-US" sz="1400" i="1" dirty="0" err="1" smtClean="0"/>
            <a:t>existen</a:t>
          </a:r>
          <a:r>
            <a:rPr lang="en-US" sz="1400" i="1" dirty="0" smtClean="0"/>
            <a:t> </a:t>
          </a:r>
          <a:r>
            <a:rPr lang="en-US" sz="1400" i="1" dirty="0" err="1" smtClean="0"/>
            <a:t>pacientes</a:t>
          </a:r>
          <a:r>
            <a:rPr lang="en-US" sz="1400" i="1" dirty="0" smtClean="0"/>
            <a:t> TDI sin PTSD</a:t>
          </a:r>
          <a:endParaRPr lang="es-MX" sz="1400" i="1" dirty="0"/>
        </a:p>
      </dgm:t>
    </dgm:pt>
    <dgm:pt modelId="{6A9DD523-75ED-479D-BF68-1FBA71243C43}" type="parTrans" cxnId="{941864FD-A6EE-463D-AE09-B3ECEB48DF4F}">
      <dgm:prSet/>
      <dgm:spPr/>
      <dgm:t>
        <a:bodyPr/>
        <a:lstStyle/>
        <a:p>
          <a:endParaRPr lang="es-MX"/>
        </a:p>
      </dgm:t>
    </dgm:pt>
    <dgm:pt modelId="{FE14716B-D98C-478E-A3A8-2EA41DEE9DE4}" type="sibTrans" cxnId="{941864FD-A6EE-463D-AE09-B3ECEB48DF4F}">
      <dgm:prSet/>
      <dgm:spPr/>
      <dgm:t>
        <a:bodyPr/>
        <a:lstStyle/>
        <a:p>
          <a:endParaRPr lang="es-MX"/>
        </a:p>
      </dgm:t>
    </dgm:pt>
    <dgm:pt modelId="{BBCBA89E-8394-4C51-AE17-6B7D0892EC18}">
      <dgm:prSet custT="1"/>
      <dgm:spPr/>
      <dgm:t>
        <a:bodyPr/>
        <a:lstStyle/>
        <a:p>
          <a:r>
            <a:rPr lang="en-US" sz="1400" dirty="0" err="1" smtClean="0"/>
            <a:t>para</a:t>
          </a:r>
          <a:r>
            <a:rPr lang="en-US" sz="1400" dirty="0" smtClean="0"/>
            <a:t> </a:t>
          </a:r>
          <a:r>
            <a:rPr lang="en-US" sz="1400" dirty="0" err="1" smtClean="0"/>
            <a:t>obtener</a:t>
          </a:r>
          <a:r>
            <a:rPr lang="en-US" sz="1400" dirty="0" smtClean="0"/>
            <a:t> </a:t>
          </a:r>
          <a:r>
            <a:rPr lang="en-US" sz="1400" dirty="0" err="1" smtClean="0"/>
            <a:t>medidas</a:t>
          </a:r>
          <a:r>
            <a:rPr lang="en-US" sz="1400" dirty="0" smtClean="0"/>
            <a:t> de </a:t>
          </a:r>
          <a:r>
            <a:rPr lang="en-US" sz="1400" dirty="0" err="1" smtClean="0"/>
            <a:t>comparación</a:t>
          </a:r>
          <a:r>
            <a:rPr lang="en-US" sz="1400" dirty="0" smtClean="0"/>
            <a:t> con </a:t>
          </a:r>
          <a:r>
            <a:rPr lang="en-US" sz="1400" dirty="0" err="1" smtClean="0"/>
            <a:t>las</a:t>
          </a:r>
          <a:r>
            <a:rPr lang="en-US" sz="1400" dirty="0" smtClean="0"/>
            <a:t> </a:t>
          </a:r>
          <a:r>
            <a:rPr lang="en-US" sz="1400" dirty="0" err="1" smtClean="0"/>
            <a:t>regiones</a:t>
          </a:r>
          <a:r>
            <a:rPr lang="en-US" sz="1400" dirty="0" smtClean="0"/>
            <a:t> sin </a:t>
          </a:r>
          <a:r>
            <a:rPr lang="en-US" sz="1400" dirty="0" err="1" smtClean="0"/>
            <a:t>afectar</a:t>
          </a:r>
          <a:endParaRPr lang="en-US" sz="1400" dirty="0" smtClean="0"/>
        </a:p>
      </dgm:t>
    </dgm:pt>
    <dgm:pt modelId="{988C68FA-4D73-4AEF-A29E-E060FAF9528C}" type="parTrans" cxnId="{2E64CAAA-62C9-4E69-B65C-F38053AD4603}">
      <dgm:prSet/>
      <dgm:spPr/>
      <dgm:t>
        <a:bodyPr/>
        <a:lstStyle/>
        <a:p>
          <a:endParaRPr lang="es-MX"/>
        </a:p>
      </dgm:t>
    </dgm:pt>
    <dgm:pt modelId="{8C181560-77C8-44EE-AED0-18F286596E7D}" type="sibTrans" cxnId="{2E64CAAA-62C9-4E69-B65C-F38053AD4603}">
      <dgm:prSet/>
      <dgm:spPr/>
      <dgm:t>
        <a:bodyPr/>
        <a:lstStyle/>
        <a:p>
          <a:endParaRPr lang="es-MX"/>
        </a:p>
      </dgm:t>
    </dgm:pt>
    <dgm:pt modelId="{0380A330-9E41-4E36-B7B8-7915C50BB918}">
      <dgm:prSet custT="1"/>
      <dgm:spPr/>
      <dgm:t>
        <a:bodyPr/>
        <a:lstStyle/>
        <a:p>
          <a:r>
            <a:rPr lang="en-US" sz="1400" smtClean="0"/>
            <a:t>sujetos </a:t>
          </a:r>
          <a:r>
            <a:rPr lang="en-US" sz="1400" dirty="0" smtClean="0"/>
            <a:t>control no </a:t>
          </a:r>
          <a:r>
            <a:rPr lang="en-US" sz="1400" dirty="0" err="1" smtClean="0"/>
            <a:t>consumieron</a:t>
          </a:r>
          <a:r>
            <a:rPr lang="en-US" sz="1400" dirty="0" smtClean="0"/>
            <a:t> </a:t>
          </a:r>
        </a:p>
      </dgm:t>
    </dgm:pt>
    <dgm:pt modelId="{EA39CFCE-961D-41C5-99B4-15686735E8E6}" type="parTrans" cxnId="{EEAB78AA-731B-4CE0-BB16-8F206E7C85AC}">
      <dgm:prSet/>
      <dgm:spPr/>
      <dgm:t>
        <a:bodyPr/>
        <a:lstStyle/>
        <a:p>
          <a:endParaRPr lang="es-MX"/>
        </a:p>
      </dgm:t>
    </dgm:pt>
    <dgm:pt modelId="{BD79F508-4A0B-4104-BFF0-8536F4D2099E}" type="sibTrans" cxnId="{EEAB78AA-731B-4CE0-BB16-8F206E7C85AC}">
      <dgm:prSet/>
      <dgm:spPr/>
      <dgm:t>
        <a:bodyPr/>
        <a:lstStyle/>
        <a:p>
          <a:endParaRPr lang="es-MX"/>
        </a:p>
      </dgm:t>
    </dgm:pt>
    <dgm:pt modelId="{314FBC1D-BE14-4558-B0B6-68FE597354FB}" type="pres">
      <dgm:prSet presAssocID="{2F6C3CA0-E9B4-42A4-BC4F-F597B5F124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C7759505-31E8-4CD3-9B9E-955DD28F23A6}" type="pres">
      <dgm:prSet presAssocID="{16760C2D-CEAC-4453-AE75-0DC6AF2A536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CBFC4F0-1A98-45B4-B6AE-3DD2CD2AD5D1}" type="pres">
      <dgm:prSet presAssocID="{16760C2D-CEAC-4453-AE75-0DC6AF2A536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65DB118-7EDA-4060-A01A-44279EBD93F5}" type="pres">
      <dgm:prSet presAssocID="{C90E2F9D-041E-4D2C-8563-9066FA0F5FC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995B2B2-6E05-4285-955B-1F4852F4280B}" type="pres">
      <dgm:prSet presAssocID="{C90E2F9D-041E-4D2C-8563-9066FA0F5FC5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D305433-FF54-488A-9B34-D09E8F418F81}" type="pres">
      <dgm:prSet presAssocID="{F170E477-63B7-4A55-88E8-333A05D90E5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82AC33E-E8EA-450E-AD81-935E5B2C71D3}" type="pres">
      <dgm:prSet presAssocID="{F170E477-63B7-4A55-88E8-333A05D90E5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D065B6D-8FC2-49E9-8642-045BA5AB89AB}" type="pres">
      <dgm:prSet presAssocID="{6BECC6AC-1B2E-449D-B834-86A9675816E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41DE13F-872F-4E9B-8FFF-B395B16DBD4B}" type="pres">
      <dgm:prSet presAssocID="{6BECC6AC-1B2E-449D-B834-86A9675816E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8ABEEC7-80FB-4BEF-8072-EAD6F027D3CD}" type="presOf" srcId="{16760C2D-CEAC-4453-AE75-0DC6AF2A536F}" destId="{C7759505-31E8-4CD3-9B9E-955DD28F23A6}" srcOrd="0" destOrd="0" presId="urn:microsoft.com/office/officeart/2005/8/layout/vList2"/>
    <dgm:cxn modelId="{978C585D-7879-4E00-A283-75A8ECE89567}" type="presOf" srcId="{F170E477-63B7-4A55-88E8-333A05D90E5E}" destId="{6D305433-FF54-488A-9B34-D09E8F418F81}" srcOrd="0" destOrd="0" presId="urn:microsoft.com/office/officeart/2005/8/layout/vList2"/>
    <dgm:cxn modelId="{AEBAC020-369A-4C28-BBF6-3966DFA17BB5}" srcId="{2F6C3CA0-E9B4-42A4-BC4F-F597B5F12412}" destId="{16760C2D-CEAC-4453-AE75-0DC6AF2A536F}" srcOrd="0" destOrd="0" parTransId="{FB0F3BC2-E691-4A8F-92C3-44DC6491FE6D}" sibTransId="{122D557A-4A4F-40D5-8476-C6990F9860A0}"/>
    <dgm:cxn modelId="{2C920C51-4B2F-4E7B-B9B2-DDA568CEB5EA}" type="presOf" srcId="{0380A330-9E41-4E36-B7B8-7915C50BB918}" destId="{182AC33E-E8EA-450E-AD81-935E5B2C71D3}" srcOrd="0" destOrd="0" presId="urn:microsoft.com/office/officeart/2005/8/layout/vList2"/>
    <dgm:cxn modelId="{CD15488D-5FBC-46E3-A120-F30B7FF624EB}" type="presOf" srcId="{C90E2F9D-041E-4D2C-8563-9066FA0F5FC5}" destId="{C65DB118-7EDA-4060-A01A-44279EBD93F5}" srcOrd="0" destOrd="0" presId="urn:microsoft.com/office/officeart/2005/8/layout/vList2"/>
    <dgm:cxn modelId="{E35BF6C0-4BD1-4DE7-9A80-D85190094A08}" type="presOf" srcId="{DD34D33C-8EF6-4792-8287-8F2F97BDBDAA}" destId="{241DE13F-872F-4E9B-8FFF-B395B16DBD4B}" srcOrd="0" destOrd="0" presId="urn:microsoft.com/office/officeart/2005/8/layout/vList2"/>
    <dgm:cxn modelId="{587563DE-035E-4E3B-842B-61D25574C3F2}" type="presOf" srcId="{9F55A31D-F702-440F-A177-668965E48144}" destId="{182AC33E-E8EA-450E-AD81-935E5B2C71D3}" srcOrd="0" destOrd="1" presId="urn:microsoft.com/office/officeart/2005/8/layout/vList2"/>
    <dgm:cxn modelId="{2E64CAAA-62C9-4E69-B65C-F38053AD4603}" srcId="{C90E2F9D-041E-4D2C-8563-9066FA0F5FC5}" destId="{BBCBA89E-8394-4C51-AE17-6B7D0892EC18}" srcOrd="0" destOrd="0" parTransId="{988C68FA-4D73-4AEF-A29E-E060FAF9528C}" sibTransId="{8C181560-77C8-44EE-AED0-18F286596E7D}"/>
    <dgm:cxn modelId="{F0D3F986-4A74-4AC7-A687-AB9B7BDC068C}" type="presOf" srcId="{2F6C3CA0-E9B4-42A4-BC4F-F597B5F12412}" destId="{314FBC1D-BE14-4558-B0B6-68FE597354FB}" srcOrd="0" destOrd="0" presId="urn:microsoft.com/office/officeart/2005/8/layout/vList2"/>
    <dgm:cxn modelId="{B2C11B15-2306-4D94-A1CE-0370F9D18174}" type="presOf" srcId="{D2526A36-3021-42E4-BC34-64BE81F6E051}" destId="{1995B2B2-6E05-4285-955B-1F4852F4280B}" srcOrd="0" destOrd="1" presId="urn:microsoft.com/office/officeart/2005/8/layout/vList2"/>
    <dgm:cxn modelId="{EEAB78AA-731B-4CE0-BB16-8F206E7C85AC}" srcId="{F170E477-63B7-4A55-88E8-333A05D90E5E}" destId="{0380A330-9E41-4E36-B7B8-7915C50BB918}" srcOrd="0" destOrd="0" parTransId="{EA39CFCE-961D-41C5-99B4-15686735E8E6}" sibTransId="{BD79F508-4A0B-4104-BFF0-8536F4D2099E}"/>
    <dgm:cxn modelId="{0033A87D-9BB1-4909-B81A-4975CC9A6FB8}" srcId="{F170E477-63B7-4A55-88E8-333A05D90E5E}" destId="{9F55A31D-F702-440F-A177-668965E48144}" srcOrd="1" destOrd="0" parTransId="{E8D466FD-6689-4DC5-83C4-367CAC70E29C}" sibTransId="{A2476B43-8059-4173-83E0-B1EB7B8474CB}"/>
    <dgm:cxn modelId="{33A3C005-7531-4A8C-96E3-9977D22B1660}" srcId="{C90E2F9D-041E-4D2C-8563-9066FA0F5FC5}" destId="{D2526A36-3021-42E4-BC34-64BE81F6E051}" srcOrd="1" destOrd="0" parTransId="{E3C24FD7-8813-4D62-8642-EEE73F3BBC8B}" sibTransId="{DCE63C79-91A7-4B4C-A462-368BFED148DF}"/>
    <dgm:cxn modelId="{8C21A1FA-743E-4E1C-9507-096981A574A7}" srcId="{2F6C3CA0-E9B4-42A4-BC4F-F597B5F12412}" destId="{C90E2F9D-041E-4D2C-8563-9066FA0F5FC5}" srcOrd="1" destOrd="0" parTransId="{7A273A24-1BCB-4D2D-8378-0B88486843A5}" sibTransId="{9F34AAD2-0464-43FB-9551-BCD72B1064D9}"/>
    <dgm:cxn modelId="{E54812AC-DB7B-4CCB-A8AD-441E056FF486}" srcId="{2F6C3CA0-E9B4-42A4-BC4F-F597B5F12412}" destId="{6BECC6AC-1B2E-449D-B834-86A9675816E5}" srcOrd="3" destOrd="0" parTransId="{2167FB57-66A8-4C04-BF46-2DDE29BB4B15}" sibTransId="{83E4497A-B38D-457D-9999-E058BE88157A}"/>
    <dgm:cxn modelId="{6981B389-3BF2-4B3C-BCB8-6F08436319D7}" srcId="{16760C2D-CEAC-4453-AE75-0DC6AF2A536F}" destId="{622FCDDF-3CD7-488E-B34B-F38EA160C0DC}" srcOrd="0" destOrd="0" parTransId="{A5C2FB9E-5675-4B28-8950-AA962F6F4214}" sibTransId="{859ABD6D-8A67-4448-8C84-E8285315F577}"/>
    <dgm:cxn modelId="{892C90C1-FB68-428A-8213-0F3CF9F9C509}" type="presOf" srcId="{6BECC6AC-1B2E-449D-B834-86A9675816E5}" destId="{DD065B6D-8FC2-49E9-8642-045BA5AB89AB}" srcOrd="0" destOrd="0" presId="urn:microsoft.com/office/officeart/2005/8/layout/vList2"/>
    <dgm:cxn modelId="{F58DA2BD-6497-4F67-B15D-2F0C32227499}" type="presOf" srcId="{5C64061B-F964-4FCE-A86D-DFA005CDB7EE}" destId="{241DE13F-872F-4E9B-8FFF-B395B16DBD4B}" srcOrd="0" destOrd="1" presId="urn:microsoft.com/office/officeart/2005/8/layout/vList2"/>
    <dgm:cxn modelId="{CEEE3B8A-ACBF-40D5-B23D-ABD7AE8D3077}" type="presOf" srcId="{BBCBA89E-8394-4C51-AE17-6B7D0892EC18}" destId="{1995B2B2-6E05-4285-955B-1F4852F4280B}" srcOrd="0" destOrd="0" presId="urn:microsoft.com/office/officeart/2005/8/layout/vList2"/>
    <dgm:cxn modelId="{12E093BC-0ABE-42CA-A33E-E26473C0B25F}" type="presOf" srcId="{622FCDDF-3CD7-488E-B34B-F38EA160C0DC}" destId="{FCBFC4F0-1A98-45B4-B6AE-3DD2CD2AD5D1}" srcOrd="0" destOrd="0" presId="urn:microsoft.com/office/officeart/2005/8/layout/vList2"/>
    <dgm:cxn modelId="{12773C77-9F15-4406-8170-5AFBBC0D716E}" srcId="{2F6C3CA0-E9B4-42A4-BC4F-F597B5F12412}" destId="{F170E477-63B7-4A55-88E8-333A05D90E5E}" srcOrd="2" destOrd="0" parTransId="{675E0CFA-59EB-4751-B0B8-B6B4EDE70BA6}" sibTransId="{0010F0D9-55BB-4EB8-876F-EAEC996CFF60}"/>
    <dgm:cxn modelId="{941864FD-A6EE-463D-AE09-B3ECEB48DF4F}" srcId="{6BECC6AC-1B2E-449D-B834-86A9675816E5}" destId="{5C64061B-F964-4FCE-A86D-DFA005CDB7EE}" srcOrd="1" destOrd="0" parTransId="{6A9DD523-75ED-479D-BF68-1FBA71243C43}" sibTransId="{FE14716B-D98C-478E-A3A8-2EA41DEE9DE4}"/>
    <dgm:cxn modelId="{CA43B4ED-CB0F-4CD7-A14D-8A91975B2E9A}" srcId="{6BECC6AC-1B2E-449D-B834-86A9675816E5}" destId="{DD34D33C-8EF6-4792-8287-8F2F97BDBDAA}" srcOrd="0" destOrd="0" parTransId="{B6D328EE-CD2E-49EB-AE1F-20030951FB89}" sibTransId="{75512E5D-110C-4587-9233-3DDE71234F26}"/>
    <dgm:cxn modelId="{A0556DFA-8249-40F4-8EF4-E94599AFAC86}" type="presParOf" srcId="{314FBC1D-BE14-4558-B0B6-68FE597354FB}" destId="{C7759505-31E8-4CD3-9B9E-955DD28F23A6}" srcOrd="0" destOrd="0" presId="urn:microsoft.com/office/officeart/2005/8/layout/vList2"/>
    <dgm:cxn modelId="{808D004E-28B4-459B-9182-9EF7B59236EC}" type="presParOf" srcId="{314FBC1D-BE14-4558-B0B6-68FE597354FB}" destId="{FCBFC4F0-1A98-45B4-B6AE-3DD2CD2AD5D1}" srcOrd="1" destOrd="0" presId="urn:microsoft.com/office/officeart/2005/8/layout/vList2"/>
    <dgm:cxn modelId="{D0BE9C4E-7458-444F-A97C-8D2DB029C29E}" type="presParOf" srcId="{314FBC1D-BE14-4558-B0B6-68FE597354FB}" destId="{C65DB118-7EDA-4060-A01A-44279EBD93F5}" srcOrd="2" destOrd="0" presId="urn:microsoft.com/office/officeart/2005/8/layout/vList2"/>
    <dgm:cxn modelId="{CEF84474-FA74-4AC7-830D-FDE0E7D9111C}" type="presParOf" srcId="{314FBC1D-BE14-4558-B0B6-68FE597354FB}" destId="{1995B2B2-6E05-4285-955B-1F4852F4280B}" srcOrd="3" destOrd="0" presId="urn:microsoft.com/office/officeart/2005/8/layout/vList2"/>
    <dgm:cxn modelId="{9C9D4CEF-BA3A-4003-A2B8-6D53D04E16D6}" type="presParOf" srcId="{314FBC1D-BE14-4558-B0B6-68FE597354FB}" destId="{6D305433-FF54-488A-9B34-D09E8F418F81}" srcOrd="4" destOrd="0" presId="urn:microsoft.com/office/officeart/2005/8/layout/vList2"/>
    <dgm:cxn modelId="{F06F2275-206A-4142-832C-B8D075373D6B}" type="presParOf" srcId="{314FBC1D-BE14-4558-B0B6-68FE597354FB}" destId="{182AC33E-E8EA-450E-AD81-935E5B2C71D3}" srcOrd="5" destOrd="0" presId="urn:microsoft.com/office/officeart/2005/8/layout/vList2"/>
    <dgm:cxn modelId="{72828BAC-2F7F-421F-B57C-02D7F3C23537}" type="presParOf" srcId="{314FBC1D-BE14-4558-B0B6-68FE597354FB}" destId="{DD065B6D-8FC2-49E9-8642-045BA5AB89AB}" srcOrd="6" destOrd="0" presId="urn:microsoft.com/office/officeart/2005/8/layout/vList2"/>
    <dgm:cxn modelId="{FE359F0F-241D-4B00-A623-BAD1FACE3CAA}" type="presParOf" srcId="{314FBC1D-BE14-4558-B0B6-68FE597354FB}" destId="{241DE13F-872F-4E9B-8FFF-B395B16DBD4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D9DF71-5D16-4E02-ADF3-B50CEE6E0D7B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F1F9CAB2-9C7A-406C-A066-5DABA6690286}">
      <dgm:prSet phldrT="[Texto]"/>
      <dgm:spPr/>
      <dgm:t>
        <a:bodyPr/>
        <a:lstStyle/>
        <a:p>
          <a:r>
            <a:rPr lang="en-US" smtClean="0"/>
            <a:t>Tratamiento de TDI</a:t>
          </a:r>
          <a:endParaRPr lang="es-MX"/>
        </a:p>
      </dgm:t>
    </dgm:pt>
    <dgm:pt modelId="{750FCFF5-1A3B-490C-8507-B27916F7EA1B}" type="parTrans" cxnId="{FAA8C6A7-84BD-4012-AD42-55A119207FE7}">
      <dgm:prSet/>
      <dgm:spPr/>
      <dgm:t>
        <a:bodyPr/>
        <a:lstStyle/>
        <a:p>
          <a:endParaRPr lang="es-MX"/>
        </a:p>
      </dgm:t>
    </dgm:pt>
    <dgm:pt modelId="{C3E74C01-6535-4A57-8F72-848359DA0088}" type="sibTrans" cxnId="{FAA8C6A7-84BD-4012-AD42-55A119207FE7}">
      <dgm:prSet/>
      <dgm:spPr/>
      <dgm:t>
        <a:bodyPr/>
        <a:lstStyle/>
        <a:p>
          <a:endParaRPr lang="es-MX"/>
        </a:p>
      </dgm:t>
    </dgm:pt>
    <dgm:pt modelId="{2F850AC3-9E11-410D-A201-5FDD53085F12}">
      <dgm:prSet/>
      <dgm:spPr/>
      <dgm:t>
        <a:bodyPr/>
        <a:lstStyle/>
        <a:p>
          <a:r>
            <a:rPr lang="es-MX" dirty="0" smtClean="0"/>
            <a:t>alteraciones de circuitos neuronales en áreas del cerebro asociadas con la memoria</a:t>
          </a:r>
        </a:p>
      </dgm:t>
    </dgm:pt>
    <dgm:pt modelId="{1312BC6A-3C6D-46FD-B0B3-5ABAF6DF2555}" type="parTrans" cxnId="{8B8E57AB-FB57-4C40-AB69-6C970BC491C4}">
      <dgm:prSet/>
      <dgm:spPr/>
      <dgm:t>
        <a:bodyPr/>
        <a:lstStyle/>
        <a:p>
          <a:endParaRPr lang="es-MX"/>
        </a:p>
      </dgm:t>
    </dgm:pt>
    <dgm:pt modelId="{66F29B42-E3AB-4BDE-ABD0-827609EFF040}" type="sibTrans" cxnId="{8B8E57AB-FB57-4C40-AB69-6C970BC491C4}">
      <dgm:prSet/>
      <dgm:spPr/>
      <dgm:t>
        <a:bodyPr/>
        <a:lstStyle/>
        <a:p>
          <a:endParaRPr lang="es-MX"/>
        </a:p>
      </dgm:t>
    </dgm:pt>
    <dgm:pt modelId="{75C6942D-4CE2-4EA2-A97F-D5F4C1678572}">
      <dgm:prSet/>
      <dgm:spPr/>
      <dgm:t>
        <a:bodyPr/>
        <a:lstStyle/>
        <a:p>
          <a:r>
            <a:rPr lang="es-MX" smtClean="0"/>
            <a:t>también se ven afectados en el TEPT</a:t>
          </a:r>
          <a:endParaRPr lang="es-MX" dirty="0" smtClean="0"/>
        </a:p>
      </dgm:t>
    </dgm:pt>
    <dgm:pt modelId="{1D257C38-BC2F-43AF-98C6-1ED2036670FE}" type="parTrans" cxnId="{23C2B76F-4E6C-4DD9-8F0D-AC7E27298226}">
      <dgm:prSet/>
      <dgm:spPr/>
      <dgm:t>
        <a:bodyPr/>
        <a:lstStyle/>
        <a:p>
          <a:endParaRPr lang="es-MX"/>
        </a:p>
      </dgm:t>
    </dgm:pt>
    <dgm:pt modelId="{DC376FEA-6E27-41F6-8EC2-483FD2555518}" type="sibTrans" cxnId="{23C2B76F-4E6C-4DD9-8F0D-AC7E27298226}">
      <dgm:prSet/>
      <dgm:spPr/>
      <dgm:t>
        <a:bodyPr/>
        <a:lstStyle/>
        <a:p>
          <a:endParaRPr lang="es-MX"/>
        </a:p>
      </dgm:t>
    </dgm:pt>
    <dgm:pt modelId="{67B686F1-3180-4488-87DC-0CDA2E9D2BBA}">
      <dgm:prSet/>
      <dgm:spPr/>
      <dgm:t>
        <a:bodyPr/>
        <a:lstStyle/>
        <a:p>
          <a:r>
            <a:rPr lang="es-MX" dirty="0" smtClean="0"/>
            <a:t>comprender mejor los síntomas presentes en el tratamiento</a:t>
          </a:r>
        </a:p>
      </dgm:t>
    </dgm:pt>
    <dgm:pt modelId="{B246EDAC-05D0-4443-AB8D-8D82FC40AEB4}" type="parTrans" cxnId="{78566B7C-0643-450F-92D2-BC3320244CC8}">
      <dgm:prSet/>
      <dgm:spPr/>
      <dgm:t>
        <a:bodyPr/>
        <a:lstStyle/>
        <a:p>
          <a:endParaRPr lang="es-MX"/>
        </a:p>
      </dgm:t>
    </dgm:pt>
    <dgm:pt modelId="{08070381-E9B5-4335-BEE2-A33170FA1066}" type="sibTrans" cxnId="{78566B7C-0643-450F-92D2-BC3320244CC8}">
      <dgm:prSet/>
      <dgm:spPr/>
      <dgm:t>
        <a:bodyPr/>
        <a:lstStyle/>
        <a:p>
          <a:endParaRPr lang="es-MX"/>
        </a:p>
      </dgm:t>
    </dgm:pt>
    <dgm:pt modelId="{237AF23C-9964-4252-9E41-FCA7AC3167EC}">
      <dgm:prSet/>
      <dgm:spPr/>
      <dgm:t>
        <a:bodyPr/>
        <a:lstStyle/>
        <a:p>
          <a:r>
            <a:rPr lang="es-MX" dirty="0" smtClean="0"/>
            <a:t>Estudios neurobiológicos</a:t>
          </a:r>
        </a:p>
      </dgm:t>
    </dgm:pt>
    <dgm:pt modelId="{16871E75-1A30-497B-AFA9-5F45A9AB4339}" type="parTrans" cxnId="{1840F534-0B6D-4A82-95AF-FAB3F99C1EF1}">
      <dgm:prSet/>
      <dgm:spPr/>
      <dgm:t>
        <a:bodyPr/>
        <a:lstStyle/>
        <a:p>
          <a:endParaRPr lang="es-MX"/>
        </a:p>
      </dgm:t>
    </dgm:pt>
    <dgm:pt modelId="{75BA8B3B-6BBF-47F2-B028-A4A94929CB9F}" type="sibTrans" cxnId="{1840F534-0B6D-4A82-95AF-FAB3F99C1EF1}">
      <dgm:prSet/>
      <dgm:spPr/>
      <dgm:t>
        <a:bodyPr/>
        <a:lstStyle/>
        <a:p>
          <a:endParaRPr lang="es-MX"/>
        </a:p>
      </dgm:t>
    </dgm:pt>
    <dgm:pt modelId="{0A013F92-E3BF-4487-BEF6-FDC9B7EBC8F8}">
      <dgm:prSet/>
      <dgm:spPr/>
      <dgm:t>
        <a:bodyPr/>
        <a:lstStyle/>
        <a:p>
          <a:r>
            <a:rPr lang="es-MX" dirty="0" smtClean="0"/>
            <a:t>Vínculo TID-otros trastornos relacionados con el trauma</a:t>
          </a:r>
          <a:endParaRPr lang="es-MX" dirty="0"/>
        </a:p>
      </dgm:t>
    </dgm:pt>
    <dgm:pt modelId="{19FEDDDA-D229-4558-9C2E-BEF1F979EBA6}" type="parTrans" cxnId="{034F0CB5-63D0-4E59-9A0A-8CEB784D8CB2}">
      <dgm:prSet/>
      <dgm:spPr/>
      <dgm:t>
        <a:bodyPr/>
        <a:lstStyle/>
        <a:p>
          <a:endParaRPr lang="es-MX"/>
        </a:p>
      </dgm:t>
    </dgm:pt>
    <dgm:pt modelId="{212984DB-CA73-4BE3-A3A1-AFF0CDB235DD}" type="sibTrans" cxnId="{034F0CB5-63D0-4E59-9A0A-8CEB784D8CB2}">
      <dgm:prSet/>
      <dgm:spPr/>
      <dgm:t>
        <a:bodyPr/>
        <a:lstStyle/>
        <a:p>
          <a:endParaRPr lang="es-MX"/>
        </a:p>
      </dgm:t>
    </dgm:pt>
    <dgm:pt modelId="{5BC67A93-B659-413D-ACAD-09D35F426317}">
      <dgm:prSet/>
      <dgm:spPr/>
      <dgm:t>
        <a:bodyPr/>
        <a:lstStyle/>
        <a:p>
          <a:r>
            <a:rPr lang="es-MX" dirty="0" smtClean="0"/>
            <a:t>apoyan la validez del diagnóstico de TID</a:t>
          </a:r>
        </a:p>
      </dgm:t>
    </dgm:pt>
    <dgm:pt modelId="{B5C4A71E-7974-4BD1-B12D-62CEE6448F67}" type="parTrans" cxnId="{4E3B3E4D-1A91-4B4F-9410-4122AD001632}">
      <dgm:prSet/>
      <dgm:spPr/>
    </dgm:pt>
    <dgm:pt modelId="{B9737233-1832-41AD-9110-71BF1FC52D10}" type="sibTrans" cxnId="{4E3B3E4D-1A91-4B4F-9410-4122AD001632}">
      <dgm:prSet/>
      <dgm:spPr/>
    </dgm:pt>
    <dgm:pt modelId="{776A6BA6-6E83-4066-87D2-3EB70FCCCD5D}">
      <dgm:prSet/>
      <dgm:spPr/>
      <dgm:t>
        <a:bodyPr/>
        <a:lstStyle/>
        <a:p>
          <a:r>
            <a:rPr lang="es-MX" smtClean="0"/>
            <a:t>ayudarán </a:t>
          </a:r>
          <a:r>
            <a:rPr lang="es-MX" dirty="0" smtClean="0"/>
            <a:t>a avanzar en la investigación en esta área</a:t>
          </a:r>
        </a:p>
      </dgm:t>
    </dgm:pt>
    <dgm:pt modelId="{90B148A7-8011-4309-BF0E-B4B7443FE591}" type="parTrans" cxnId="{61AE9E34-F97D-4796-B342-56CF4EA039D5}">
      <dgm:prSet/>
      <dgm:spPr/>
    </dgm:pt>
    <dgm:pt modelId="{AFD2038D-DD93-45BB-8119-ACABDDCFB33C}" type="sibTrans" cxnId="{61AE9E34-F97D-4796-B342-56CF4EA039D5}">
      <dgm:prSet/>
      <dgm:spPr/>
    </dgm:pt>
    <dgm:pt modelId="{79A9B7C5-E51F-48B3-9B82-A56A359C2DD9}">
      <dgm:prSet/>
      <dgm:spPr/>
      <dgm:t>
        <a:bodyPr/>
        <a:lstStyle/>
        <a:p>
          <a:r>
            <a:rPr lang="es-MX" dirty="0" smtClean="0"/>
            <a:t>ayuda a mejorar los enfoques nosológicos</a:t>
          </a:r>
          <a:endParaRPr lang="es-MX" dirty="0"/>
        </a:p>
      </dgm:t>
    </dgm:pt>
    <dgm:pt modelId="{4DD3F34C-95DB-41A3-B4E3-0F7E0044E876}" type="parTrans" cxnId="{BE76B06E-CD3C-42D5-B412-DDAA5677B955}">
      <dgm:prSet/>
      <dgm:spPr/>
    </dgm:pt>
    <dgm:pt modelId="{20CD3E9D-DB42-4FB7-94E9-5658EC712D39}" type="sibTrans" cxnId="{BE76B06E-CD3C-42D5-B412-DDAA5677B955}">
      <dgm:prSet/>
      <dgm:spPr/>
    </dgm:pt>
    <dgm:pt modelId="{9B831444-910F-4372-805E-F98892009F40}">
      <dgm:prSet/>
      <dgm:spPr/>
      <dgm:t>
        <a:bodyPr/>
        <a:lstStyle/>
        <a:p>
          <a:r>
            <a:rPr lang="es-MX" dirty="0" smtClean="0"/>
            <a:t>De este trastorno </a:t>
          </a:r>
          <a:r>
            <a:rPr lang="es-MX" dirty="0" err="1" smtClean="0"/>
            <a:t>incapacitante</a:t>
          </a:r>
          <a:endParaRPr lang="es-MX" dirty="0"/>
        </a:p>
      </dgm:t>
    </dgm:pt>
    <dgm:pt modelId="{4B2AC8AB-EF06-42F5-ACF7-A7F610C59615}" type="parTrans" cxnId="{829F1006-FB45-40C0-B799-8F8CC0A74DE8}">
      <dgm:prSet/>
      <dgm:spPr/>
    </dgm:pt>
    <dgm:pt modelId="{52CA3991-DB97-4744-95A0-55F767A603C5}" type="sibTrans" cxnId="{829F1006-FB45-40C0-B799-8F8CC0A74DE8}">
      <dgm:prSet/>
      <dgm:spPr/>
    </dgm:pt>
    <dgm:pt modelId="{B393AE89-C7D6-414F-9B69-BC84392C897A}" type="pres">
      <dgm:prSet presAssocID="{83D9DF71-5D16-4E02-ADF3-B50CEE6E0D7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EC236626-0396-40BE-9956-F2C1D9457C9E}" type="pres">
      <dgm:prSet presAssocID="{F1F9CAB2-9C7A-406C-A066-5DABA6690286}" presName="horFlow" presStyleCnt="0"/>
      <dgm:spPr/>
    </dgm:pt>
    <dgm:pt modelId="{A24B7DAF-BD86-44C4-97FC-919EB7C5F9AA}" type="pres">
      <dgm:prSet presAssocID="{F1F9CAB2-9C7A-406C-A066-5DABA6690286}" presName="bigChev" presStyleLbl="node1" presStyleIdx="0" presStyleCnt="3"/>
      <dgm:spPr/>
      <dgm:t>
        <a:bodyPr/>
        <a:lstStyle/>
        <a:p>
          <a:endParaRPr lang="es-MX"/>
        </a:p>
      </dgm:t>
    </dgm:pt>
    <dgm:pt modelId="{12BF343A-596E-43CC-95B4-949520A5159F}" type="pres">
      <dgm:prSet presAssocID="{1312BC6A-3C6D-46FD-B0B3-5ABAF6DF2555}" presName="parTrans" presStyleCnt="0"/>
      <dgm:spPr/>
    </dgm:pt>
    <dgm:pt modelId="{601EA63D-35C2-4B5D-94BF-063D486C0A16}" type="pres">
      <dgm:prSet presAssocID="{2F850AC3-9E11-410D-A201-5FDD53085F12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A19B05B-6F9E-469F-8C68-94CDD0880D55}" type="pres">
      <dgm:prSet presAssocID="{66F29B42-E3AB-4BDE-ABD0-827609EFF040}" presName="sibTrans" presStyleCnt="0"/>
      <dgm:spPr/>
    </dgm:pt>
    <dgm:pt modelId="{B998725F-0A5D-41A9-BB6F-21F6861FB66B}" type="pres">
      <dgm:prSet presAssocID="{75C6942D-4CE2-4EA2-A97F-D5F4C1678572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11BAEAB-25D1-4059-B5E1-40CE7F346870}" type="pres">
      <dgm:prSet presAssocID="{DC376FEA-6E27-41F6-8EC2-483FD2555518}" presName="sibTrans" presStyleCnt="0"/>
      <dgm:spPr/>
    </dgm:pt>
    <dgm:pt modelId="{0C64120A-BE72-40CD-8C76-761683505B21}" type="pres">
      <dgm:prSet presAssocID="{67B686F1-3180-4488-87DC-0CDA2E9D2BBA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CF8BA72-FAEA-4645-B128-1E3DF8E50391}" type="pres">
      <dgm:prSet presAssocID="{F1F9CAB2-9C7A-406C-A066-5DABA6690286}" presName="vSp" presStyleCnt="0"/>
      <dgm:spPr/>
    </dgm:pt>
    <dgm:pt modelId="{FC48EC16-5D30-4370-87E5-05271DAA44C5}" type="pres">
      <dgm:prSet presAssocID="{237AF23C-9964-4252-9E41-FCA7AC3167EC}" presName="horFlow" presStyleCnt="0"/>
      <dgm:spPr/>
    </dgm:pt>
    <dgm:pt modelId="{2C4AA971-8F5C-4EDF-B57F-F0255E314683}" type="pres">
      <dgm:prSet presAssocID="{237AF23C-9964-4252-9E41-FCA7AC3167EC}" presName="bigChev" presStyleLbl="node1" presStyleIdx="1" presStyleCnt="3"/>
      <dgm:spPr/>
      <dgm:t>
        <a:bodyPr/>
        <a:lstStyle/>
        <a:p>
          <a:endParaRPr lang="es-MX"/>
        </a:p>
      </dgm:t>
    </dgm:pt>
    <dgm:pt modelId="{DD279265-B9B9-4678-B630-680E7A08DE63}" type="pres">
      <dgm:prSet presAssocID="{B5C4A71E-7974-4BD1-B12D-62CEE6448F67}" presName="parTrans" presStyleCnt="0"/>
      <dgm:spPr/>
    </dgm:pt>
    <dgm:pt modelId="{1D344773-976E-407C-BCD0-11CC4CA0710F}" type="pres">
      <dgm:prSet presAssocID="{5BC67A93-B659-413D-ACAD-09D35F426317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CF3FB2F-2214-41AA-A839-C5321A44A671}" type="pres">
      <dgm:prSet presAssocID="{B9737233-1832-41AD-9110-71BF1FC52D10}" presName="sibTrans" presStyleCnt="0"/>
      <dgm:spPr/>
    </dgm:pt>
    <dgm:pt modelId="{067C62E2-FF8E-4CB0-A004-2182E55CB604}" type="pres">
      <dgm:prSet presAssocID="{776A6BA6-6E83-4066-87D2-3EB70FCCCD5D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5ACF767-C348-4003-BA71-CEF9E27990D6}" type="pres">
      <dgm:prSet presAssocID="{237AF23C-9964-4252-9E41-FCA7AC3167EC}" presName="vSp" presStyleCnt="0"/>
      <dgm:spPr/>
    </dgm:pt>
    <dgm:pt modelId="{0E51186D-02FB-4E9C-8A1B-8B7842D49526}" type="pres">
      <dgm:prSet presAssocID="{0A013F92-E3BF-4487-BEF6-FDC9B7EBC8F8}" presName="horFlow" presStyleCnt="0"/>
      <dgm:spPr/>
    </dgm:pt>
    <dgm:pt modelId="{F06C133B-D45E-4E2F-8FE2-16FAA602B740}" type="pres">
      <dgm:prSet presAssocID="{0A013F92-E3BF-4487-BEF6-FDC9B7EBC8F8}" presName="bigChev" presStyleLbl="node1" presStyleIdx="2" presStyleCnt="3"/>
      <dgm:spPr/>
      <dgm:t>
        <a:bodyPr/>
        <a:lstStyle/>
        <a:p>
          <a:endParaRPr lang="es-MX"/>
        </a:p>
      </dgm:t>
    </dgm:pt>
    <dgm:pt modelId="{33E04CA3-94DC-4E98-89EC-72AA60D9764E}" type="pres">
      <dgm:prSet presAssocID="{4DD3F34C-95DB-41A3-B4E3-0F7E0044E876}" presName="parTrans" presStyleCnt="0"/>
      <dgm:spPr/>
    </dgm:pt>
    <dgm:pt modelId="{6D3A14D1-598A-45DD-87F0-10610D18484D}" type="pres">
      <dgm:prSet presAssocID="{79A9B7C5-E51F-48B3-9B82-A56A359C2DD9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41C6150-A09C-4FF7-ADA2-044D77110B77}" type="pres">
      <dgm:prSet presAssocID="{20CD3E9D-DB42-4FB7-94E9-5658EC712D39}" presName="sibTrans" presStyleCnt="0"/>
      <dgm:spPr/>
    </dgm:pt>
    <dgm:pt modelId="{61F8E00B-AB17-44BE-A5AA-50AF2ED18CF0}" type="pres">
      <dgm:prSet presAssocID="{9B831444-910F-4372-805E-F98892009F40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840F534-0B6D-4A82-95AF-FAB3F99C1EF1}" srcId="{83D9DF71-5D16-4E02-ADF3-B50CEE6E0D7B}" destId="{237AF23C-9964-4252-9E41-FCA7AC3167EC}" srcOrd="1" destOrd="0" parTransId="{16871E75-1A30-497B-AFA9-5F45A9AB4339}" sibTransId="{75BA8B3B-6BBF-47F2-B028-A4A94929CB9F}"/>
    <dgm:cxn modelId="{5B565B87-2946-4017-B7CC-EA0EDB2DF885}" type="presOf" srcId="{67B686F1-3180-4488-87DC-0CDA2E9D2BBA}" destId="{0C64120A-BE72-40CD-8C76-761683505B21}" srcOrd="0" destOrd="0" presId="urn:microsoft.com/office/officeart/2005/8/layout/lProcess3"/>
    <dgm:cxn modelId="{40C9CC8C-4841-409A-B4D5-31434B45890C}" type="presOf" srcId="{83D9DF71-5D16-4E02-ADF3-B50CEE6E0D7B}" destId="{B393AE89-C7D6-414F-9B69-BC84392C897A}" srcOrd="0" destOrd="0" presId="urn:microsoft.com/office/officeart/2005/8/layout/lProcess3"/>
    <dgm:cxn modelId="{BE76B06E-CD3C-42D5-B412-DDAA5677B955}" srcId="{0A013F92-E3BF-4487-BEF6-FDC9B7EBC8F8}" destId="{79A9B7C5-E51F-48B3-9B82-A56A359C2DD9}" srcOrd="0" destOrd="0" parTransId="{4DD3F34C-95DB-41A3-B4E3-0F7E0044E876}" sibTransId="{20CD3E9D-DB42-4FB7-94E9-5658EC712D39}"/>
    <dgm:cxn modelId="{553FE8B4-6F4C-41C9-B252-9DA849C0DEA8}" type="presOf" srcId="{79A9B7C5-E51F-48B3-9B82-A56A359C2DD9}" destId="{6D3A14D1-598A-45DD-87F0-10610D18484D}" srcOrd="0" destOrd="0" presId="urn:microsoft.com/office/officeart/2005/8/layout/lProcess3"/>
    <dgm:cxn modelId="{FAA8C6A7-84BD-4012-AD42-55A119207FE7}" srcId="{83D9DF71-5D16-4E02-ADF3-B50CEE6E0D7B}" destId="{F1F9CAB2-9C7A-406C-A066-5DABA6690286}" srcOrd="0" destOrd="0" parTransId="{750FCFF5-1A3B-490C-8507-B27916F7EA1B}" sibTransId="{C3E74C01-6535-4A57-8F72-848359DA0088}"/>
    <dgm:cxn modelId="{C08561A4-396E-41D4-A7A9-C0C7A8B6ADA8}" type="presOf" srcId="{9B831444-910F-4372-805E-F98892009F40}" destId="{61F8E00B-AB17-44BE-A5AA-50AF2ED18CF0}" srcOrd="0" destOrd="0" presId="urn:microsoft.com/office/officeart/2005/8/layout/lProcess3"/>
    <dgm:cxn modelId="{E71D00DB-6069-42D0-B952-62CCAF98E93C}" type="presOf" srcId="{75C6942D-4CE2-4EA2-A97F-D5F4C1678572}" destId="{B998725F-0A5D-41A9-BB6F-21F6861FB66B}" srcOrd="0" destOrd="0" presId="urn:microsoft.com/office/officeart/2005/8/layout/lProcess3"/>
    <dgm:cxn modelId="{DFD2AA6B-35B0-45F6-98D7-6ED7CFF93790}" type="presOf" srcId="{2F850AC3-9E11-410D-A201-5FDD53085F12}" destId="{601EA63D-35C2-4B5D-94BF-063D486C0A16}" srcOrd="0" destOrd="0" presId="urn:microsoft.com/office/officeart/2005/8/layout/lProcess3"/>
    <dgm:cxn modelId="{BBDE3D68-A3C0-4A70-9C8A-EF8F89554DA6}" type="presOf" srcId="{0A013F92-E3BF-4487-BEF6-FDC9B7EBC8F8}" destId="{F06C133B-D45E-4E2F-8FE2-16FAA602B740}" srcOrd="0" destOrd="0" presId="urn:microsoft.com/office/officeart/2005/8/layout/lProcess3"/>
    <dgm:cxn modelId="{034F0CB5-63D0-4E59-9A0A-8CEB784D8CB2}" srcId="{83D9DF71-5D16-4E02-ADF3-B50CEE6E0D7B}" destId="{0A013F92-E3BF-4487-BEF6-FDC9B7EBC8F8}" srcOrd="2" destOrd="0" parTransId="{19FEDDDA-D229-4558-9C2E-BEF1F979EBA6}" sibTransId="{212984DB-CA73-4BE3-A3A1-AFF0CDB235DD}"/>
    <dgm:cxn modelId="{895A6446-9A13-4C2B-892D-F48B64753C8D}" type="presOf" srcId="{5BC67A93-B659-413D-ACAD-09D35F426317}" destId="{1D344773-976E-407C-BCD0-11CC4CA0710F}" srcOrd="0" destOrd="0" presId="urn:microsoft.com/office/officeart/2005/8/layout/lProcess3"/>
    <dgm:cxn modelId="{8B8E57AB-FB57-4C40-AB69-6C970BC491C4}" srcId="{F1F9CAB2-9C7A-406C-A066-5DABA6690286}" destId="{2F850AC3-9E11-410D-A201-5FDD53085F12}" srcOrd="0" destOrd="0" parTransId="{1312BC6A-3C6D-46FD-B0B3-5ABAF6DF2555}" sibTransId="{66F29B42-E3AB-4BDE-ABD0-827609EFF040}"/>
    <dgm:cxn modelId="{4E3B3E4D-1A91-4B4F-9410-4122AD001632}" srcId="{237AF23C-9964-4252-9E41-FCA7AC3167EC}" destId="{5BC67A93-B659-413D-ACAD-09D35F426317}" srcOrd="0" destOrd="0" parTransId="{B5C4A71E-7974-4BD1-B12D-62CEE6448F67}" sibTransId="{B9737233-1832-41AD-9110-71BF1FC52D10}"/>
    <dgm:cxn modelId="{829F1006-FB45-40C0-B799-8F8CC0A74DE8}" srcId="{0A013F92-E3BF-4487-BEF6-FDC9B7EBC8F8}" destId="{9B831444-910F-4372-805E-F98892009F40}" srcOrd="1" destOrd="0" parTransId="{4B2AC8AB-EF06-42F5-ACF7-A7F610C59615}" sibTransId="{52CA3991-DB97-4744-95A0-55F767A603C5}"/>
    <dgm:cxn modelId="{78566B7C-0643-450F-92D2-BC3320244CC8}" srcId="{F1F9CAB2-9C7A-406C-A066-5DABA6690286}" destId="{67B686F1-3180-4488-87DC-0CDA2E9D2BBA}" srcOrd="2" destOrd="0" parTransId="{B246EDAC-05D0-4443-AB8D-8D82FC40AEB4}" sibTransId="{08070381-E9B5-4335-BEE2-A33170FA1066}"/>
    <dgm:cxn modelId="{61AE9E34-F97D-4796-B342-56CF4EA039D5}" srcId="{237AF23C-9964-4252-9E41-FCA7AC3167EC}" destId="{776A6BA6-6E83-4066-87D2-3EB70FCCCD5D}" srcOrd="1" destOrd="0" parTransId="{90B148A7-8011-4309-BF0E-B4B7443FE591}" sibTransId="{AFD2038D-DD93-45BB-8119-ACABDDCFB33C}"/>
    <dgm:cxn modelId="{0A30D7D3-0933-463B-98ED-AC09BF5FDD4F}" type="presOf" srcId="{237AF23C-9964-4252-9E41-FCA7AC3167EC}" destId="{2C4AA971-8F5C-4EDF-B57F-F0255E314683}" srcOrd="0" destOrd="0" presId="urn:microsoft.com/office/officeart/2005/8/layout/lProcess3"/>
    <dgm:cxn modelId="{2137666D-3747-41A8-999B-83C5A7B3CD79}" type="presOf" srcId="{F1F9CAB2-9C7A-406C-A066-5DABA6690286}" destId="{A24B7DAF-BD86-44C4-97FC-919EB7C5F9AA}" srcOrd="0" destOrd="0" presId="urn:microsoft.com/office/officeart/2005/8/layout/lProcess3"/>
    <dgm:cxn modelId="{E5F14BDD-F3C3-45FB-87D2-1E7EA4BC5FA1}" type="presOf" srcId="{776A6BA6-6E83-4066-87D2-3EB70FCCCD5D}" destId="{067C62E2-FF8E-4CB0-A004-2182E55CB604}" srcOrd="0" destOrd="0" presId="urn:microsoft.com/office/officeart/2005/8/layout/lProcess3"/>
    <dgm:cxn modelId="{23C2B76F-4E6C-4DD9-8F0D-AC7E27298226}" srcId="{F1F9CAB2-9C7A-406C-A066-5DABA6690286}" destId="{75C6942D-4CE2-4EA2-A97F-D5F4C1678572}" srcOrd="1" destOrd="0" parTransId="{1D257C38-BC2F-43AF-98C6-1ED2036670FE}" sibTransId="{DC376FEA-6E27-41F6-8EC2-483FD2555518}"/>
    <dgm:cxn modelId="{C3638796-6AC1-440F-B972-3E419629CD4F}" type="presParOf" srcId="{B393AE89-C7D6-414F-9B69-BC84392C897A}" destId="{EC236626-0396-40BE-9956-F2C1D9457C9E}" srcOrd="0" destOrd="0" presId="urn:microsoft.com/office/officeart/2005/8/layout/lProcess3"/>
    <dgm:cxn modelId="{E2B00A70-F211-46F0-961A-6A0C81DB8554}" type="presParOf" srcId="{EC236626-0396-40BE-9956-F2C1D9457C9E}" destId="{A24B7DAF-BD86-44C4-97FC-919EB7C5F9AA}" srcOrd="0" destOrd="0" presId="urn:microsoft.com/office/officeart/2005/8/layout/lProcess3"/>
    <dgm:cxn modelId="{65711278-34B1-4839-A55F-D4E97D9815F0}" type="presParOf" srcId="{EC236626-0396-40BE-9956-F2C1D9457C9E}" destId="{12BF343A-596E-43CC-95B4-949520A5159F}" srcOrd="1" destOrd="0" presId="urn:microsoft.com/office/officeart/2005/8/layout/lProcess3"/>
    <dgm:cxn modelId="{B138DB95-A636-4A8B-A806-8E778EED2802}" type="presParOf" srcId="{EC236626-0396-40BE-9956-F2C1D9457C9E}" destId="{601EA63D-35C2-4B5D-94BF-063D486C0A16}" srcOrd="2" destOrd="0" presId="urn:microsoft.com/office/officeart/2005/8/layout/lProcess3"/>
    <dgm:cxn modelId="{A35E2E12-1B1D-4783-AE3C-B72F9C2630A3}" type="presParOf" srcId="{EC236626-0396-40BE-9956-F2C1D9457C9E}" destId="{3A19B05B-6F9E-469F-8C68-94CDD0880D55}" srcOrd="3" destOrd="0" presId="urn:microsoft.com/office/officeart/2005/8/layout/lProcess3"/>
    <dgm:cxn modelId="{F6258031-42D9-4E39-B46F-CAEC6B9BC8DA}" type="presParOf" srcId="{EC236626-0396-40BE-9956-F2C1D9457C9E}" destId="{B998725F-0A5D-41A9-BB6F-21F6861FB66B}" srcOrd="4" destOrd="0" presId="urn:microsoft.com/office/officeart/2005/8/layout/lProcess3"/>
    <dgm:cxn modelId="{90CCC8C8-46FA-4D50-8EE4-199FA49D1E64}" type="presParOf" srcId="{EC236626-0396-40BE-9956-F2C1D9457C9E}" destId="{711BAEAB-25D1-4059-B5E1-40CE7F346870}" srcOrd="5" destOrd="0" presId="urn:microsoft.com/office/officeart/2005/8/layout/lProcess3"/>
    <dgm:cxn modelId="{97C9CF9D-E62F-4BA3-9776-D2378D6B1DC8}" type="presParOf" srcId="{EC236626-0396-40BE-9956-F2C1D9457C9E}" destId="{0C64120A-BE72-40CD-8C76-761683505B21}" srcOrd="6" destOrd="0" presId="urn:microsoft.com/office/officeart/2005/8/layout/lProcess3"/>
    <dgm:cxn modelId="{97B94C99-5B3B-430C-B483-69100C25BF2A}" type="presParOf" srcId="{B393AE89-C7D6-414F-9B69-BC84392C897A}" destId="{ACF8BA72-FAEA-4645-B128-1E3DF8E50391}" srcOrd="1" destOrd="0" presId="urn:microsoft.com/office/officeart/2005/8/layout/lProcess3"/>
    <dgm:cxn modelId="{8E6ADCBD-A086-494C-BB37-0155424B1531}" type="presParOf" srcId="{B393AE89-C7D6-414F-9B69-BC84392C897A}" destId="{FC48EC16-5D30-4370-87E5-05271DAA44C5}" srcOrd="2" destOrd="0" presId="urn:microsoft.com/office/officeart/2005/8/layout/lProcess3"/>
    <dgm:cxn modelId="{1E9B013F-5695-4B33-BFAF-1FFFF1DCD4B2}" type="presParOf" srcId="{FC48EC16-5D30-4370-87E5-05271DAA44C5}" destId="{2C4AA971-8F5C-4EDF-B57F-F0255E314683}" srcOrd="0" destOrd="0" presId="urn:microsoft.com/office/officeart/2005/8/layout/lProcess3"/>
    <dgm:cxn modelId="{E612538D-0185-4D10-B806-2B626D91F1FC}" type="presParOf" srcId="{FC48EC16-5D30-4370-87E5-05271DAA44C5}" destId="{DD279265-B9B9-4678-B630-680E7A08DE63}" srcOrd="1" destOrd="0" presId="urn:microsoft.com/office/officeart/2005/8/layout/lProcess3"/>
    <dgm:cxn modelId="{75627208-16F8-4BC7-B765-17F421C20D1F}" type="presParOf" srcId="{FC48EC16-5D30-4370-87E5-05271DAA44C5}" destId="{1D344773-976E-407C-BCD0-11CC4CA0710F}" srcOrd="2" destOrd="0" presId="urn:microsoft.com/office/officeart/2005/8/layout/lProcess3"/>
    <dgm:cxn modelId="{558007CB-E9D9-4B10-BC36-2E3005453D54}" type="presParOf" srcId="{FC48EC16-5D30-4370-87E5-05271DAA44C5}" destId="{8CF3FB2F-2214-41AA-A839-C5321A44A671}" srcOrd="3" destOrd="0" presId="urn:microsoft.com/office/officeart/2005/8/layout/lProcess3"/>
    <dgm:cxn modelId="{9C084E4E-8B93-4380-B4C8-130D8204D070}" type="presParOf" srcId="{FC48EC16-5D30-4370-87E5-05271DAA44C5}" destId="{067C62E2-FF8E-4CB0-A004-2182E55CB604}" srcOrd="4" destOrd="0" presId="urn:microsoft.com/office/officeart/2005/8/layout/lProcess3"/>
    <dgm:cxn modelId="{701A8A82-97BD-41F3-892B-CF25B90727D7}" type="presParOf" srcId="{B393AE89-C7D6-414F-9B69-BC84392C897A}" destId="{75ACF767-C348-4003-BA71-CEF9E27990D6}" srcOrd="3" destOrd="0" presId="urn:microsoft.com/office/officeart/2005/8/layout/lProcess3"/>
    <dgm:cxn modelId="{47C9C809-9E5B-46B0-8709-A032F9434F6B}" type="presParOf" srcId="{B393AE89-C7D6-414F-9B69-BC84392C897A}" destId="{0E51186D-02FB-4E9C-8A1B-8B7842D49526}" srcOrd="4" destOrd="0" presId="urn:microsoft.com/office/officeart/2005/8/layout/lProcess3"/>
    <dgm:cxn modelId="{CA7DB97A-5638-4782-BC29-6B4676601528}" type="presParOf" srcId="{0E51186D-02FB-4E9C-8A1B-8B7842D49526}" destId="{F06C133B-D45E-4E2F-8FE2-16FAA602B740}" srcOrd="0" destOrd="0" presId="urn:microsoft.com/office/officeart/2005/8/layout/lProcess3"/>
    <dgm:cxn modelId="{0CCDA210-0AE1-4B3B-8B18-58CDF6B4DE3F}" type="presParOf" srcId="{0E51186D-02FB-4E9C-8A1B-8B7842D49526}" destId="{33E04CA3-94DC-4E98-89EC-72AA60D9764E}" srcOrd="1" destOrd="0" presId="urn:microsoft.com/office/officeart/2005/8/layout/lProcess3"/>
    <dgm:cxn modelId="{E9BFDB4B-18EF-4F6D-A0CE-1DDEC4BFF978}" type="presParOf" srcId="{0E51186D-02FB-4E9C-8A1B-8B7842D49526}" destId="{6D3A14D1-598A-45DD-87F0-10610D18484D}" srcOrd="2" destOrd="0" presId="urn:microsoft.com/office/officeart/2005/8/layout/lProcess3"/>
    <dgm:cxn modelId="{C187A3D7-A902-40BC-A1B8-5755795C7F54}" type="presParOf" srcId="{0E51186D-02FB-4E9C-8A1B-8B7842D49526}" destId="{A41C6150-A09C-4FF7-ADA2-044D77110B77}" srcOrd="3" destOrd="0" presId="urn:microsoft.com/office/officeart/2005/8/layout/lProcess3"/>
    <dgm:cxn modelId="{3A132EF9-14DF-4B00-8B2D-BF8D5DA2D871}" type="presParOf" srcId="{0E51186D-02FB-4E9C-8A1B-8B7842D49526}" destId="{61F8E00B-AB17-44BE-A5AA-50AF2ED18CF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61753-CBDE-4BAD-AD5B-297B311B03EA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</dgm:pt>
    <dgm:pt modelId="{4C3B0787-BA31-4629-BF68-CA8A4013D9A8}">
      <dgm:prSet phldrT="[Texto]" custT="1"/>
      <dgm:spPr/>
      <dgm:t>
        <a:bodyPr/>
        <a:lstStyle/>
        <a:p>
          <a:r>
            <a:rPr lang="es-MX" sz="1300" dirty="0" smtClean="0"/>
            <a:t>Mayoría de pacientes con TID</a:t>
          </a:r>
          <a:endParaRPr lang="es-ES" sz="1300" dirty="0"/>
        </a:p>
      </dgm:t>
    </dgm:pt>
    <dgm:pt modelId="{64824CAF-A715-4002-95AB-F4082407D2A7}" type="parTrans" cxnId="{085D8D54-87D5-4926-921E-07433CFA66ED}">
      <dgm:prSet/>
      <dgm:spPr/>
      <dgm:t>
        <a:bodyPr/>
        <a:lstStyle/>
        <a:p>
          <a:endParaRPr lang="es-ES"/>
        </a:p>
      </dgm:t>
    </dgm:pt>
    <dgm:pt modelId="{97946A7F-1214-49E5-AE14-1A59E8C2AB83}" type="sibTrans" cxnId="{085D8D54-87D5-4926-921E-07433CFA66ED}">
      <dgm:prSet/>
      <dgm:spPr/>
      <dgm:t>
        <a:bodyPr/>
        <a:lstStyle/>
        <a:p>
          <a:endParaRPr lang="es-ES"/>
        </a:p>
      </dgm:t>
    </dgm:pt>
    <dgm:pt modelId="{AF851111-6A14-452A-870C-9BF2C3583165}">
      <dgm:prSet custT="1"/>
      <dgm:spPr/>
      <dgm:t>
        <a:bodyPr/>
        <a:lstStyle/>
        <a:p>
          <a:r>
            <a:rPr lang="es-MX" sz="1300" dirty="0" smtClean="0"/>
            <a:t>Exposición a Trauma en la Infancia</a:t>
          </a:r>
        </a:p>
      </dgm:t>
    </dgm:pt>
    <dgm:pt modelId="{796DE5EF-378E-4F20-833A-2F7F3B874E70}" type="parTrans" cxnId="{B88584EB-C5D5-4830-B523-5EC5F947EC80}">
      <dgm:prSet/>
      <dgm:spPr/>
      <dgm:t>
        <a:bodyPr/>
        <a:lstStyle/>
        <a:p>
          <a:endParaRPr lang="es-ES"/>
        </a:p>
      </dgm:t>
    </dgm:pt>
    <dgm:pt modelId="{A334D413-454A-4442-BE53-2B4A1FD24631}" type="sibTrans" cxnId="{B88584EB-C5D5-4830-B523-5EC5F947EC80}">
      <dgm:prSet/>
      <dgm:spPr/>
      <dgm:t>
        <a:bodyPr/>
        <a:lstStyle/>
        <a:p>
          <a:endParaRPr lang="es-ES"/>
        </a:p>
      </dgm:t>
    </dgm:pt>
    <dgm:pt modelId="{828A88DC-1C72-41B2-8C2F-07302443E6F9}">
      <dgm:prSet custT="1"/>
      <dgm:spPr/>
      <dgm:t>
        <a:bodyPr/>
        <a:lstStyle/>
        <a:p>
          <a:r>
            <a:rPr lang="es-MX" sz="1300" dirty="0" smtClean="0"/>
            <a:t>Modelos animales y humanos de estrés temprano</a:t>
          </a:r>
        </a:p>
      </dgm:t>
    </dgm:pt>
    <dgm:pt modelId="{3BFC0542-E50F-4BA4-8148-80EAF68A8C1F}" type="parTrans" cxnId="{9F629266-D4D2-49EC-9042-8506465591D9}">
      <dgm:prSet/>
      <dgm:spPr/>
      <dgm:t>
        <a:bodyPr/>
        <a:lstStyle/>
        <a:p>
          <a:endParaRPr lang="es-ES"/>
        </a:p>
      </dgm:t>
    </dgm:pt>
    <dgm:pt modelId="{9DFCE4CC-64E9-4B9C-89B6-607F03A0AC6F}" type="sibTrans" cxnId="{9F629266-D4D2-49EC-9042-8506465591D9}">
      <dgm:prSet/>
      <dgm:spPr/>
      <dgm:t>
        <a:bodyPr/>
        <a:lstStyle/>
        <a:p>
          <a:endParaRPr lang="es-ES"/>
        </a:p>
      </dgm:t>
    </dgm:pt>
    <dgm:pt modelId="{93AC355A-873C-419B-B2ED-303D933A4D35}">
      <dgm:prSet custT="1"/>
      <dgm:spPr/>
      <dgm:t>
        <a:bodyPr/>
        <a:lstStyle/>
        <a:p>
          <a:r>
            <a:rPr lang="es-MX" sz="1300" dirty="0" smtClean="0"/>
            <a:t>MRI en adultos</a:t>
          </a:r>
        </a:p>
      </dgm:t>
    </dgm:pt>
    <dgm:pt modelId="{14E1CB88-CA87-4F95-BA66-E18F6A54DA59}" type="parTrans" cxnId="{370C08A8-073B-436E-9C9C-0B9377FF2809}">
      <dgm:prSet/>
      <dgm:spPr/>
      <dgm:t>
        <a:bodyPr/>
        <a:lstStyle/>
        <a:p>
          <a:endParaRPr lang="es-ES"/>
        </a:p>
      </dgm:t>
    </dgm:pt>
    <dgm:pt modelId="{16F16F2F-8CCE-4648-9F81-42ECDBAEB4F9}" type="sibTrans" cxnId="{370C08A8-073B-436E-9C9C-0B9377FF2809}">
      <dgm:prSet/>
      <dgm:spPr/>
      <dgm:t>
        <a:bodyPr/>
        <a:lstStyle/>
        <a:p>
          <a:endParaRPr lang="es-ES"/>
        </a:p>
      </dgm:t>
    </dgm:pt>
    <dgm:pt modelId="{6B196553-E285-4BBC-8457-B6A5BE4E26A0}">
      <dgm:prSet custT="1"/>
      <dgm:spPr/>
      <dgm:t>
        <a:bodyPr/>
        <a:lstStyle/>
        <a:p>
          <a:r>
            <a:rPr lang="es-MX" sz="1300" dirty="0" smtClean="0"/>
            <a:t>Depresión mayor + trauma en la infancia</a:t>
          </a:r>
        </a:p>
      </dgm:t>
    </dgm:pt>
    <dgm:pt modelId="{574C4A9A-F36E-4F47-8464-572A4763ABCE}" type="parTrans" cxnId="{15B930E5-8EF2-481C-B709-7DC68F30BFB5}">
      <dgm:prSet/>
      <dgm:spPr/>
      <dgm:t>
        <a:bodyPr/>
        <a:lstStyle/>
        <a:p>
          <a:endParaRPr lang="es-ES"/>
        </a:p>
      </dgm:t>
    </dgm:pt>
    <dgm:pt modelId="{8381BD17-CF8B-47CF-81E2-521CBDD05775}" type="sibTrans" cxnId="{15B930E5-8EF2-481C-B709-7DC68F30BFB5}">
      <dgm:prSet/>
      <dgm:spPr/>
      <dgm:t>
        <a:bodyPr/>
        <a:lstStyle/>
        <a:p>
          <a:endParaRPr lang="es-ES"/>
        </a:p>
      </dgm:t>
    </dgm:pt>
    <dgm:pt modelId="{8051F606-FA83-4A48-B962-4B51F1888D82}">
      <dgm:prSet custT="1"/>
      <dgm:spPr/>
      <dgm:t>
        <a:bodyPr/>
        <a:lstStyle/>
        <a:p>
          <a:r>
            <a:rPr lang="es-MX" sz="1300" dirty="0" smtClean="0"/>
            <a:t>Personalidad limítrofe</a:t>
          </a:r>
        </a:p>
      </dgm:t>
    </dgm:pt>
    <dgm:pt modelId="{E41AC536-20A6-4F26-8A2C-627D0F8B0284}" type="parTrans" cxnId="{D99DC7ED-7D83-4BC1-B3DF-F654CC1482E3}">
      <dgm:prSet/>
      <dgm:spPr/>
      <dgm:t>
        <a:bodyPr/>
        <a:lstStyle/>
        <a:p>
          <a:endParaRPr lang="es-ES"/>
        </a:p>
      </dgm:t>
    </dgm:pt>
    <dgm:pt modelId="{23D8BCBB-0D4C-45E0-8BD0-B94F56492BCA}" type="sibTrans" cxnId="{D99DC7ED-7D83-4BC1-B3DF-F654CC1482E3}">
      <dgm:prSet/>
      <dgm:spPr/>
      <dgm:t>
        <a:bodyPr/>
        <a:lstStyle/>
        <a:p>
          <a:endParaRPr lang="es-ES"/>
        </a:p>
      </dgm:t>
    </dgm:pt>
    <dgm:pt modelId="{9F56A902-1D03-4E0C-8CB7-00C2E4ED8430}">
      <dgm:prSet custT="1"/>
      <dgm:spPr/>
      <dgm:t>
        <a:bodyPr/>
        <a:lstStyle/>
        <a:p>
          <a:r>
            <a:rPr lang="en-US" sz="1300" dirty="0" smtClean="0"/>
            <a:t>Se </a:t>
          </a:r>
          <a:r>
            <a:rPr lang="en-US" sz="1300" dirty="0" err="1" smtClean="0"/>
            <a:t>asocia</a:t>
          </a:r>
          <a:r>
            <a:rPr lang="en-US" sz="1300" dirty="0" smtClean="0"/>
            <a:t> con el Dx de TID</a:t>
          </a:r>
          <a:endParaRPr lang="es-MX" sz="1300" dirty="0" smtClean="0"/>
        </a:p>
      </dgm:t>
    </dgm:pt>
    <dgm:pt modelId="{4E32B13A-9AFB-4050-AF90-0127107D0502}" type="parTrans" cxnId="{9E616F55-222F-49BD-AECA-9F7AFA0C78F2}">
      <dgm:prSet/>
      <dgm:spPr/>
      <dgm:t>
        <a:bodyPr/>
        <a:lstStyle/>
        <a:p>
          <a:endParaRPr lang="es-ES"/>
        </a:p>
      </dgm:t>
    </dgm:pt>
    <dgm:pt modelId="{CBF36484-BCB8-4862-8C70-B9CCB63B8FFE}" type="sibTrans" cxnId="{9E616F55-222F-49BD-AECA-9F7AFA0C78F2}">
      <dgm:prSet/>
      <dgm:spPr/>
      <dgm:t>
        <a:bodyPr/>
        <a:lstStyle/>
        <a:p>
          <a:endParaRPr lang="es-MX"/>
        </a:p>
      </dgm:t>
    </dgm:pt>
    <dgm:pt modelId="{69CC3492-D2D3-4951-9562-B0E9F783AEE3}">
      <dgm:prSet custT="1"/>
      <dgm:spPr/>
      <dgm:t>
        <a:bodyPr/>
        <a:lstStyle/>
        <a:p>
          <a:r>
            <a:rPr lang="es-MX" sz="1300" dirty="0" smtClean="0"/>
            <a:t>cambios en estructura de hipocampo</a:t>
          </a:r>
        </a:p>
      </dgm:t>
    </dgm:pt>
    <dgm:pt modelId="{14AFE44B-884D-4CAB-BF34-D51C7E8E7775}" type="parTrans" cxnId="{74E69159-584B-4767-B7DE-C0FCE5077CAE}">
      <dgm:prSet/>
      <dgm:spPr/>
      <dgm:t>
        <a:bodyPr/>
        <a:lstStyle/>
        <a:p>
          <a:endParaRPr lang="es-ES"/>
        </a:p>
      </dgm:t>
    </dgm:pt>
    <dgm:pt modelId="{A0DEE079-2BA0-403D-835A-60F8A4DBE623}" type="sibTrans" cxnId="{74E69159-584B-4767-B7DE-C0FCE5077CAE}">
      <dgm:prSet/>
      <dgm:spPr/>
      <dgm:t>
        <a:bodyPr/>
        <a:lstStyle/>
        <a:p>
          <a:endParaRPr lang="es-MX"/>
        </a:p>
      </dgm:t>
    </dgm:pt>
    <dgm:pt modelId="{1823F400-2145-4158-A346-135D0FB4A924}">
      <dgm:prSet custT="1"/>
      <dgm:spPr/>
      <dgm:t>
        <a:bodyPr/>
        <a:lstStyle/>
        <a:p>
          <a:r>
            <a:rPr lang="es-MX" sz="1300" dirty="0" smtClean="0"/>
            <a:t>disminución de vol. </a:t>
          </a:r>
          <a:r>
            <a:rPr lang="es-MX" sz="1300" dirty="0" err="1" smtClean="0"/>
            <a:t>hipocampal</a:t>
          </a:r>
          <a:r>
            <a:rPr lang="es-MX" sz="1300" dirty="0" smtClean="0"/>
            <a:t> y amígdala</a:t>
          </a:r>
        </a:p>
      </dgm:t>
    </dgm:pt>
    <dgm:pt modelId="{525EFEA3-F923-42A7-BA31-0F12164AE673}" type="parTrans" cxnId="{87A24E98-B99F-4111-8462-85840E89115B}">
      <dgm:prSet/>
      <dgm:spPr/>
      <dgm:t>
        <a:bodyPr/>
        <a:lstStyle/>
        <a:p>
          <a:endParaRPr lang="es-ES"/>
        </a:p>
      </dgm:t>
    </dgm:pt>
    <dgm:pt modelId="{2AAD8DAB-4325-40F7-A90C-3A55E4D3160A}" type="sibTrans" cxnId="{87A24E98-B99F-4111-8462-85840E89115B}">
      <dgm:prSet/>
      <dgm:spPr/>
      <dgm:t>
        <a:bodyPr/>
        <a:lstStyle/>
        <a:p>
          <a:endParaRPr lang="es-MX"/>
        </a:p>
      </dgm:t>
    </dgm:pt>
    <dgm:pt modelId="{59FC86E0-7D18-4BF2-9984-3DE7AEFFFA6E}">
      <dgm:prSet custT="1"/>
      <dgm:spPr/>
      <dgm:t>
        <a:bodyPr/>
        <a:lstStyle/>
        <a:p>
          <a:r>
            <a:rPr lang="es-MX" sz="1300" dirty="0" smtClean="0"/>
            <a:t>disminución de vol. </a:t>
          </a:r>
          <a:r>
            <a:rPr lang="es-MX" sz="1300" dirty="0" err="1" smtClean="0"/>
            <a:t>hipocampal</a:t>
          </a:r>
          <a:endParaRPr lang="es-MX" sz="1300" dirty="0" smtClean="0"/>
        </a:p>
      </dgm:t>
    </dgm:pt>
    <dgm:pt modelId="{545B8C59-A1EF-4387-9A67-BA9821565856}" type="parTrans" cxnId="{9903EDC8-F134-46AE-A0E5-ABAF73D6F192}">
      <dgm:prSet/>
      <dgm:spPr/>
      <dgm:t>
        <a:bodyPr/>
        <a:lstStyle/>
        <a:p>
          <a:endParaRPr lang="es-ES"/>
        </a:p>
      </dgm:t>
    </dgm:pt>
    <dgm:pt modelId="{6FD33188-8B55-48B8-B01B-3895B2A41C37}" type="sibTrans" cxnId="{9903EDC8-F134-46AE-A0E5-ABAF73D6F192}">
      <dgm:prSet/>
      <dgm:spPr/>
      <dgm:t>
        <a:bodyPr/>
        <a:lstStyle/>
        <a:p>
          <a:endParaRPr lang="es-MX"/>
        </a:p>
      </dgm:t>
    </dgm:pt>
    <dgm:pt modelId="{1A69A1E1-F6F8-4799-A9CE-7416BCC136BA}">
      <dgm:prSet custT="1"/>
      <dgm:spPr/>
      <dgm:t>
        <a:bodyPr/>
        <a:lstStyle/>
        <a:p>
          <a:r>
            <a:rPr lang="es-MX" sz="1300" dirty="0" smtClean="0"/>
            <a:t>En comparación con pacientes con DM sin trauma</a:t>
          </a:r>
        </a:p>
      </dgm:t>
    </dgm:pt>
    <dgm:pt modelId="{B278D90B-434D-4BAF-B119-12783C58B131}" type="parTrans" cxnId="{A2D4259D-E3F4-46E9-AABA-274F142BCF6C}">
      <dgm:prSet/>
      <dgm:spPr/>
      <dgm:t>
        <a:bodyPr/>
        <a:lstStyle/>
        <a:p>
          <a:endParaRPr lang="es-ES"/>
        </a:p>
      </dgm:t>
    </dgm:pt>
    <dgm:pt modelId="{7E6130D4-FDA9-4C8E-981C-7E38C0D770B0}" type="sibTrans" cxnId="{A2D4259D-E3F4-46E9-AABA-274F142BCF6C}">
      <dgm:prSet/>
      <dgm:spPr/>
      <dgm:t>
        <a:bodyPr/>
        <a:lstStyle/>
        <a:p>
          <a:endParaRPr lang="es-MX"/>
        </a:p>
      </dgm:t>
    </dgm:pt>
    <dgm:pt modelId="{41922542-9E00-4128-BB3B-593A08B41041}">
      <dgm:prSet phldrT="[Texto]" custT="1"/>
      <dgm:spPr/>
      <dgm:t>
        <a:bodyPr/>
        <a:lstStyle/>
        <a:p>
          <a:r>
            <a:rPr lang="es-MX" sz="1300" dirty="0" smtClean="0"/>
            <a:t>cumplen con criterios del DSM-IV-TR para PTSD</a:t>
          </a:r>
          <a:endParaRPr lang="es-ES" sz="1300" dirty="0"/>
        </a:p>
      </dgm:t>
    </dgm:pt>
    <dgm:pt modelId="{676EEF65-B6D9-409A-A6AF-D4B3E44BF4D4}" type="parTrans" cxnId="{03348BF2-D03F-4C5F-91C8-B932760A2FF4}">
      <dgm:prSet/>
      <dgm:spPr/>
      <dgm:t>
        <a:bodyPr/>
        <a:lstStyle/>
        <a:p>
          <a:endParaRPr lang="es-MX"/>
        </a:p>
      </dgm:t>
    </dgm:pt>
    <dgm:pt modelId="{8B73B7E5-417F-43D6-BA18-34B0F0CDBAB2}" type="sibTrans" cxnId="{03348BF2-D03F-4C5F-91C8-B932760A2FF4}">
      <dgm:prSet/>
      <dgm:spPr/>
      <dgm:t>
        <a:bodyPr/>
        <a:lstStyle/>
        <a:p>
          <a:endParaRPr lang="es-MX"/>
        </a:p>
      </dgm:t>
    </dgm:pt>
    <dgm:pt modelId="{AC65D331-2222-46F5-BE99-865481F1C565}">
      <dgm:prSet custT="1"/>
      <dgm:spPr/>
      <dgm:t>
        <a:bodyPr/>
        <a:lstStyle/>
        <a:p>
          <a:r>
            <a:rPr lang="es-MX" sz="1300" dirty="0" smtClean="0"/>
            <a:t>Disminución de vol. </a:t>
          </a:r>
          <a:r>
            <a:rPr lang="es-MX" sz="1300" dirty="0" err="1" smtClean="0"/>
            <a:t>hipocampal</a:t>
          </a:r>
          <a:endParaRPr lang="es-MX" sz="1300" dirty="0" smtClean="0"/>
        </a:p>
      </dgm:t>
    </dgm:pt>
    <dgm:pt modelId="{A5B42644-FDF0-4CA8-86AF-A99E85D22D55}" type="parTrans" cxnId="{1E07FF4A-3FCF-4B66-8FF6-9C50D92601A7}">
      <dgm:prSet/>
      <dgm:spPr/>
      <dgm:t>
        <a:bodyPr/>
        <a:lstStyle/>
        <a:p>
          <a:endParaRPr lang="es-MX"/>
        </a:p>
      </dgm:t>
    </dgm:pt>
    <dgm:pt modelId="{156533FF-EBFF-497D-BD24-84D19B4842D6}" type="sibTrans" cxnId="{1E07FF4A-3FCF-4B66-8FF6-9C50D92601A7}">
      <dgm:prSet/>
      <dgm:spPr/>
      <dgm:t>
        <a:bodyPr/>
        <a:lstStyle/>
        <a:p>
          <a:endParaRPr lang="es-MX"/>
        </a:p>
      </dgm:t>
    </dgm:pt>
    <dgm:pt modelId="{5E359016-743A-4741-8A74-AB80E97CD8EE}" type="pres">
      <dgm:prSet presAssocID="{8E661753-CBDE-4BAD-AD5B-297B311B03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C02CA-5E57-43B6-8C68-793473AC822B}" type="pres">
      <dgm:prSet presAssocID="{4C3B0787-BA31-4629-BF68-CA8A4013D9A8}" presName="root1" presStyleCnt="0"/>
      <dgm:spPr/>
    </dgm:pt>
    <dgm:pt modelId="{FD696216-B0E7-4B1A-B041-BEC2F4587ABD}" type="pres">
      <dgm:prSet presAssocID="{4C3B0787-BA31-4629-BF68-CA8A4013D9A8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B424224-F258-40FB-805D-B92FF20239EE}" type="pres">
      <dgm:prSet presAssocID="{4C3B0787-BA31-4629-BF68-CA8A4013D9A8}" presName="level2hierChild" presStyleCnt="0"/>
      <dgm:spPr/>
    </dgm:pt>
    <dgm:pt modelId="{11CA9153-DCB8-4A1F-8886-8777BD962418}" type="pres">
      <dgm:prSet presAssocID="{676EEF65-B6D9-409A-A6AF-D4B3E44BF4D4}" presName="conn2-1" presStyleLbl="parChTrans1D2" presStyleIdx="0" presStyleCnt="6"/>
      <dgm:spPr/>
      <dgm:t>
        <a:bodyPr/>
        <a:lstStyle/>
        <a:p>
          <a:endParaRPr lang="es-MX"/>
        </a:p>
      </dgm:t>
    </dgm:pt>
    <dgm:pt modelId="{F0F16E35-7769-4162-8CDE-AACDDAE1513B}" type="pres">
      <dgm:prSet presAssocID="{676EEF65-B6D9-409A-A6AF-D4B3E44BF4D4}" presName="connTx" presStyleLbl="parChTrans1D2" presStyleIdx="0" presStyleCnt="6"/>
      <dgm:spPr/>
      <dgm:t>
        <a:bodyPr/>
        <a:lstStyle/>
        <a:p>
          <a:endParaRPr lang="es-MX"/>
        </a:p>
      </dgm:t>
    </dgm:pt>
    <dgm:pt modelId="{A3754452-09C0-4D0E-8361-B28137E52E3C}" type="pres">
      <dgm:prSet presAssocID="{41922542-9E00-4128-BB3B-593A08B41041}" presName="root2" presStyleCnt="0"/>
      <dgm:spPr/>
    </dgm:pt>
    <dgm:pt modelId="{EC39D1B4-3FB6-4C46-BA06-3B605A90200F}" type="pres">
      <dgm:prSet presAssocID="{41922542-9E00-4128-BB3B-593A08B41041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FEC93E0-D4F6-4668-B6AC-601DD0A5CFC6}" type="pres">
      <dgm:prSet presAssocID="{41922542-9E00-4128-BB3B-593A08B41041}" presName="level3hierChild" presStyleCnt="0"/>
      <dgm:spPr/>
    </dgm:pt>
    <dgm:pt modelId="{208A22A8-2137-4BD3-8F32-83B72B8388A8}" type="pres">
      <dgm:prSet presAssocID="{AF851111-6A14-452A-870C-9BF2C3583165}" presName="root1" presStyleCnt="0"/>
      <dgm:spPr/>
    </dgm:pt>
    <dgm:pt modelId="{D405FF04-92DB-430F-BD97-9153F9A9EFCF}" type="pres">
      <dgm:prSet presAssocID="{AF851111-6A14-452A-870C-9BF2C3583165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96883F1-F86C-498D-AF2F-A2AB8396D6AE}" type="pres">
      <dgm:prSet presAssocID="{AF851111-6A14-452A-870C-9BF2C3583165}" presName="level2hierChild" presStyleCnt="0"/>
      <dgm:spPr/>
    </dgm:pt>
    <dgm:pt modelId="{D369EF3B-13C2-4501-BE03-202F86457A5F}" type="pres">
      <dgm:prSet presAssocID="{4E32B13A-9AFB-4050-AF90-0127107D0502}" presName="conn2-1" presStyleLbl="parChTrans1D2" presStyleIdx="1" presStyleCnt="6"/>
      <dgm:spPr/>
      <dgm:t>
        <a:bodyPr/>
        <a:lstStyle/>
        <a:p>
          <a:endParaRPr lang="es-MX"/>
        </a:p>
      </dgm:t>
    </dgm:pt>
    <dgm:pt modelId="{E11D63E7-B937-4E26-9308-C16D6980C300}" type="pres">
      <dgm:prSet presAssocID="{4E32B13A-9AFB-4050-AF90-0127107D0502}" presName="connTx" presStyleLbl="parChTrans1D2" presStyleIdx="1" presStyleCnt="6"/>
      <dgm:spPr/>
      <dgm:t>
        <a:bodyPr/>
        <a:lstStyle/>
        <a:p>
          <a:endParaRPr lang="es-MX"/>
        </a:p>
      </dgm:t>
    </dgm:pt>
    <dgm:pt modelId="{DD34A594-4609-4862-B707-B50411C8B705}" type="pres">
      <dgm:prSet presAssocID="{9F56A902-1D03-4E0C-8CB7-00C2E4ED8430}" presName="root2" presStyleCnt="0"/>
      <dgm:spPr/>
    </dgm:pt>
    <dgm:pt modelId="{DD27976B-0920-4905-8AC7-0610141FABBF}" type="pres">
      <dgm:prSet presAssocID="{9F56A902-1D03-4E0C-8CB7-00C2E4ED8430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E6AECEE-7313-45DE-8E66-A4A33598C990}" type="pres">
      <dgm:prSet presAssocID="{9F56A902-1D03-4E0C-8CB7-00C2E4ED8430}" presName="level3hierChild" presStyleCnt="0"/>
      <dgm:spPr/>
    </dgm:pt>
    <dgm:pt modelId="{700F35E3-2EE5-4AE7-98D5-7B4C8918EDFD}" type="pres">
      <dgm:prSet presAssocID="{3BFC0542-E50F-4BA4-8148-80EAF68A8C1F}" presName="conn2-1" presStyleLbl="parChTrans1D2" presStyleIdx="2" presStyleCnt="6"/>
      <dgm:spPr/>
      <dgm:t>
        <a:bodyPr/>
        <a:lstStyle/>
        <a:p>
          <a:endParaRPr lang="es-MX"/>
        </a:p>
      </dgm:t>
    </dgm:pt>
    <dgm:pt modelId="{27ECF25D-8D82-45C5-99F7-1AC6A66CBD15}" type="pres">
      <dgm:prSet presAssocID="{3BFC0542-E50F-4BA4-8148-80EAF68A8C1F}" presName="connTx" presStyleLbl="parChTrans1D2" presStyleIdx="2" presStyleCnt="6"/>
      <dgm:spPr/>
      <dgm:t>
        <a:bodyPr/>
        <a:lstStyle/>
        <a:p>
          <a:endParaRPr lang="es-MX"/>
        </a:p>
      </dgm:t>
    </dgm:pt>
    <dgm:pt modelId="{FC41D2A6-7388-4479-9EFA-1A831560BF7C}" type="pres">
      <dgm:prSet presAssocID="{828A88DC-1C72-41B2-8C2F-07302443E6F9}" presName="root2" presStyleCnt="0"/>
      <dgm:spPr/>
    </dgm:pt>
    <dgm:pt modelId="{9007AA44-24CA-43FA-9063-515AFF1A69E1}" type="pres">
      <dgm:prSet presAssocID="{828A88DC-1C72-41B2-8C2F-07302443E6F9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F6674B-224D-4350-904B-577BC87CD469}" type="pres">
      <dgm:prSet presAssocID="{828A88DC-1C72-41B2-8C2F-07302443E6F9}" presName="level3hierChild" presStyleCnt="0"/>
      <dgm:spPr/>
    </dgm:pt>
    <dgm:pt modelId="{5026F33E-1231-4C97-A9A3-2591815F99D4}" type="pres">
      <dgm:prSet presAssocID="{14AFE44B-884D-4CAB-BF34-D51C7E8E7775}" presName="conn2-1" presStyleLbl="parChTrans1D3" presStyleIdx="0" presStyleCnt="4"/>
      <dgm:spPr/>
      <dgm:t>
        <a:bodyPr/>
        <a:lstStyle/>
        <a:p>
          <a:endParaRPr lang="es-MX"/>
        </a:p>
      </dgm:t>
    </dgm:pt>
    <dgm:pt modelId="{9393DB9E-41D3-4A34-8C95-1D5A3EC4444F}" type="pres">
      <dgm:prSet presAssocID="{14AFE44B-884D-4CAB-BF34-D51C7E8E7775}" presName="connTx" presStyleLbl="parChTrans1D3" presStyleIdx="0" presStyleCnt="4"/>
      <dgm:spPr/>
      <dgm:t>
        <a:bodyPr/>
        <a:lstStyle/>
        <a:p>
          <a:endParaRPr lang="es-MX"/>
        </a:p>
      </dgm:t>
    </dgm:pt>
    <dgm:pt modelId="{03E5B376-13F4-4804-AABA-6813D4546174}" type="pres">
      <dgm:prSet presAssocID="{69CC3492-D2D3-4951-9562-B0E9F783AEE3}" presName="root2" presStyleCnt="0"/>
      <dgm:spPr/>
    </dgm:pt>
    <dgm:pt modelId="{B30910D2-9A01-434E-9011-BA89E6A33750}" type="pres">
      <dgm:prSet presAssocID="{69CC3492-D2D3-4951-9562-B0E9F783AEE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857C446-43DE-428F-BEF5-B1FB33878037}" type="pres">
      <dgm:prSet presAssocID="{69CC3492-D2D3-4951-9562-B0E9F783AEE3}" presName="level3hierChild" presStyleCnt="0"/>
      <dgm:spPr/>
    </dgm:pt>
    <dgm:pt modelId="{5E173623-C913-4097-88AA-1E75B6966AC0}" type="pres">
      <dgm:prSet presAssocID="{14E1CB88-CA87-4F95-BA66-E18F6A54DA59}" presName="conn2-1" presStyleLbl="parChTrans1D2" presStyleIdx="3" presStyleCnt="6"/>
      <dgm:spPr/>
      <dgm:t>
        <a:bodyPr/>
        <a:lstStyle/>
        <a:p>
          <a:endParaRPr lang="es-MX"/>
        </a:p>
      </dgm:t>
    </dgm:pt>
    <dgm:pt modelId="{8E65F8CB-F7CB-48B4-A204-DE8FAD7F369B}" type="pres">
      <dgm:prSet presAssocID="{14E1CB88-CA87-4F95-BA66-E18F6A54DA59}" presName="connTx" presStyleLbl="parChTrans1D2" presStyleIdx="3" presStyleCnt="6"/>
      <dgm:spPr/>
      <dgm:t>
        <a:bodyPr/>
        <a:lstStyle/>
        <a:p>
          <a:endParaRPr lang="es-MX"/>
        </a:p>
      </dgm:t>
    </dgm:pt>
    <dgm:pt modelId="{43CA2D74-EE3B-4F63-806A-87DFE570BB32}" type="pres">
      <dgm:prSet presAssocID="{93AC355A-873C-419B-B2ED-303D933A4D35}" presName="root2" presStyleCnt="0"/>
      <dgm:spPr/>
    </dgm:pt>
    <dgm:pt modelId="{FC101766-5E5D-408E-958B-7DDC26771C68}" type="pres">
      <dgm:prSet presAssocID="{93AC355A-873C-419B-B2ED-303D933A4D35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078C04A-07B6-4512-8F60-AC152B23DE23}" type="pres">
      <dgm:prSet presAssocID="{93AC355A-873C-419B-B2ED-303D933A4D35}" presName="level3hierChild" presStyleCnt="0"/>
      <dgm:spPr/>
    </dgm:pt>
    <dgm:pt modelId="{D51FE907-6628-4B05-B680-ABDB6E61E72A}" type="pres">
      <dgm:prSet presAssocID="{A5B42644-FDF0-4CA8-86AF-A99E85D22D55}" presName="conn2-1" presStyleLbl="parChTrans1D3" presStyleIdx="1" presStyleCnt="4"/>
      <dgm:spPr/>
      <dgm:t>
        <a:bodyPr/>
        <a:lstStyle/>
        <a:p>
          <a:endParaRPr lang="es-MX"/>
        </a:p>
      </dgm:t>
    </dgm:pt>
    <dgm:pt modelId="{65181708-BE40-4C8E-8ECC-35888BCD15A7}" type="pres">
      <dgm:prSet presAssocID="{A5B42644-FDF0-4CA8-86AF-A99E85D22D55}" presName="connTx" presStyleLbl="parChTrans1D3" presStyleIdx="1" presStyleCnt="4"/>
      <dgm:spPr/>
      <dgm:t>
        <a:bodyPr/>
        <a:lstStyle/>
        <a:p>
          <a:endParaRPr lang="es-MX"/>
        </a:p>
      </dgm:t>
    </dgm:pt>
    <dgm:pt modelId="{B4ED4BE2-F50F-4EF4-977E-CC11E951D376}" type="pres">
      <dgm:prSet presAssocID="{AC65D331-2222-46F5-BE99-865481F1C565}" presName="root2" presStyleCnt="0"/>
      <dgm:spPr/>
    </dgm:pt>
    <dgm:pt modelId="{E47F2A24-70D1-4437-8067-A46103CD619F}" type="pres">
      <dgm:prSet presAssocID="{AC65D331-2222-46F5-BE99-865481F1C56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1401B9D-2CFD-4C92-AD63-737A94241388}" type="pres">
      <dgm:prSet presAssocID="{AC65D331-2222-46F5-BE99-865481F1C565}" presName="level3hierChild" presStyleCnt="0"/>
      <dgm:spPr/>
    </dgm:pt>
    <dgm:pt modelId="{A738212A-152D-4852-829E-42B62742CDE4}" type="pres">
      <dgm:prSet presAssocID="{E41AC536-20A6-4F26-8A2C-627D0F8B0284}" presName="conn2-1" presStyleLbl="parChTrans1D2" presStyleIdx="4" presStyleCnt="6"/>
      <dgm:spPr/>
      <dgm:t>
        <a:bodyPr/>
        <a:lstStyle/>
        <a:p>
          <a:endParaRPr lang="es-MX"/>
        </a:p>
      </dgm:t>
    </dgm:pt>
    <dgm:pt modelId="{89C51548-B3C3-472A-907F-DCE5683BC822}" type="pres">
      <dgm:prSet presAssocID="{E41AC536-20A6-4F26-8A2C-627D0F8B0284}" presName="connTx" presStyleLbl="parChTrans1D2" presStyleIdx="4" presStyleCnt="6"/>
      <dgm:spPr/>
      <dgm:t>
        <a:bodyPr/>
        <a:lstStyle/>
        <a:p>
          <a:endParaRPr lang="es-MX"/>
        </a:p>
      </dgm:t>
    </dgm:pt>
    <dgm:pt modelId="{0D2A95C2-BE61-4A3E-A0C9-1C7F55C5DA8D}" type="pres">
      <dgm:prSet presAssocID="{8051F606-FA83-4A48-B962-4B51F1888D82}" presName="root2" presStyleCnt="0"/>
      <dgm:spPr/>
    </dgm:pt>
    <dgm:pt modelId="{933B7CA1-1769-492E-A678-04B0B56F15BD}" type="pres">
      <dgm:prSet presAssocID="{8051F606-FA83-4A48-B962-4B51F1888D82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D500BB-44D0-4CDF-9B4E-328A46B9CCCA}" type="pres">
      <dgm:prSet presAssocID="{8051F606-FA83-4A48-B962-4B51F1888D82}" presName="level3hierChild" presStyleCnt="0"/>
      <dgm:spPr/>
    </dgm:pt>
    <dgm:pt modelId="{A7799F6D-AD12-490D-AF82-0158420A81B5}" type="pres">
      <dgm:prSet presAssocID="{525EFEA3-F923-42A7-BA31-0F12164AE673}" presName="conn2-1" presStyleLbl="parChTrans1D3" presStyleIdx="2" presStyleCnt="4"/>
      <dgm:spPr/>
      <dgm:t>
        <a:bodyPr/>
        <a:lstStyle/>
        <a:p>
          <a:endParaRPr lang="es-MX"/>
        </a:p>
      </dgm:t>
    </dgm:pt>
    <dgm:pt modelId="{5EE6A154-77D4-4714-A0A6-69DBCE7BD8AB}" type="pres">
      <dgm:prSet presAssocID="{525EFEA3-F923-42A7-BA31-0F12164AE673}" presName="connTx" presStyleLbl="parChTrans1D3" presStyleIdx="2" presStyleCnt="4"/>
      <dgm:spPr/>
      <dgm:t>
        <a:bodyPr/>
        <a:lstStyle/>
        <a:p>
          <a:endParaRPr lang="es-MX"/>
        </a:p>
      </dgm:t>
    </dgm:pt>
    <dgm:pt modelId="{03B2EB41-013D-4F3C-AF16-1CF890C67FBD}" type="pres">
      <dgm:prSet presAssocID="{1823F400-2145-4158-A346-135D0FB4A924}" presName="root2" presStyleCnt="0"/>
      <dgm:spPr/>
    </dgm:pt>
    <dgm:pt modelId="{F9A2A16E-5ED8-46B4-BFC7-45274DEAFAB9}" type="pres">
      <dgm:prSet presAssocID="{1823F400-2145-4158-A346-135D0FB4A92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CBC5051-01BC-4EE9-8EA0-59DCAB164AFE}" type="pres">
      <dgm:prSet presAssocID="{1823F400-2145-4158-A346-135D0FB4A924}" presName="level3hierChild" presStyleCnt="0"/>
      <dgm:spPr/>
    </dgm:pt>
    <dgm:pt modelId="{55613BB4-B22B-4AD2-AFC4-6891CBC3F1A0}" type="pres">
      <dgm:prSet presAssocID="{574C4A9A-F36E-4F47-8464-572A4763ABCE}" presName="conn2-1" presStyleLbl="parChTrans1D2" presStyleIdx="5" presStyleCnt="6"/>
      <dgm:spPr/>
      <dgm:t>
        <a:bodyPr/>
        <a:lstStyle/>
        <a:p>
          <a:endParaRPr lang="es-MX"/>
        </a:p>
      </dgm:t>
    </dgm:pt>
    <dgm:pt modelId="{2BE68E74-3432-46A0-A369-ECFE1FD46E06}" type="pres">
      <dgm:prSet presAssocID="{574C4A9A-F36E-4F47-8464-572A4763ABCE}" presName="connTx" presStyleLbl="parChTrans1D2" presStyleIdx="5" presStyleCnt="6"/>
      <dgm:spPr/>
      <dgm:t>
        <a:bodyPr/>
        <a:lstStyle/>
        <a:p>
          <a:endParaRPr lang="es-MX"/>
        </a:p>
      </dgm:t>
    </dgm:pt>
    <dgm:pt modelId="{1FAAC395-303C-475B-BF95-1DF7897F5C1D}" type="pres">
      <dgm:prSet presAssocID="{6B196553-E285-4BBC-8457-B6A5BE4E26A0}" presName="root2" presStyleCnt="0"/>
      <dgm:spPr/>
    </dgm:pt>
    <dgm:pt modelId="{EC1B001A-8900-4F5A-847A-013F71EA05DB}" type="pres">
      <dgm:prSet presAssocID="{6B196553-E285-4BBC-8457-B6A5BE4E26A0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3CFD6F-F340-4103-AED4-B30D8268CADB}" type="pres">
      <dgm:prSet presAssocID="{6B196553-E285-4BBC-8457-B6A5BE4E26A0}" presName="level3hierChild" presStyleCnt="0"/>
      <dgm:spPr/>
    </dgm:pt>
    <dgm:pt modelId="{F879B1C2-49BA-4205-AD50-623091A5ED83}" type="pres">
      <dgm:prSet presAssocID="{545B8C59-A1EF-4387-9A67-BA9821565856}" presName="conn2-1" presStyleLbl="parChTrans1D3" presStyleIdx="3" presStyleCnt="4"/>
      <dgm:spPr/>
      <dgm:t>
        <a:bodyPr/>
        <a:lstStyle/>
        <a:p>
          <a:endParaRPr lang="es-MX"/>
        </a:p>
      </dgm:t>
    </dgm:pt>
    <dgm:pt modelId="{CB0BF619-49F3-484A-BC33-3ABF3C1DFE15}" type="pres">
      <dgm:prSet presAssocID="{545B8C59-A1EF-4387-9A67-BA9821565856}" presName="connTx" presStyleLbl="parChTrans1D3" presStyleIdx="3" presStyleCnt="4"/>
      <dgm:spPr/>
      <dgm:t>
        <a:bodyPr/>
        <a:lstStyle/>
        <a:p>
          <a:endParaRPr lang="es-MX"/>
        </a:p>
      </dgm:t>
    </dgm:pt>
    <dgm:pt modelId="{00FB0384-760E-470B-9D24-FEA8458F6E1A}" type="pres">
      <dgm:prSet presAssocID="{59FC86E0-7D18-4BF2-9984-3DE7AEFFFA6E}" presName="root2" presStyleCnt="0"/>
      <dgm:spPr/>
    </dgm:pt>
    <dgm:pt modelId="{55A212F2-AC34-49C2-8EF4-3E74246C906B}" type="pres">
      <dgm:prSet presAssocID="{59FC86E0-7D18-4BF2-9984-3DE7AEFFFA6E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4680741-1474-4CFC-8297-6309C1458FB8}" type="pres">
      <dgm:prSet presAssocID="{59FC86E0-7D18-4BF2-9984-3DE7AEFFFA6E}" presName="level3hierChild" presStyleCnt="0"/>
      <dgm:spPr/>
    </dgm:pt>
    <dgm:pt modelId="{90F798A6-5C75-4AB1-8374-C5358DD1CE73}" type="pres">
      <dgm:prSet presAssocID="{B278D90B-434D-4BAF-B119-12783C58B131}" presName="conn2-1" presStyleLbl="parChTrans1D4" presStyleIdx="0" presStyleCnt="1"/>
      <dgm:spPr/>
      <dgm:t>
        <a:bodyPr/>
        <a:lstStyle/>
        <a:p>
          <a:endParaRPr lang="es-MX"/>
        </a:p>
      </dgm:t>
    </dgm:pt>
    <dgm:pt modelId="{9897034F-1195-4BE5-AD93-CABE21FC5A71}" type="pres">
      <dgm:prSet presAssocID="{B278D90B-434D-4BAF-B119-12783C58B131}" presName="connTx" presStyleLbl="parChTrans1D4" presStyleIdx="0" presStyleCnt="1"/>
      <dgm:spPr/>
      <dgm:t>
        <a:bodyPr/>
        <a:lstStyle/>
        <a:p>
          <a:endParaRPr lang="es-MX"/>
        </a:p>
      </dgm:t>
    </dgm:pt>
    <dgm:pt modelId="{78D651C8-F2E2-4681-8877-AAFF8F5FAFB4}" type="pres">
      <dgm:prSet presAssocID="{1A69A1E1-F6F8-4799-A9CE-7416BCC136BA}" presName="root2" presStyleCnt="0"/>
      <dgm:spPr/>
    </dgm:pt>
    <dgm:pt modelId="{38E39B9D-B188-47BE-BF6A-AC40B44FC761}" type="pres">
      <dgm:prSet presAssocID="{1A69A1E1-F6F8-4799-A9CE-7416BCC136B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8B825ED-85ED-44BD-8845-B898F33A746D}" type="pres">
      <dgm:prSet presAssocID="{1A69A1E1-F6F8-4799-A9CE-7416BCC136BA}" presName="level3hierChild" presStyleCnt="0"/>
      <dgm:spPr/>
    </dgm:pt>
  </dgm:ptLst>
  <dgm:cxnLst>
    <dgm:cxn modelId="{B3059C8F-1BB8-46E1-BF52-772B231AA6FA}" type="presOf" srcId="{574C4A9A-F36E-4F47-8464-572A4763ABCE}" destId="{2BE68E74-3432-46A0-A369-ECFE1FD46E06}" srcOrd="1" destOrd="0" presId="urn:microsoft.com/office/officeart/2005/8/layout/hierarchy2"/>
    <dgm:cxn modelId="{87A24E98-B99F-4111-8462-85840E89115B}" srcId="{8051F606-FA83-4A48-B962-4B51F1888D82}" destId="{1823F400-2145-4158-A346-135D0FB4A924}" srcOrd="0" destOrd="0" parTransId="{525EFEA3-F923-42A7-BA31-0F12164AE673}" sibTransId="{2AAD8DAB-4325-40F7-A90C-3A55E4D3160A}"/>
    <dgm:cxn modelId="{EC915998-622A-4223-8650-3ACD9DB1B650}" type="presOf" srcId="{41922542-9E00-4128-BB3B-593A08B41041}" destId="{EC39D1B4-3FB6-4C46-BA06-3B605A90200F}" srcOrd="0" destOrd="0" presId="urn:microsoft.com/office/officeart/2005/8/layout/hierarchy2"/>
    <dgm:cxn modelId="{9903EDC8-F134-46AE-A0E5-ABAF73D6F192}" srcId="{6B196553-E285-4BBC-8457-B6A5BE4E26A0}" destId="{59FC86E0-7D18-4BF2-9984-3DE7AEFFFA6E}" srcOrd="0" destOrd="0" parTransId="{545B8C59-A1EF-4387-9A67-BA9821565856}" sibTransId="{6FD33188-8B55-48B8-B01B-3895B2A41C37}"/>
    <dgm:cxn modelId="{6C8FC258-3E70-4529-BF2B-53479F2317C1}" type="presOf" srcId="{574C4A9A-F36E-4F47-8464-572A4763ABCE}" destId="{55613BB4-B22B-4AD2-AFC4-6891CBC3F1A0}" srcOrd="0" destOrd="0" presId="urn:microsoft.com/office/officeart/2005/8/layout/hierarchy2"/>
    <dgm:cxn modelId="{2D77929F-6E50-4708-AF5E-E2E85DE82BBF}" type="presOf" srcId="{676EEF65-B6D9-409A-A6AF-D4B3E44BF4D4}" destId="{F0F16E35-7769-4162-8CDE-AACDDAE1513B}" srcOrd="1" destOrd="0" presId="urn:microsoft.com/office/officeart/2005/8/layout/hierarchy2"/>
    <dgm:cxn modelId="{4E1A334E-5079-42E0-84C5-298D0B250D8B}" type="presOf" srcId="{A5B42644-FDF0-4CA8-86AF-A99E85D22D55}" destId="{D51FE907-6628-4B05-B680-ABDB6E61E72A}" srcOrd="0" destOrd="0" presId="urn:microsoft.com/office/officeart/2005/8/layout/hierarchy2"/>
    <dgm:cxn modelId="{16886E60-DC76-48DF-841A-791D815A8AC4}" type="presOf" srcId="{B278D90B-434D-4BAF-B119-12783C58B131}" destId="{9897034F-1195-4BE5-AD93-CABE21FC5A71}" srcOrd="1" destOrd="0" presId="urn:microsoft.com/office/officeart/2005/8/layout/hierarchy2"/>
    <dgm:cxn modelId="{6E0F2F84-FF9D-4869-8BA0-127E51D17572}" type="presOf" srcId="{3BFC0542-E50F-4BA4-8148-80EAF68A8C1F}" destId="{27ECF25D-8D82-45C5-99F7-1AC6A66CBD15}" srcOrd="1" destOrd="0" presId="urn:microsoft.com/office/officeart/2005/8/layout/hierarchy2"/>
    <dgm:cxn modelId="{99E3FABB-3418-4B8A-B621-1AE61D74B4C1}" type="presOf" srcId="{545B8C59-A1EF-4387-9A67-BA9821565856}" destId="{CB0BF619-49F3-484A-BC33-3ABF3C1DFE15}" srcOrd="1" destOrd="0" presId="urn:microsoft.com/office/officeart/2005/8/layout/hierarchy2"/>
    <dgm:cxn modelId="{9F629266-D4D2-49EC-9042-8506465591D9}" srcId="{AF851111-6A14-452A-870C-9BF2C3583165}" destId="{828A88DC-1C72-41B2-8C2F-07302443E6F9}" srcOrd="1" destOrd="0" parTransId="{3BFC0542-E50F-4BA4-8148-80EAF68A8C1F}" sibTransId="{9DFCE4CC-64E9-4B9C-89B6-607F03A0AC6F}"/>
    <dgm:cxn modelId="{3E75D919-1111-44A8-AEA0-013B5BA251EF}" type="presOf" srcId="{9F56A902-1D03-4E0C-8CB7-00C2E4ED8430}" destId="{DD27976B-0920-4905-8AC7-0610141FABBF}" srcOrd="0" destOrd="0" presId="urn:microsoft.com/office/officeart/2005/8/layout/hierarchy2"/>
    <dgm:cxn modelId="{F40E4D9C-E2D4-447F-BED1-558D0A4D890C}" type="presOf" srcId="{E41AC536-20A6-4F26-8A2C-627D0F8B0284}" destId="{89C51548-B3C3-472A-907F-DCE5683BC822}" srcOrd="1" destOrd="0" presId="urn:microsoft.com/office/officeart/2005/8/layout/hierarchy2"/>
    <dgm:cxn modelId="{878B2CD7-2346-4C5B-A862-8197D924B578}" type="presOf" srcId="{676EEF65-B6D9-409A-A6AF-D4B3E44BF4D4}" destId="{11CA9153-DCB8-4A1F-8886-8777BD962418}" srcOrd="0" destOrd="0" presId="urn:microsoft.com/office/officeart/2005/8/layout/hierarchy2"/>
    <dgm:cxn modelId="{525F595C-FF64-49DF-88E0-65C7BBAD83BB}" type="presOf" srcId="{8051F606-FA83-4A48-B962-4B51F1888D82}" destId="{933B7CA1-1769-492E-A678-04B0B56F15BD}" srcOrd="0" destOrd="0" presId="urn:microsoft.com/office/officeart/2005/8/layout/hierarchy2"/>
    <dgm:cxn modelId="{370C08A8-073B-436E-9C9C-0B9377FF2809}" srcId="{AF851111-6A14-452A-870C-9BF2C3583165}" destId="{93AC355A-873C-419B-B2ED-303D933A4D35}" srcOrd="2" destOrd="0" parTransId="{14E1CB88-CA87-4F95-BA66-E18F6A54DA59}" sibTransId="{16F16F2F-8CCE-4648-9F81-42ECDBAEB4F9}"/>
    <dgm:cxn modelId="{2644A21B-5ECC-4673-9381-45063D49AA95}" type="presOf" srcId="{1823F400-2145-4158-A346-135D0FB4A924}" destId="{F9A2A16E-5ED8-46B4-BFC7-45274DEAFAB9}" srcOrd="0" destOrd="0" presId="urn:microsoft.com/office/officeart/2005/8/layout/hierarchy2"/>
    <dgm:cxn modelId="{085D8D54-87D5-4926-921E-07433CFA66ED}" srcId="{8E661753-CBDE-4BAD-AD5B-297B311B03EA}" destId="{4C3B0787-BA31-4629-BF68-CA8A4013D9A8}" srcOrd="0" destOrd="0" parTransId="{64824CAF-A715-4002-95AB-F4082407D2A7}" sibTransId="{97946A7F-1214-49E5-AE14-1A59E8C2AB83}"/>
    <dgm:cxn modelId="{2EEE8EDC-EAF8-4C5E-AABA-7BFD0DCF6AEB}" type="presOf" srcId="{828A88DC-1C72-41B2-8C2F-07302443E6F9}" destId="{9007AA44-24CA-43FA-9063-515AFF1A69E1}" srcOrd="0" destOrd="0" presId="urn:microsoft.com/office/officeart/2005/8/layout/hierarchy2"/>
    <dgm:cxn modelId="{450A2396-1D48-4B55-AEFD-665ED1E999FF}" type="presOf" srcId="{4E32B13A-9AFB-4050-AF90-0127107D0502}" destId="{E11D63E7-B937-4E26-9308-C16D6980C300}" srcOrd="1" destOrd="0" presId="urn:microsoft.com/office/officeart/2005/8/layout/hierarchy2"/>
    <dgm:cxn modelId="{9E616F55-222F-49BD-AECA-9F7AFA0C78F2}" srcId="{AF851111-6A14-452A-870C-9BF2C3583165}" destId="{9F56A902-1D03-4E0C-8CB7-00C2E4ED8430}" srcOrd="0" destOrd="0" parTransId="{4E32B13A-9AFB-4050-AF90-0127107D0502}" sibTransId="{CBF36484-BCB8-4862-8C70-B9CCB63B8FFE}"/>
    <dgm:cxn modelId="{9DB72220-514F-404C-8E0B-80D8F8103142}" type="presOf" srcId="{525EFEA3-F923-42A7-BA31-0F12164AE673}" destId="{A7799F6D-AD12-490D-AF82-0158420A81B5}" srcOrd="0" destOrd="0" presId="urn:microsoft.com/office/officeart/2005/8/layout/hierarchy2"/>
    <dgm:cxn modelId="{C104C982-647B-4FCB-9CCB-F1B302C5D68D}" type="presOf" srcId="{93AC355A-873C-419B-B2ED-303D933A4D35}" destId="{FC101766-5E5D-408E-958B-7DDC26771C68}" srcOrd="0" destOrd="0" presId="urn:microsoft.com/office/officeart/2005/8/layout/hierarchy2"/>
    <dgm:cxn modelId="{B552F84C-56B6-4811-B116-D7AFE4745745}" type="presOf" srcId="{B278D90B-434D-4BAF-B119-12783C58B131}" destId="{90F798A6-5C75-4AB1-8374-C5358DD1CE73}" srcOrd="0" destOrd="0" presId="urn:microsoft.com/office/officeart/2005/8/layout/hierarchy2"/>
    <dgm:cxn modelId="{CAFD4DCD-D186-472A-B735-AE8112260A25}" type="presOf" srcId="{525EFEA3-F923-42A7-BA31-0F12164AE673}" destId="{5EE6A154-77D4-4714-A0A6-69DBCE7BD8AB}" srcOrd="1" destOrd="0" presId="urn:microsoft.com/office/officeart/2005/8/layout/hierarchy2"/>
    <dgm:cxn modelId="{F56FAB73-EAF1-4CB2-8720-C060BDDED0B9}" type="presOf" srcId="{545B8C59-A1EF-4387-9A67-BA9821565856}" destId="{F879B1C2-49BA-4205-AD50-623091A5ED83}" srcOrd="0" destOrd="0" presId="urn:microsoft.com/office/officeart/2005/8/layout/hierarchy2"/>
    <dgm:cxn modelId="{74E69159-584B-4767-B7DE-C0FCE5077CAE}" srcId="{828A88DC-1C72-41B2-8C2F-07302443E6F9}" destId="{69CC3492-D2D3-4951-9562-B0E9F783AEE3}" srcOrd="0" destOrd="0" parTransId="{14AFE44B-884D-4CAB-BF34-D51C7E8E7775}" sibTransId="{A0DEE079-2BA0-403D-835A-60F8A4DBE623}"/>
    <dgm:cxn modelId="{F32CD245-4DFA-47F0-BE77-4B7C09618A8A}" type="presOf" srcId="{4E32B13A-9AFB-4050-AF90-0127107D0502}" destId="{D369EF3B-13C2-4501-BE03-202F86457A5F}" srcOrd="0" destOrd="0" presId="urn:microsoft.com/office/officeart/2005/8/layout/hierarchy2"/>
    <dgm:cxn modelId="{FDAC6CC1-39BB-4C32-B50A-E47395639965}" type="presOf" srcId="{69CC3492-D2D3-4951-9562-B0E9F783AEE3}" destId="{B30910D2-9A01-434E-9011-BA89E6A33750}" srcOrd="0" destOrd="0" presId="urn:microsoft.com/office/officeart/2005/8/layout/hierarchy2"/>
    <dgm:cxn modelId="{D99DC7ED-7D83-4BC1-B3DF-F654CC1482E3}" srcId="{AF851111-6A14-452A-870C-9BF2C3583165}" destId="{8051F606-FA83-4A48-B962-4B51F1888D82}" srcOrd="3" destOrd="0" parTransId="{E41AC536-20A6-4F26-8A2C-627D0F8B0284}" sibTransId="{23D8BCBB-0D4C-45E0-8BD0-B94F56492BCA}"/>
    <dgm:cxn modelId="{9690404F-C068-4B69-91F3-0D715F732A89}" type="presOf" srcId="{AC65D331-2222-46F5-BE99-865481F1C565}" destId="{E47F2A24-70D1-4437-8067-A46103CD619F}" srcOrd="0" destOrd="0" presId="urn:microsoft.com/office/officeart/2005/8/layout/hierarchy2"/>
    <dgm:cxn modelId="{1898BAB2-8EFF-497A-BC21-8AE18277CED8}" type="presOf" srcId="{59FC86E0-7D18-4BF2-9984-3DE7AEFFFA6E}" destId="{55A212F2-AC34-49C2-8EF4-3E74246C906B}" srcOrd="0" destOrd="0" presId="urn:microsoft.com/office/officeart/2005/8/layout/hierarchy2"/>
    <dgm:cxn modelId="{7FD8BC72-BCE8-47E5-A158-D414443D161B}" type="presOf" srcId="{14AFE44B-884D-4CAB-BF34-D51C7E8E7775}" destId="{9393DB9E-41D3-4A34-8C95-1D5A3EC4444F}" srcOrd="1" destOrd="0" presId="urn:microsoft.com/office/officeart/2005/8/layout/hierarchy2"/>
    <dgm:cxn modelId="{A2D4259D-E3F4-46E9-AABA-274F142BCF6C}" srcId="{59FC86E0-7D18-4BF2-9984-3DE7AEFFFA6E}" destId="{1A69A1E1-F6F8-4799-A9CE-7416BCC136BA}" srcOrd="0" destOrd="0" parTransId="{B278D90B-434D-4BAF-B119-12783C58B131}" sibTransId="{7E6130D4-FDA9-4C8E-981C-7E38C0D770B0}"/>
    <dgm:cxn modelId="{15B930E5-8EF2-481C-B709-7DC68F30BFB5}" srcId="{AF851111-6A14-452A-870C-9BF2C3583165}" destId="{6B196553-E285-4BBC-8457-B6A5BE4E26A0}" srcOrd="4" destOrd="0" parTransId="{574C4A9A-F36E-4F47-8464-572A4763ABCE}" sibTransId="{8381BD17-CF8B-47CF-81E2-521CBDD05775}"/>
    <dgm:cxn modelId="{B88584EB-C5D5-4830-B523-5EC5F947EC80}" srcId="{8E661753-CBDE-4BAD-AD5B-297B311B03EA}" destId="{AF851111-6A14-452A-870C-9BF2C3583165}" srcOrd="1" destOrd="0" parTransId="{796DE5EF-378E-4F20-833A-2F7F3B874E70}" sibTransId="{A334D413-454A-4442-BE53-2B4A1FD24631}"/>
    <dgm:cxn modelId="{1E07FF4A-3FCF-4B66-8FF6-9C50D92601A7}" srcId="{93AC355A-873C-419B-B2ED-303D933A4D35}" destId="{AC65D331-2222-46F5-BE99-865481F1C565}" srcOrd="0" destOrd="0" parTransId="{A5B42644-FDF0-4CA8-86AF-A99E85D22D55}" sibTransId="{156533FF-EBFF-497D-BD24-84D19B4842D6}"/>
    <dgm:cxn modelId="{A534DA1F-3C27-42FB-8927-F1785F3571B8}" type="presOf" srcId="{14E1CB88-CA87-4F95-BA66-E18F6A54DA59}" destId="{5E173623-C913-4097-88AA-1E75B6966AC0}" srcOrd="0" destOrd="0" presId="urn:microsoft.com/office/officeart/2005/8/layout/hierarchy2"/>
    <dgm:cxn modelId="{9AFA68C1-48C7-418B-BE98-21B2D1E47DA1}" type="presOf" srcId="{14E1CB88-CA87-4F95-BA66-E18F6A54DA59}" destId="{8E65F8CB-F7CB-48B4-A204-DE8FAD7F369B}" srcOrd="1" destOrd="0" presId="urn:microsoft.com/office/officeart/2005/8/layout/hierarchy2"/>
    <dgm:cxn modelId="{7A5F820A-3255-40B6-8683-F2BB244B5FA4}" type="presOf" srcId="{A5B42644-FDF0-4CA8-86AF-A99E85D22D55}" destId="{65181708-BE40-4C8E-8ECC-35888BCD15A7}" srcOrd="1" destOrd="0" presId="urn:microsoft.com/office/officeart/2005/8/layout/hierarchy2"/>
    <dgm:cxn modelId="{139BBFDB-7F17-4228-ADD7-8EB6858E37BE}" type="presOf" srcId="{4C3B0787-BA31-4629-BF68-CA8A4013D9A8}" destId="{FD696216-B0E7-4B1A-B041-BEC2F4587ABD}" srcOrd="0" destOrd="0" presId="urn:microsoft.com/office/officeart/2005/8/layout/hierarchy2"/>
    <dgm:cxn modelId="{49194F19-679C-4737-BCE3-22C9B890DBF3}" type="presOf" srcId="{6B196553-E285-4BBC-8457-B6A5BE4E26A0}" destId="{EC1B001A-8900-4F5A-847A-013F71EA05DB}" srcOrd="0" destOrd="0" presId="urn:microsoft.com/office/officeart/2005/8/layout/hierarchy2"/>
    <dgm:cxn modelId="{6B18B8BC-F163-4E5E-BA2C-05F06FA9DBEC}" type="presOf" srcId="{8E661753-CBDE-4BAD-AD5B-297B311B03EA}" destId="{5E359016-743A-4741-8A74-AB80E97CD8EE}" srcOrd="0" destOrd="0" presId="urn:microsoft.com/office/officeart/2005/8/layout/hierarchy2"/>
    <dgm:cxn modelId="{03348BF2-D03F-4C5F-91C8-B932760A2FF4}" srcId="{4C3B0787-BA31-4629-BF68-CA8A4013D9A8}" destId="{41922542-9E00-4128-BB3B-593A08B41041}" srcOrd="0" destOrd="0" parTransId="{676EEF65-B6D9-409A-A6AF-D4B3E44BF4D4}" sibTransId="{8B73B7E5-417F-43D6-BA18-34B0F0CDBAB2}"/>
    <dgm:cxn modelId="{24F6C1F0-3862-4404-86A2-36A51F62D927}" type="presOf" srcId="{14AFE44B-884D-4CAB-BF34-D51C7E8E7775}" destId="{5026F33E-1231-4C97-A9A3-2591815F99D4}" srcOrd="0" destOrd="0" presId="urn:microsoft.com/office/officeart/2005/8/layout/hierarchy2"/>
    <dgm:cxn modelId="{08C1C69F-14A5-464D-B71D-65833951C1E8}" type="presOf" srcId="{AF851111-6A14-452A-870C-9BF2C3583165}" destId="{D405FF04-92DB-430F-BD97-9153F9A9EFCF}" srcOrd="0" destOrd="0" presId="urn:microsoft.com/office/officeart/2005/8/layout/hierarchy2"/>
    <dgm:cxn modelId="{CBB5D78C-8059-436C-A4C4-CB2B5BA79619}" type="presOf" srcId="{1A69A1E1-F6F8-4799-A9CE-7416BCC136BA}" destId="{38E39B9D-B188-47BE-BF6A-AC40B44FC761}" srcOrd="0" destOrd="0" presId="urn:microsoft.com/office/officeart/2005/8/layout/hierarchy2"/>
    <dgm:cxn modelId="{EA786BE1-0F78-4136-9DA1-2045EB031F00}" type="presOf" srcId="{E41AC536-20A6-4F26-8A2C-627D0F8B0284}" destId="{A738212A-152D-4852-829E-42B62742CDE4}" srcOrd="0" destOrd="0" presId="urn:microsoft.com/office/officeart/2005/8/layout/hierarchy2"/>
    <dgm:cxn modelId="{DA255DCF-06BE-4E3B-95BE-A4C003118A93}" type="presOf" srcId="{3BFC0542-E50F-4BA4-8148-80EAF68A8C1F}" destId="{700F35E3-2EE5-4AE7-98D5-7B4C8918EDFD}" srcOrd="0" destOrd="0" presId="urn:microsoft.com/office/officeart/2005/8/layout/hierarchy2"/>
    <dgm:cxn modelId="{1B885824-B91A-42BB-A3DC-7A3B664B65EF}" type="presParOf" srcId="{5E359016-743A-4741-8A74-AB80E97CD8EE}" destId="{429C02CA-5E57-43B6-8C68-793473AC822B}" srcOrd="0" destOrd="0" presId="urn:microsoft.com/office/officeart/2005/8/layout/hierarchy2"/>
    <dgm:cxn modelId="{85C32F81-77F9-4F72-BBDE-8BF48E264007}" type="presParOf" srcId="{429C02CA-5E57-43B6-8C68-793473AC822B}" destId="{FD696216-B0E7-4B1A-B041-BEC2F4587ABD}" srcOrd="0" destOrd="0" presId="urn:microsoft.com/office/officeart/2005/8/layout/hierarchy2"/>
    <dgm:cxn modelId="{46201603-EA41-4F72-8670-DC5B849D1A1F}" type="presParOf" srcId="{429C02CA-5E57-43B6-8C68-793473AC822B}" destId="{5B424224-F258-40FB-805D-B92FF20239EE}" srcOrd="1" destOrd="0" presId="urn:microsoft.com/office/officeart/2005/8/layout/hierarchy2"/>
    <dgm:cxn modelId="{5141FF82-BEF0-4B13-92B9-B813CBCB251E}" type="presParOf" srcId="{5B424224-F258-40FB-805D-B92FF20239EE}" destId="{11CA9153-DCB8-4A1F-8886-8777BD962418}" srcOrd="0" destOrd="0" presId="urn:microsoft.com/office/officeart/2005/8/layout/hierarchy2"/>
    <dgm:cxn modelId="{43E1D071-D6CB-4306-A7BC-B637AA5FCB6D}" type="presParOf" srcId="{11CA9153-DCB8-4A1F-8886-8777BD962418}" destId="{F0F16E35-7769-4162-8CDE-AACDDAE1513B}" srcOrd="0" destOrd="0" presId="urn:microsoft.com/office/officeart/2005/8/layout/hierarchy2"/>
    <dgm:cxn modelId="{AA61C4A1-5875-4287-B751-E26FD87E8C8A}" type="presParOf" srcId="{5B424224-F258-40FB-805D-B92FF20239EE}" destId="{A3754452-09C0-4D0E-8361-B28137E52E3C}" srcOrd="1" destOrd="0" presId="urn:microsoft.com/office/officeart/2005/8/layout/hierarchy2"/>
    <dgm:cxn modelId="{2C72681E-DF6C-4F2F-904B-6B39ED4A11CA}" type="presParOf" srcId="{A3754452-09C0-4D0E-8361-B28137E52E3C}" destId="{EC39D1B4-3FB6-4C46-BA06-3B605A90200F}" srcOrd="0" destOrd="0" presId="urn:microsoft.com/office/officeart/2005/8/layout/hierarchy2"/>
    <dgm:cxn modelId="{147C4D69-B39B-422E-94C3-8F112418A757}" type="presParOf" srcId="{A3754452-09C0-4D0E-8361-B28137E52E3C}" destId="{9FEC93E0-D4F6-4668-B6AC-601DD0A5CFC6}" srcOrd="1" destOrd="0" presId="urn:microsoft.com/office/officeart/2005/8/layout/hierarchy2"/>
    <dgm:cxn modelId="{0F026530-BBC7-4D1C-BCB0-B6A1FC20F36B}" type="presParOf" srcId="{5E359016-743A-4741-8A74-AB80E97CD8EE}" destId="{208A22A8-2137-4BD3-8F32-83B72B8388A8}" srcOrd="1" destOrd="0" presId="urn:microsoft.com/office/officeart/2005/8/layout/hierarchy2"/>
    <dgm:cxn modelId="{F8C6C11C-F70B-4203-BEAD-AAA82DA8CCDC}" type="presParOf" srcId="{208A22A8-2137-4BD3-8F32-83B72B8388A8}" destId="{D405FF04-92DB-430F-BD97-9153F9A9EFCF}" srcOrd="0" destOrd="0" presId="urn:microsoft.com/office/officeart/2005/8/layout/hierarchy2"/>
    <dgm:cxn modelId="{C50D2E55-82C9-48C4-8578-54910A9E60CA}" type="presParOf" srcId="{208A22A8-2137-4BD3-8F32-83B72B8388A8}" destId="{196883F1-F86C-498D-AF2F-A2AB8396D6AE}" srcOrd="1" destOrd="0" presId="urn:microsoft.com/office/officeart/2005/8/layout/hierarchy2"/>
    <dgm:cxn modelId="{76AC563D-996C-46AB-BE0D-72EFD2C9617D}" type="presParOf" srcId="{196883F1-F86C-498D-AF2F-A2AB8396D6AE}" destId="{D369EF3B-13C2-4501-BE03-202F86457A5F}" srcOrd="0" destOrd="0" presId="urn:microsoft.com/office/officeart/2005/8/layout/hierarchy2"/>
    <dgm:cxn modelId="{695CA76A-D0A6-487D-AA73-A7F2555A14A8}" type="presParOf" srcId="{D369EF3B-13C2-4501-BE03-202F86457A5F}" destId="{E11D63E7-B937-4E26-9308-C16D6980C300}" srcOrd="0" destOrd="0" presId="urn:microsoft.com/office/officeart/2005/8/layout/hierarchy2"/>
    <dgm:cxn modelId="{A07BC6BD-434E-4966-8894-73C4BDC05B6C}" type="presParOf" srcId="{196883F1-F86C-498D-AF2F-A2AB8396D6AE}" destId="{DD34A594-4609-4862-B707-B50411C8B705}" srcOrd="1" destOrd="0" presId="urn:microsoft.com/office/officeart/2005/8/layout/hierarchy2"/>
    <dgm:cxn modelId="{CD7CF90F-2F0F-4792-B094-79149CBC4F82}" type="presParOf" srcId="{DD34A594-4609-4862-B707-B50411C8B705}" destId="{DD27976B-0920-4905-8AC7-0610141FABBF}" srcOrd="0" destOrd="0" presId="urn:microsoft.com/office/officeart/2005/8/layout/hierarchy2"/>
    <dgm:cxn modelId="{FEC1BB3A-77FC-459D-AC83-CEF6BCDD413D}" type="presParOf" srcId="{DD34A594-4609-4862-B707-B50411C8B705}" destId="{1E6AECEE-7313-45DE-8E66-A4A33598C990}" srcOrd="1" destOrd="0" presId="urn:microsoft.com/office/officeart/2005/8/layout/hierarchy2"/>
    <dgm:cxn modelId="{37CF569D-16EC-4BA6-BDC8-7D6ADA8EEBBD}" type="presParOf" srcId="{196883F1-F86C-498D-AF2F-A2AB8396D6AE}" destId="{700F35E3-2EE5-4AE7-98D5-7B4C8918EDFD}" srcOrd="2" destOrd="0" presId="urn:microsoft.com/office/officeart/2005/8/layout/hierarchy2"/>
    <dgm:cxn modelId="{AB9C488C-AF41-42D9-A8FE-FB21A5935755}" type="presParOf" srcId="{700F35E3-2EE5-4AE7-98D5-7B4C8918EDFD}" destId="{27ECF25D-8D82-45C5-99F7-1AC6A66CBD15}" srcOrd="0" destOrd="0" presId="urn:microsoft.com/office/officeart/2005/8/layout/hierarchy2"/>
    <dgm:cxn modelId="{35C618DC-06FB-493E-9A4B-10D236138501}" type="presParOf" srcId="{196883F1-F86C-498D-AF2F-A2AB8396D6AE}" destId="{FC41D2A6-7388-4479-9EFA-1A831560BF7C}" srcOrd="3" destOrd="0" presId="urn:microsoft.com/office/officeart/2005/8/layout/hierarchy2"/>
    <dgm:cxn modelId="{F8BEA917-E828-42EC-8DC2-486030AEB58B}" type="presParOf" srcId="{FC41D2A6-7388-4479-9EFA-1A831560BF7C}" destId="{9007AA44-24CA-43FA-9063-515AFF1A69E1}" srcOrd="0" destOrd="0" presId="urn:microsoft.com/office/officeart/2005/8/layout/hierarchy2"/>
    <dgm:cxn modelId="{E3692A7C-AC2E-4967-900B-03FE0173E325}" type="presParOf" srcId="{FC41D2A6-7388-4479-9EFA-1A831560BF7C}" destId="{19F6674B-224D-4350-904B-577BC87CD469}" srcOrd="1" destOrd="0" presId="urn:microsoft.com/office/officeart/2005/8/layout/hierarchy2"/>
    <dgm:cxn modelId="{F19EF853-5928-4B5A-8148-39D833345F27}" type="presParOf" srcId="{19F6674B-224D-4350-904B-577BC87CD469}" destId="{5026F33E-1231-4C97-A9A3-2591815F99D4}" srcOrd="0" destOrd="0" presId="urn:microsoft.com/office/officeart/2005/8/layout/hierarchy2"/>
    <dgm:cxn modelId="{652FE76E-CAB6-4901-948C-813F015987A1}" type="presParOf" srcId="{5026F33E-1231-4C97-A9A3-2591815F99D4}" destId="{9393DB9E-41D3-4A34-8C95-1D5A3EC4444F}" srcOrd="0" destOrd="0" presId="urn:microsoft.com/office/officeart/2005/8/layout/hierarchy2"/>
    <dgm:cxn modelId="{A2C5D7F4-D11B-494A-9A52-BA455B5E9B98}" type="presParOf" srcId="{19F6674B-224D-4350-904B-577BC87CD469}" destId="{03E5B376-13F4-4804-AABA-6813D4546174}" srcOrd="1" destOrd="0" presId="urn:microsoft.com/office/officeart/2005/8/layout/hierarchy2"/>
    <dgm:cxn modelId="{636F46FC-B720-4AD1-B800-41B687974CD4}" type="presParOf" srcId="{03E5B376-13F4-4804-AABA-6813D4546174}" destId="{B30910D2-9A01-434E-9011-BA89E6A33750}" srcOrd="0" destOrd="0" presId="urn:microsoft.com/office/officeart/2005/8/layout/hierarchy2"/>
    <dgm:cxn modelId="{431CD8D8-8CEF-4A16-AB4F-55E4B8C2DF0A}" type="presParOf" srcId="{03E5B376-13F4-4804-AABA-6813D4546174}" destId="{0857C446-43DE-428F-BEF5-B1FB33878037}" srcOrd="1" destOrd="0" presId="urn:microsoft.com/office/officeart/2005/8/layout/hierarchy2"/>
    <dgm:cxn modelId="{3B412ECD-A13D-4F5D-B7A8-3672A0A37760}" type="presParOf" srcId="{196883F1-F86C-498D-AF2F-A2AB8396D6AE}" destId="{5E173623-C913-4097-88AA-1E75B6966AC0}" srcOrd="4" destOrd="0" presId="urn:microsoft.com/office/officeart/2005/8/layout/hierarchy2"/>
    <dgm:cxn modelId="{D4BC2DEC-B314-49D6-BCA6-4FC4680E3A1A}" type="presParOf" srcId="{5E173623-C913-4097-88AA-1E75B6966AC0}" destId="{8E65F8CB-F7CB-48B4-A204-DE8FAD7F369B}" srcOrd="0" destOrd="0" presId="urn:microsoft.com/office/officeart/2005/8/layout/hierarchy2"/>
    <dgm:cxn modelId="{F44BF115-A005-4C9E-8152-DF29E8E3E388}" type="presParOf" srcId="{196883F1-F86C-498D-AF2F-A2AB8396D6AE}" destId="{43CA2D74-EE3B-4F63-806A-87DFE570BB32}" srcOrd="5" destOrd="0" presId="urn:microsoft.com/office/officeart/2005/8/layout/hierarchy2"/>
    <dgm:cxn modelId="{F13E903C-15D1-4AF5-A096-5159E7320AAC}" type="presParOf" srcId="{43CA2D74-EE3B-4F63-806A-87DFE570BB32}" destId="{FC101766-5E5D-408E-958B-7DDC26771C68}" srcOrd="0" destOrd="0" presId="urn:microsoft.com/office/officeart/2005/8/layout/hierarchy2"/>
    <dgm:cxn modelId="{59CD0152-39A0-4E3E-BBA0-FDBAAF5E42EC}" type="presParOf" srcId="{43CA2D74-EE3B-4F63-806A-87DFE570BB32}" destId="{1078C04A-07B6-4512-8F60-AC152B23DE23}" srcOrd="1" destOrd="0" presId="urn:microsoft.com/office/officeart/2005/8/layout/hierarchy2"/>
    <dgm:cxn modelId="{DD82DC48-616C-4722-878C-99F887DE761C}" type="presParOf" srcId="{1078C04A-07B6-4512-8F60-AC152B23DE23}" destId="{D51FE907-6628-4B05-B680-ABDB6E61E72A}" srcOrd="0" destOrd="0" presId="urn:microsoft.com/office/officeart/2005/8/layout/hierarchy2"/>
    <dgm:cxn modelId="{92DAC10E-9672-4FB8-B018-8070978FE0F7}" type="presParOf" srcId="{D51FE907-6628-4B05-B680-ABDB6E61E72A}" destId="{65181708-BE40-4C8E-8ECC-35888BCD15A7}" srcOrd="0" destOrd="0" presId="urn:microsoft.com/office/officeart/2005/8/layout/hierarchy2"/>
    <dgm:cxn modelId="{F5A6945E-8927-4B18-BB21-1D527D020966}" type="presParOf" srcId="{1078C04A-07B6-4512-8F60-AC152B23DE23}" destId="{B4ED4BE2-F50F-4EF4-977E-CC11E951D376}" srcOrd="1" destOrd="0" presId="urn:microsoft.com/office/officeart/2005/8/layout/hierarchy2"/>
    <dgm:cxn modelId="{88BD9285-2333-4C5D-9ADE-9D5FA17478C2}" type="presParOf" srcId="{B4ED4BE2-F50F-4EF4-977E-CC11E951D376}" destId="{E47F2A24-70D1-4437-8067-A46103CD619F}" srcOrd="0" destOrd="0" presId="urn:microsoft.com/office/officeart/2005/8/layout/hierarchy2"/>
    <dgm:cxn modelId="{6FCA07FD-2379-4469-964B-E23D2ACF9CAD}" type="presParOf" srcId="{B4ED4BE2-F50F-4EF4-977E-CC11E951D376}" destId="{51401B9D-2CFD-4C92-AD63-737A94241388}" srcOrd="1" destOrd="0" presId="urn:microsoft.com/office/officeart/2005/8/layout/hierarchy2"/>
    <dgm:cxn modelId="{88B589F7-EFFF-403E-A04F-87D27DCFBB9F}" type="presParOf" srcId="{196883F1-F86C-498D-AF2F-A2AB8396D6AE}" destId="{A738212A-152D-4852-829E-42B62742CDE4}" srcOrd="6" destOrd="0" presId="urn:microsoft.com/office/officeart/2005/8/layout/hierarchy2"/>
    <dgm:cxn modelId="{D9A62941-8785-4DE8-B63F-CAA149ADD979}" type="presParOf" srcId="{A738212A-152D-4852-829E-42B62742CDE4}" destId="{89C51548-B3C3-472A-907F-DCE5683BC822}" srcOrd="0" destOrd="0" presId="urn:microsoft.com/office/officeart/2005/8/layout/hierarchy2"/>
    <dgm:cxn modelId="{625091FB-4A2D-43AF-A62A-F2BABDF70FD9}" type="presParOf" srcId="{196883F1-F86C-498D-AF2F-A2AB8396D6AE}" destId="{0D2A95C2-BE61-4A3E-A0C9-1C7F55C5DA8D}" srcOrd="7" destOrd="0" presId="urn:microsoft.com/office/officeart/2005/8/layout/hierarchy2"/>
    <dgm:cxn modelId="{ACCE6A45-CFB0-4B10-9EE7-26F353DC9178}" type="presParOf" srcId="{0D2A95C2-BE61-4A3E-A0C9-1C7F55C5DA8D}" destId="{933B7CA1-1769-492E-A678-04B0B56F15BD}" srcOrd="0" destOrd="0" presId="urn:microsoft.com/office/officeart/2005/8/layout/hierarchy2"/>
    <dgm:cxn modelId="{76E9591F-2380-454D-8E1F-0EA4DEBACA66}" type="presParOf" srcId="{0D2A95C2-BE61-4A3E-A0C9-1C7F55C5DA8D}" destId="{F1D500BB-44D0-4CDF-9B4E-328A46B9CCCA}" srcOrd="1" destOrd="0" presId="urn:microsoft.com/office/officeart/2005/8/layout/hierarchy2"/>
    <dgm:cxn modelId="{1E739995-3AEA-4BE0-8947-E98A858BC6BF}" type="presParOf" srcId="{F1D500BB-44D0-4CDF-9B4E-328A46B9CCCA}" destId="{A7799F6D-AD12-490D-AF82-0158420A81B5}" srcOrd="0" destOrd="0" presId="urn:microsoft.com/office/officeart/2005/8/layout/hierarchy2"/>
    <dgm:cxn modelId="{7F6CCCDF-4A15-42C3-BBF1-A7BF7BFD77FF}" type="presParOf" srcId="{A7799F6D-AD12-490D-AF82-0158420A81B5}" destId="{5EE6A154-77D4-4714-A0A6-69DBCE7BD8AB}" srcOrd="0" destOrd="0" presId="urn:microsoft.com/office/officeart/2005/8/layout/hierarchy2"/>
    <dgm:cxn modelId="{6D6757FD-9E22-49E1-A233-11F65A44BD49}" type="presParOf" srcId="{F1D500BB-44D0-4CDF-9B4E-328A46B9CCCA}" destId="{03B2EB41-013D-4F3C-AF16-1CF890C67FBD}" srcOrd="1" destOrd="0" presId="urn:microsoft.com/office/officeart/2005/8/layout/hierarchy2"/>
    <dgm:cxn modelId="{78EFDDF6-77C6-4128-9E20-92493FD588E7}" type="presParOf" srcId="{03B2EB41-013D-4F3C-AF16-1CF890C67FBD}" destId="{F9A2A16E-5ED8-46B4-BFC7-45274DEAFAB9}" srcOrd="0" destOrd="0" presId="urn:microsoft.com/office/officeart/2005/8/layout/hierarchy2"/>
    <dgm:cxn modelId="{FC02A457-4182-40EE-8EE5-BAAB0A4086C0}" type="presParOf" srcId="{03B2EB41-013D-4F3C-AF16-1CF890C67FBD}" destId="{BCBC5051-01BC-4EE9-8EA0-59DCAB164AFE}" srcOrd="1" destOrd="0" presId="urn:microsoft.com/office/officeart/2005/8/layout/hierarchy2"/>
    <dgm:cxn modelId="{00D9746F-8F97-44C2-AD18-EDCB492FA1A7}" type="presParOf" srcId="{196883F1-F86C-498D-AF2F-A2AB8396D6AE}" destId="{55613BB4-B22B-4AD2-AFC4-6891CBC3F1A0}" srcOrd="8" destOrd="0" presId="urn:microsoft.com/office/officeart/2005/8/layout/hierarchy2"/>
    <dgm:cxn modelId="{C72E4B51-CF7F-4A36-A4CA-688F0C7B75DC}" type="presParOf" srcId="{55613BB4-B22B-4AD2-AFC4-6891CBC3F1A0}" destId="{2BE68E74-3432-46A0-A369-ECFE1FD46E06}" srcOrd="0" destOrd="0" presId="urn:microsoft.com/office/officeart/2005/8/layout/hierarchy2"/>
    <dgm:cxn modelId="{D50E5287-FF61-45C2-824D-8DE3C0B07A9B}" type="presParOf" srcId="{196883F1-F86C-498D-AF2F-A2AB8396D6AE}" destId="{1FAAC395-303C-475B-BF95-1DF7897F5C1D}" srcOrd="9" destOrd="0" presId="urn:microsoft.com/office/officeart/2005/8/layout/hierarchy2"/>
    <dgm:cxn modelId="{0FF04E4B-3545-42AE-BD72-1DB9B29F3CCB}" type="presParOf" srcId="{1FAAC395-303C-475B-BF95-1DF7897F5C1D}" destId="{EC1B001A-8900-4F5A-847A-013F71EA05DB}" srcOrd="0" destOrd="0" presId="urn:microsoft.com/office/officeart/2005/8/layout/hierarchy2"/>
    <dgm:cxn modelId="{399AF95F-EA08-49A3-B876-3731A411F610}" type="presParOf" srcId="{1FAAC395-303C-475B-BF95-1DF7897F5C1D}" destId="{A33CFD6F-F340-4103-AED4-B30D8268CADB}" srcOrd="1" destOrd="0" presId="urn:microsoft.com/office/officeart/2005/8/layout/hierarchy2"/>
    <dgm:cxn modelId="{2C4E5D33-BEA7-4EC4-B46F-F086A3470790}" type="presParOf" srcId="{A33CFD6F-F340-4103-AED4-B30D8268CADB}" destId="{F879B1C2-49BA-4205-AD50-623091A5ED83}" srcOrd="0" destOrd="0" presId="urn:microsoft.com/office/officeart/2005/8/layout/hierarchy2"/>
    <dgm:cxn modelId="{7B43BA33-EAFA-45BE-AB96-81A10990F683}" type="presParOf" srcId="{F879B1C2-49BA-4205-AD50-623091A5ED83}" destId="{CB0BF619-49F3-484A-BC33-3ABF3C1DFE15}" srcOrd="0" destOrd="0" presId="urn:microsoft.com/office/officeart/2005/8/layout/hierarchy2"/>
    <dgm:cxn modelId="{8E82F54C-2E0A-4760-B16B-1ABCDAB25DDB}" type="presParOf" srcId="{A33CFD6F-F340-4103-AED4-B30D8268CADB}" destId="{00FB0384-760E-470B-9D24-FEA8458F6E1A}" srcOrd="1" destOrd="0" presId="urn:microsoft.com/office/officeart/2005/8/layout/hierarchy2"/>
    <dgm:cxn modelId="{CF44A9BD-5DA2-4568-9822-06DE12F0E839}" type="presParOf" srcId="{00FB0384-760E-470B-9D24-FEA8458F6E1A}" destId="{55A212F2-AC34-49C2-8EF4-3E74246C906B}" srcOrd="0" destOrd="0" presId="urn:microsoft.com/office/officeart/2005/8/layout/hierarchy2"/>
    <dgm:cxn modelId="{0FA4431C-9FFF-4C67-97B4-CA5BD3850126}" type="presParOf" srcId="{00FB0384-760E-470B-9D24-FEA8458F6E1A}" destId="{A4680741-1474-4CFC-8297-6309C1458FB8}" srcOrd="1" destOrd="0" presId="urn:microsoft.com/office/officeart/2005/8/layout/hierarchy2"/>
    <dgm:cxn modelId="{2A507546-8726-4CFF-936A-470D92B3C79E}" type="presParOf" srcId="{A4680741-1474-4CFC-8297-6309C1458FB8}" destId="{90F798A6-5C75-4AB1-8374-C5358DD1CE73}" srcOrd="0" destOrd="0" presId="urn:microsoft.com/office/officeart/2005/8/layout/hierarchy2"/>
    <dgm:cxn modelId="{970A1797-2B5E-4984-8A3B-F4A179130CD1}" type="presParOf" srcId="{90F798A6-5C75-4AB1-8374-C5358DD1CE73}" destId="{9897034F-1195-4BE5-AD93-CABE21FC5A71}" srcOrd="0" destOrd="0" presId="urn:microsoft.com/office/officeart/2005/8/layout/hierarchy2"/>
    <dgm:cxn modelId="{542C0DD5-732C-4B02-8A13-A687B92D51A4}" type="presParOf" srcId="{A4680741-1474-4CFC-8297-6309C1458FB8}" destId="{78D651C8-F2E2-4681-8877-AAFF8F5FAFB4}" srcOrd="1" destOrd="0" presId="urn:microsoft.com/office/officeart/2005/8/layout/hierarchy2"/>
    <dgm:cxn modelId="{74D8871F-2605-4903-B932-63C5267266EB}" type="presParOf" srcId="{78D651C8-F2E2-4681-8877-AAFF8F5FAFB4}" destId="{38E39B9D-B188-47BE-BF6A-AC40B44FC761}" srcOrd="0" destOrd="0" presId="urn:microsoft.com/office/officeart/2005/8/layout/hierarchy2"/>
    <dgm:cxn modelId="{11BBBB9B-6A53-4715-8F8C-9619EAF5B2BA}" type="presParOf" srcId="{78D651C8-F2E2-4681-8877-AAFF8F5FAFB4}" destId="{68B825ED-85ED-44BD-8845-B898F33A74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0AA8A7-9DFF-4F5D-AE2A-4616C539E0A4}" type="doc">
      <dgm:prSet loTypeId="urn:microsoft.com/office/officeart/2005/8/layout/vList6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BE2A07E0-6CBC-48AC-A71B-2F10E42C54E6}">
      <dgm:prSet phldrT="[Texto]"/>
      <dgm:spPr/>
      <dgm:t>
        <a:bodyPr/>
        <a:lstStyle/>
        <a:p>
          <a:r>
            <a:rPr lang="es-MX" dirty="0" smtClean="0"/>
            <a:t>Objetivo</a:t>
          </a:r>
          <a:endParaRPr lang="es-MX" dirty="0"/>
        </a:p>
      </dgm:t>
    </dgm:pt>
    <dgm:pt modelId="{B4885F17-AB69-47D7-B945-5708322EE702}" type="parTrans" cxnId="{0BFE54C6-2C68-4B16-A74C-AB4B6C550A4B}">
      <dgm:prSet/>
      <dgm:spPr/>
      <dgm:t>
        <a:bodyPr/>
        <a:lstStyle/>
        <a:p>
          <a:endParaRPr lang="es-MX"/>
        </a:p>
      </dgm:t>
    </dgm:pt>
    <dgm:pt modelId="{BBBE2AE1-5852-404B-8236-71E8B90855A2}" type="sibTrans" cxnId="{0BFE54C6-2C68-4B16-A74C-AB4B6C550A4B}">
      <dgm:prSet/>
      <dgm:spPr/>
      <dgm:t>
        <a:bodyPr/>
        <a:lstStyle/>
        <a:p>
          <a:endParaRPr lang="es-MX"/>
        </a:p>
      </dgm:t>
    </dgm:pt>
    <dgm:pt modelId="{FDB35243-E2EC-4A9A-8319-F21B8EFD88FA}">
      <dgm:prSet phldrT="[Texto]"/>
      <dgm:spPr/>
      <dgm:t>
        <a:bodyPr/>
        <a:lstStyle/>
        <a:p>
          <a:r>
            <a:rPr lang="es-MX" dirty="0" smtClean="0"/>
            <a:t>Comparar volúmenes de hipocampo y amígdala:</a:t>
          </a:r>
          <a:endParaRPr lang="es-MX" dirty="0"/>
        </a:p>
      </dgm:t>
    </dgm:pt>
    <dgm:pt modelId="{698FC8E9-B3F1-49AA-9B06-EE43EB543044}" type="parTrans" cxnId="{C2058016-B813-4050-922E-188735DA6671}">
      <dgm:prSet/>
      <dgm:spPr/>
      <dgm:t>
        <a:bodyPr/>
        <a:lstStyle/>
        <a:p>
          <a:endParaRPr lang="es-MX"/>
        </a:p>
      </dgm:t>
    </dgm:pt>
    <dgm:pt modelId="{781F7E76-4CB4-409E-9D4E-E683E92B6FF9}" type="sibTrans" cxnId="{C2058016-B813-4050-922E-188735DA6671}">
      <dgm:prSet/>
      <dgm:spPr/>
      <dgm:t>
        <a:bodyPr/>
        <a:lstStyle/>
        <a:p>
          <a:endParaRPr lang="es-MX"/>
        </a:p>
      </dgm:t>
    </dgm:pt>
    <dgm:pt modelId="{D74BA472-00C6-4AE3-A009-CDDE900A9BFD}">
      <dgm:prSet phldrT="[Texto]"/>
      <dgm:spPr/>
      <dgm:t>
        <a:bodyPr/>
        <a:lstStyle/>
        <a:p>
          <a:r>
            <a:rPr lang="es-MX" dirty="0" smtClean="0"/>
            <a:t>Hipótesis</a:t>
          </a:r>
          <a:endParaRPr lang="es-MX" dirty="0"/>
        </a:p>
      </dgm:t>
    </dgm:pt>
    <dgm:pt modelId="{AE4F8150-D5EB-4976-A3A4-3ADD678E138E}" type="parTrans" cxnId="{493D1F28-7B01-41B5-B97D-09939DECD14F}">
      <dgm:prSet/>
      <dgm:spPr/>
      <dgm:t>
        <a:bodyPr/>
        <a:lstStyle/>
        <a:p>
          <a:endParaRPr lang="es-MX"/>
        </a:p>
      </dgm:t>
    </dgm:pt>
    <dgm:pt modelId="{A159613B-D98A-4965-8990-707880E048E8}" type="sibTrans" cxnId="{493D1F28-7B01-41B5-B97D-09939DECD14F}">
      <dgm:prSet/>
      <dgm:spPr/>
      <dgm:t>
        <a:bodyPr/>
        <a:lstStyle/>
        <a:p>
          <a:endParaRPr lang="es-MX"/>
        </a:p>
      </dgm:t>
    </dgm:pt>
    <dgm:pt modelId="{69F606A4-A329-4219-AFCD-54E31AEF2CC7}">
      <dgm:prSet phldrT="[Texto]"/>
      <dgm:spPr/>
      <dgm:t>
        <a:bodyPr/>
        <a:lstStyle/>
        <a:p>
          <a:r>
            <a:rPr lang="en-US" dirty="0" smtClean="0"/>
            <a:t>Se </a:t>
          </a:r>
          <a:r>
            <a:rPr lang="en-US" dirty="0" err="1" smtClean="0"/>
            <a:t>encontrarán</a:t>
          </a:r>
          <a:r>
            <a:rPr lang="en-US" dirty="0" smtClean="0"/>
            <a:t> </a:t>
          </a:r>
          <a:r>
            <a:rPr lang="en-US" dirty="0" err="1" smtClean="0"/>
            <a:t>volúmenes</a:t>
          </a:r>
          <a:r>
            <a:rPr lang="en-US" dirty="0" smtClean="0"/>
            <a:t> </a:t>
          </a:r>
          <a:r>
            <a:rPr lang="en-US" dirty="0" err="1" smtClean="0"/>
            <a:t>hipocampales</a:t>
          </a:r>
          <a:r>
            <a:rPr lang="en-US" dirty="0" smtClean="0"/>
            <a:t> y </a:t>
          </a:r>
          <a:r>
            <a:rPr lang="en-US" dirty="0" err="1" smtClean="0"/>
            <a:t>amigdalinos</a:t>
          </a:r>
          <a:r>
            <a:rPr lang="en-US" dirty="0" smtClean="0"/>
            <a:t> </a:t>
          </a:r>
          <a:r>
            <a:rPr lang="en-US" dirty="0" err="1" smtClean="0"/>
            <a:t>menores</a:t>
          </a:r>
          <a:r>
            <a:rPr lang="en-US" dirty="0" smtClean="0"/>
            <a:t> en </a:t>
          </a:r>
          <a:r>
            <a:rPr lang="en-US" dirty="0" err="1" smtClean="0"/>
            <a:t>pacientes</a:t>
          </a:r>
          <a:r>
            <a:rPr lang="en-US" dirty="0" smtClean="0"/>
            <a:t> con TID, en </a:t>
          </a:r>
          <a:r>
            <a:rPr lang="en-US" dirty="0" err="1" smtClean="0"/>
            <a:t>comparación</a:t>
          </a:r>
          <a:r>
            <a:rPr lang="en-US" dirty="0" smtClean="0"/>
            <a:t> con </a:t>
          </a:r>
          <a:r>
            <a:rPr lang="en-US" dirty="0" err="1" smtClean="0"/>
            <a:t>sujetos</a:t>
          </a:r>
          <a:r>
            <a:rPr lang="en-US" dirty="0" smtClean="0"/>
            <a:t> </a:t>
          </a:r>
          <a:r>
            <a:rPr lang="en-US" dirty="0" err="1" smtClean="0"/>
            <a:t>sanos</a:t>
          </a:r>
          <a:endParaRPr lang="es-MX" dirty="0"/>
        </a:p>
      </dgm:t>
    </dgm:pt>
    <dgm:pt modelId="{E35338A9-D8DD-4548-A752-8B13A76EA426}" type="parTrans" cxnId="{0C0E1333-E4FC-4776-A75E-E31B95873D16}">
      <dgm:prSet/>
      <dgm:spPr/>
      <dgm:t>
        <a:bodyPr/>
        <a:lstStyle/>
        <a:p>
          <a:endParaRPr lang="es-MX"/>
        </a:p>
      </dgm:t>
    </dgm:pt>
    <dgm:pt modelId="{3C60F52A-CE4F-4DBC-BEC2-BBE738AFA8CA}" type="sibTrans" cxnId="{0C0E1333-E4FC-4776-A75E-E31B95873D16}">
      <dgm:prSet/>
      <dgm:spPr/>
      <dgm:t>
        <a:bodyPr/>
        <a:lstStyle/>
        <a:p>
          <a:endParaRPr lang="es-MX"/>
        </a:p>
      </dgm:t>
    </dgm:pt>
    <dgm:pt modelId="{9718A2BD-5B55-49E1-9C90-D2D3FC4AD549}">
      <dgm:prSet phldrT="[Texto]"/>
      <dgm:spPr/>
      <dgm:t>
        <a:bodyPr/>
        <a:lstStyle/>
        <a:p>
          <a:r>
            <a:rPr lang="es-MX" dirty="0" smtClean="0"/>
            <a:t>pacientes con TID</a:t>
          </a:r>
          <a:endParaRPr lang="es-MX" dirty="0"/>
        </a:p>
      </dgm:t>
    </dgm:pt>
    <dgm:pt modelId="{12E0C5A2-7E82-4718-BA63-453ADA581F2D}" type="parTrans" cxnId="{3056B913-B92E-4DE9-A78E-0781CA893B6C}">
      <dgm:prSet/>
      <dgm:spPr/>
      <dgm:t>
        <a:bodyPr/>
        <a:lstStyle/>
        <a:p>
          <a:endParaRPr lang="es-MX"/>
        </a:p>
      </dgm:t>
    </dgm:pt>
    <dgm:pt modelId="{CDDE401A-078D-49A5-BE24-098F9F80E224}" type="sibTrans" cxnId="{3056B913-B92E-4DE9-A78E-0781CA893B6C}">
      <dgm:prSet/>
      <dgm:spPr/>
      <dgm:t>
        <a:bodyPr/>
        <a:lstStyle/>
        <a:p>
          <a:endParaRPr lang="es-MX"/>
        </a:p>
      </dgm:t>
    </dgm:pt>
    <dgm:pt modelId="{93433339-616A-4C7C-835E-A1FFD59C79C3}">
      <dgm:prSet phldrT="[Texto]"/>
      <dgm:spPr/>
      <dgm:t>
        <a:bodyPr/>
        <a:lstStyle/>
        <a:p>
          <a:r>
            <a:rPr lang="es-MX" dirty="0" smtClean="0"/>
            <a:t>sujetos sanos (sin psicopatología)</a:t>
          </a:r>
          <a:endParaRPr lang="es-MX" dirty="0"/>
        </a:p>
      </dgm:t>
    </dgm:pt>
    <dgm:pt modelId="{E1C28B4A-5C9D-4317-B978-B974214AB57D}" type="parTrans" cxnId="{122CF7E6-84A3-45A3-B6B5-409308CB6304}">
      <dgm:prSet/>
      <dgm:spPr/>
      <dgm:t>
        <a:bodyPr/>
        <a:lstStyle/>
        <a:p>
          <a:endParaRPr lang="es-MX"/>
        </a:p>
      </dgm:t>
    </dgm:pt>
    <dgm:pt modelId="{0D1BA7FA-4041-4AC1-A54D-C506B213F3CA}" type="sibTrans" cxnId="{122CF7E6-84A3-45A3-B6B5-409308CB6304}">
      <dgm:prSet/>
      <dgm:spPr/>
      <dgm:t>
        <a:bodyPr/>
        <a:lstStyle/>
        <a:p>
          <a:endParaRPr lang="es-MX"/>
        </a:p>
      </dgm:t>
    </dgm:pt>
    <dgm:pt modelId="{BF1D970B-9706-4AA2-A966-6A509B08526E}" type="pres">
      <dgm:prSet presAssocID="{430AA8A7-9DFF-4F5D-AE2A-4616C539E0A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35820765-D2E6-457D-85DB-952EEDB83F9B}" type="pres">
      <dgm:prSet presAssocID="{BE2A07E0-6CBC-48AC-A71B-2F10E42C54E6}" presName="linNode" presStyleCnt="0"/>
      <dgm:spPr/>
      <dgm:t>
        <a:bodyPr/>
        <a:lstStyle/>
        <a:p>
          <a:endParaRPr lang="es-MX"/>
        </a:p>
      </dgm:t>
    </dgm:pt>
    <dgm:pt modelId="{CC7F2518-CE35-4314-9A4F-DE154EE96003}" type="pres">
      <dgm:prSet presAssocID="{BE2A07E0-6CBC-48AC-A71B-2F10E42C54E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5BF5E20-DC99-4C49-B40B-A80CA5740BCD}" type="pres">
      <dgm:prSet presAssocID="{BE2A07E0-6CBC-48AC-A71B-2F10E42C54E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ED9EFBB-CC4F-4AD9-A949-BF2B71727523}" type="pres">
      <dgm:prSet presAssocID="{BBBE2AE1-5852-404B-8236-71E8B90855A2}" presName="spacing" presStyleCnt="0"/>
      <dgm:spPr/>
      <dgm:t>
        <a:bodyPr/>
        <a:lstStyle/>
        <a:p>
          <a:endParaRPr lang="es-MX"/>
        </a:p>
      </dgm:t>
    </dgm:pt>
    <dgm:pt modelId="{815C36E5-E1EA-4B52-AAF6-DCA3E98D3A0C}" type="pres">
      <dgm:prSet presAssocID="{D74BA472-00C6-4AE3-A009-CDDE900A9BFD}" presName="linNode" presStyleCnt="0"/>
      <dgm:spPr/>
      <dgm:t>
        <a:bodyPr/>
        <a:lstStyle/>
        <a:p>
          <a:endParaRPr lang="es-MX"/>
        </a:p>
      </dgm:t>
    </dgm:pt>
    <dgm:pt modelId="{B03950CD-A4B6-48BD-AAC1-5B38633A12DD}" type="pres">
      <dgm:prSet presAssocID="{D74BA472-00C6-4AE3-A009-CDDE900A9BF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7681600-6554-4700-AF6E-AB206C4E560E}" type="pres">
      <dgm:prSet presAssocID="{D74BA472-00C6-4AE3-A009-CDDE900A9BF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6CDEAB9-814C-4868-80C4-75E2ECC39AEB}" type="presOf" srcId="{9718A2BD-5B55-49E1-9C90-D2D3FC4AD549}" destId="{05BF5E20-DC99-4C49-B40B-A80CA5740BCD}" srcOrd="0" destOrd="1" presId="urn:microsoft.com/office/officeart/2005/8/layout/vList6"/>
    <dgm:cxn modelId="{0C0E1333-E4FC-4776-A75E-E31B95873D16}" srcId="{D74BA472-00C6-4AE3-A009-CDDE900A9BFD}" destId="{69F606A4-A329-4219-AFCD-54E31AEF2CC7}" srcOrd="0" destOrd="0" parTransId="{E35338A9-D8DD-4548-A752-8B13A76EA426}" sibTransId="{3C60F52A-CE4F-4DBC-BEC2-BBE738AFA8CA}"/>
    <dgm:cxn modelId="{8DA7457D-13B0-46E4-AF3C-BBAC9B50CAB6}" type="presOf" srcId="{69F606A4-A329-4219-AFCD-54E31AEF2CC7}" destId="{67681600-6554-4700-AF6E-AB206C4E560E}" srcOrd="0" destOrd="0" presId="urn:microsoft.com/office/officeart/2005/8/layout/vList6"/>
    <dgm:cxn modelId="{493D1F28-7B01-41B5-B97D-09939DECD14F}" srcId="{430AA8A7-9DFF-4F5D-AE2A-4616C539E0A4}" destId="{D74BA472-00C6-4AE3-A009-CDDE900A9BFD}" srcOrd="1" destOrd="0" parTransId="{AE4F8150-D5EB-4976-A3A4-3ADD678E138E}" sibTransId="{A159613B-D98A-4965-8990-707880E048E8}"/>
    <dgm:cxn modelId="{C2058016-B813-4050-922E-188735DA6671}" srcId="{BE2A07E0-6CBC-48AC-A71B-2F10E42C54E6}" destId="{FDB35243-E2EC-4A9A-8319-F21B8EFD88FA}" srcOrd="0" destOrd="0" parTransId="{698FC8E9-B3F1-49AA-9B06-EE43EB543044}" sibTransId="{781F7E76-4CB4-409E-9D4E-E683E92B6FF9}"/>
    <dgm:cxn modelId="{CA69B32A-C186-4551-A942-F0EA033DE75A}" type="presOf" srcId="{93433339-616A-4C7C-835E-A1FFD59C79C3}" destId="{05BF5E20-DC99-4C49-B40B-A80CA5740BCD}" srcOrd="0" destOrd="2" presId="urn:microsoft.com/office/officeart/2005/8/layout/vList6"/>
    <dgm:cxn modelId="{23C750D2-A40E-4901-A63B-2F1E2A03FFBD}" type="presOf" srcId="{430AA8A7-9DFF-4F5D-AE2A-4616C539E0A4}" destId="{BF1D970B-9706-4AA2-A966-6A509B08526E}" srcOrd="0" destOrd="0" presId="urn:microsoft.com/office/officeart/2005/8/layout/vList6"/>
    <dgm:cxn modelId="{122CF7E6-84A3-45A3-B6B5-409308CB6304}" srcId="{FDB35243-E2EC-4A9A-8319-F21B8EFD88FA}" destId="{93433339-616A-4C7C-835E-A1FFD59C79C3}" srcOrd="1" destOrd="0" parTransId="{E1C28B4A-5C9D-4317-B978-B974214AB57D}" sibTransId="{0D1BA7FA-4041-4AC1-A54D-C506B213F3CA}"/>
    <dgm:cxn modelId="{2E921A1E-ECEA-45FC-A1E0-3805DA6F2753}" type="presOf" srcId="{BE2A07E0-6CBC-48AC-A71B-2F10E42C54E6}" destId="{CC7F2518-CE35-4314-9A4F-DE154EE96003}" srcOrd="0" destOrd="0" presId="urn:microsoft.com/office/officeart/2005/8/layout/vList6"/>
    <dgm:cxn modelId="{0BFE54C6-2C68-4B16-A74C-AB4B6C550A4B}" srcId="{430AA8A7-9DFF-4F5D-AE2A-4616C539E0A4}" destId="{BE2A07E0-6CBC-48AC-A71B-2F10E42C54E6}" srcOrd="0" destOrd="0" parTransId="{B4885F17-AB69-47D7-B945-5708322EE702}" sibTransId="{BBBE2AE1-5852-404B-8236-71E8B90855A2}"/>
    <dgm:cxn modelId="{3330ED4D-1B2C-4D0A-9386-4B0C13C6D1E0}" type="presOf" srcId="{FDB35243-E2EC-4A9A-8319-F21B8EFD88FA}" destId="{05BF5E20-DC99-4C49-B40B-A80CA5740BCD}" srcOrd="0" destOrd="0" presId="urn:microsoft.com/office/officeart/2005/8/layout/vList6"/>
    <dgm:cxn modelId="{9CDF6C7E-E6F3-4EA8-8343-228EA4E5BBAA}" type="presOf" srcId="{D74BA472-00C6-4AE3-A009-CDDE900A9BFD}" destId="{B03950CD-A4B6-48BD-AAC1-5B38633A12DD}" srcOrd="0" destOrd="0" presId="urn:microsoft.com/office/officeart/2005/8/layout/vList6"/>
    <dgm:cxn modelId="{3056B913-B92E-4DE9-A78E-0781CA893B6C}" srcId="{FDB35243-E2EC-4A9A-8319-F21B8EFD88FA}" destId="{9718A2BD-5B55-49E1-9C90-D2D3FC4AD549}" srcOrd="0" destOrd="0" parTransId="{12E0C5A2-7E82-4718-BA63-453ADA581F2D}" sibTransId="{CDDE401A-078D-49A5-BE24-098F9F80E224}"/>
    <dgm:cxn modelId="{CDFE476A-E07F-4A7A-85D0-56A4FC75D194}" type="presParOf" srcId="{BF1D970B-9706-4AA2-A966-6A509B08526E}" destId="{35820765-D2E6-457D-85DB-952EEDB83F9B}" srcOrd="0" destOrd="0" presId="urn:microsoft.com/office/officeart/2005/8/layout/vList6"/>
    <dgm:cxn modelId="{D6E2D879-39F7-405A-B859-185CE521D32F}" type="presParOf" srcId="{35820765-D2E6-457D-85DB-952EEDB83F9B}" destId="{CC7F2518-CE35-4314-9A4F-DE154EE96003}" srcOrd="0" destOrd="0" presId="urn:microsoft.com/office/officeart/2005/8/layout/vList6"/>
    <dgm:cxn modelId="{EC11163D-65D0-4E12-AA1D-F2970F338FFC}" type="presParOf" srcId="{35820765-D2E6-457D-85DB-952EEDB83F9B}" destId="{05BF5E20-DC99-4C49-B40B-A80CA5740BCD}" srcOrd="1" destOrd="0" presId="urn:microsoft.com/office/officeart/2005/8/layout/vList6"/>
    <dgm:cxn modelId="{CD0233DB-4E9C-4FB2-9E14-38348964DBB8}" type="presParOf" srcId="{BF1D970B-9706-4AA2-A966-6A509B08526E}" destId="{0ED9EFBB-CC4F-4AD9-A949-BF2B71727523}" srcOrd="1" destOrd="0" presId="urn:microsoft.com/office/officeart/2005/8/layout/vList6"/>
    <dgm:cxn modelId="{62EBDC9E-9D51-468D-9DA0-151268687618}" type="presParOf" srcId="{BF1D970B-9706-4AA2-A966-6A509B08526E}" destId="{815C36E5-E1EA-4B52-AAF6-DCA3E98D3A0C}" srcOrd="2" destOrd="0" presId="urn:microsoft.com/office/officeart/2005/8/layout/vList6"/>
    <dgm:cxn modelId="{5D1A035C-77FC-45AE-9F50-98F7F706B3BD}" type="presParOf" srcId="{815C36E5-E1EA-4B52-AAF6-DCA3E98D3A0C}" destId="{B03950CD-A4B6-48BD-AAC1-5B38633A12DD}" srcOrd="0" destOrd="0" presId="urn:microsoft.com/office/officeart/2005/8/layout/vList6"/>
    <dgm:cxn modelId="{20766462-9236-468F-AA99-A9FBABB02CDA}" type="presParOf" srcId="{815C36E5-E1EA-4B52-AAF6-DCA3E98D3A0C}" destId="{67681600-6554-4700-AF6E-AB206C4E560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9D8E3-0881-4D55-80D6-A298EA8FD341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4194236A-C6A6-4B93-8316-271BC25D1DB8}">
      <dgm:prSet phldrT="[Texto]"/>
      <dgm:spPr/>
      <dgm:t>
        <a:bodyPr/>
        <a:lstStyle/>
        <a:p>
          <a:r>
            <a:rPr lang="es-MX" b="1" smtClean="0">
              <a:latin typeface="Arial" panose="020B0604020202020204" pitchFamily="34" charset="0"/>
              <a:cs typeface="Arial" panose="020B0604020202020204" pitchFamily="34" charset="0"/>
            </a:rPr>
            <a:t>SUJETOS</a:t>
          </a:r>
          <a:endParaRPr lang="es-MX"/>
        </a:p>
      </dgm:t>
    </dgm:pt>
    <dgm:pt modelId="{721BD0DE-B111-4EE0-B9E0-AF020EA54181}" type="parTrans" cxnId="{A9DC4E86-E4C8-4BC3-BFAA-4BB93E9154E9}">
      <dgm:prSet/>
      <dgm:spPr/>
      <dgm:t>
        <a:bodyPr/>
        <a:lstStyle/>
        <a:p>
          <a:endParaRPr lang="es-MX"/>
        </a:p>
      </dgm:t>
    </dgm:pt>
    <dgm:pt modelId="{D995C964-7348-4C6B-B93E-CB1F9C8ED89D}" type="sibTrans" cxnId="{A9DC4E86-E4C8-4BC3-BFAA-4BB93E9154E9}">
      <dgm:prSet/>
      <dgm:spPr/>
      <dgm:t>
        <a:bodyPr/>
        <a:lstStyle/>
        <a:p>
          <a:endParaRPr lang="es-MX"/>
        </a:p>
      </dgm:t>
    </dgm:pt>
    <dgm:pt modelId="{24EAF412-80DA-4C7D-8327-BC5A006A594F}">
      <dgm:prSet phldrT="[Texto]" custT="1"/>
      <dgm:spPr/>
      <dgm:t>
        <a:bodyPr/>
        <a:lstStyle/>
        <a:p>
          <a:r>
            <a:rPr lang="es-MX" sz="1200" dirty="0" smtClean="0"/>
            <a:t>15 pacientes femeninos con TID</a:t>
          </a:r>
          <a:endParaRPr lang="es-MX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9A55B7-F939-4ECC-8D0E-81E12DEC4CF6}" type="parTrans" cxnId="{49EC91BD-BABF-431E-8EA8-AC3EDB55D343}">
      <dgm:prSet/>
      <dgm:spPr/>
      <dgm:t>
        <a:bodyPr/>
        <a:lstStyle/>
        <a:p>
          <a:endParaRPr lang="es-MX"/>
        </a:p>
      </dgm:t>
    </dgm:pt>
    <dgm:pt modelId="{AC18BB3E-A71E-4D18-9624-6C9CD59FAAE2}" type="sibTrans" cxnId="{49EC91BD-BABF-431E-8EA8-AC3EDB55D343}">
      <dgm:prSet/>
      <dgm:spPr/>
      <dgm:t>
        <a:bodyPr/>
        <a:lstStyle/>
        <a:p>
          <a:endParaRPr lang="es-MX"/>
        </a:p>
      </dgm:t>
    </dgm:pt>
    <dgm:pt modelId="{DC6BE492-DF46-4149-A7DE-9EC7352ADE94}">
      <dgm:prSet custT="1"/>
      <dgm:spPr/>
      <dgm:t>
        <a:bodyPr/>
        <a:lstStyle/>
        <a:p>
          <a:r>
            <a:rPr lang="es-MX" sz="1050" dirty="0" smtClean="0"/>
            <a:t>Reclutadas del programa de pacientes externos de Trauma </a:t>
          </a:r>
          <a:r>
            <a:rPr lang="es-MX" sz="1050" dirty="0" err="1" smtClean="0"/>
            <a:t>Disorders</a:t>
          </a:r>
          <a:r>
            <a:rPr lang="es-MX" sz="1050" dirty="0" smtClean="0"/>
            <a:t> </a:t>
          </a:r>
          <a:r>
            <a:rPr lang="en-US" sz="1050" dirty="0" smtClean="0"/>
            <a:t>Sheppard Pratt Health System, Baltimore</a:t>
          </a:r>
          <a:endParaRPr lang="es-MX" sz="1050" dirty="0"/>
        </a:p>
      </dgm:t>
    </dgm:pt>
    <dgm:pt modelId="{3C8F59FF-7E49-4DB6-9862-12542AD9F9DD}" type="parTrans" cxnId="{2D3E46EE-4FA9-4BB6-BBF4-E743B37CE2F5}">
      <dgm:prSet/>
      <dgm:spPr/>
      <dgm:t>
        <a:bodyPr/>
        <a:lstStyle/>
        <a:p>
          <a:endParaRPr lang="es-MX"/>
        </a:p>
      </dgm:t>
    </dgm:pt>
    <dgm:pt modelId="{8FD39ECD-6D64-4E45-9D49-5EAE23927F87}" type="sibTrans" cxnId="{2D3E46EE-4FA9-4BB6-BBF4-E743B37CE2F5}">
      <dgm:prSet/>
      <dgm:spPr/>
      <dgm:t>
        <a:bodyPr/>
        <a:lstStyle/>
        <a:p>
          <a:endParaRPr lang="es-MX"/>
        </a:p>
      </dgm:t>
    </dgm:pt>
    <dgm:pt modelId="{B1E78F62-CEB6-495B-9A0A-3F1447C18203}">
      <dgm:prSet custT="1"/>
      <dgm:spPr/>
      <dgm:t>
        <a:bodyPr/>
        <a:lstStyle/>
        <a:p>
          <a:r>
            <a:rPr lang="es-MX" sz="1200" dirty="0" smtClean="0"/>
            <a:t>23 sujetos sanos</a:t>
          </a:r>
        </a:p>
      </dgm:t>
    </dgm:pt>
    <dgm:pt modelId="{63B3D9E7-C31F-4CC1-85F6-3B06F818E61A}" type="parTrans" cxnId="{3D18DB71-1D5D-4DF8-92A4-918C91210AFC}">
      <dgm:prSet/>
      <dgm:spPr/>
      <dgm:t>
        <a:bodyPr/>
        <a:lstStyle/>
        <a:p>
          <a:endParaRPr lang="es-MX"/>
        </a:p>
      </dgm:t>
    </dgm:pt>
    <dgm:pt modelId="{14FA7548-9904-4C60-BC5A-634EBC075A27}" type="sibTrans" cxnId="{3D18DB71-1D5D-4DF8-92A4-918C91210AFC}">
      <dgm:prSet/>
      <dgm:spPr/>
      <dgm:t>
        <a:bodyPr/>
        <a:lstStyle/>
        <a:p>
          <a:endParaRPr lang="es-MX"/>
        </a:p>
      </dgm:t>
    </dgm:pt>
    <dgm:pt modelId="{79771225-935C-4523-9B2B-205EB0F21E1E}">
      <dgm:prSet/>
      <dgm:spPr/>
      <dgm:t>
        <a:bodyPr/>
        <a:lstStyle/>
        <a:p>
          <a:r>
            <a:rPr lang="es-MX" b="1" dirty="0" err="1" smtClean="0"/>
            <a:t>Dx</a:t>
          </a:r>
          <a:endParaRPr lang="es-MX" b="1" dirty="0" smtClean="0"/>
        </a:p>
      </dgm:t>
    </dgm:pt>
    <dgm:pt modelId="{3C472891-A589-41C1-9C13-78A8ED3C46AF}" type="parTrans" cxnId="{30B1328F-646F-4E4B-BCC7-52082977D633}">
      <dgm:prSet/>
      <dgm:spPr/>
      <dgm:t>
        <a:bodyPr/>
        <a:lstStyle/>
        <a:p>
          <a:endParaRPr lang="es-MX"/>
        </a:p>
      </dgm:t>
    </dgm:pt>
    <dgm:pt modelId="{5F74B785-2C7A-4043-AF74-3B3291710C77}" type="sibTrans" cxnId="{30B1328F-646F-4E4B-BCC7-52082977D633}">
      <dgm:prSet/>
      <dgm:spPr/>
      <dgm:t>
        <a:bodyPr/>
        <a:lstStyle/>
        <a:p>
          <a:endParaRPr lang="es-MX"/>
        </a:p>
      </dgm:t>
    </dgm:pt>
    <dgm:pt modelId="{C9201A67-C0D8-4764-95DF-FF7C0EF7E523}">
      <dgm:prSet custT="1"/>
      <dgm:spPr/>
      <dgm:t>
        <a:bodyPr/>
        <a:lstStyle/>
        <a:p>
          <a:r>
            <a:rPr lang="en-US" sz="1050" dirty="0" err="1" smtClean="0"/>
            <a:t>Pacientes</a:t>
          </a:r>
          <a:r>
            <a:rPr lang="en-US" sz="1050" dirty="0" smtClean="0"/>
            <a:t> con TID</a:t>
          </a:r>
          <a:endParaRPr lang="es-MX" sz="1050" dirty="0" smtClean="0"/>
        </a:p>
      </dgm:t>
    </dgm:pt>
    <dgm:pt modelId="{3BFF9150-5980-463D-B952-55DC1BF15C40}" type="parTrans" cxnId="{AD2AFDB9-1A05-4A7B-8A86-C67CB4FFCAB1}">
      <dgm:prSet/>
      <dgm:spPr/>
      <dgm:t>
        <a:bodyPr/>
        <a:lstStyle/>
        <a:p>
          <a:endParaRPr lang="es-MX"/>
        </a:p>
      </dgm:t>
    </dgm:pt>
    <dgm:pt modelId="{6D07C7A7-1AE6-4B2B-B9B7-595559D2115A}" type="sibTrans" cxnId="{AD2AFDB9-1A05-4A7B-8A86-C67CB4FFCAB1}">
      <dgm:prSet/>
      <dgm:spPr/>
      <dgm:t>
        <a:bodyPr/>
        <a:lstStyle/>
        <a:p>
          <a:endParaRPr lang="es-MX"/>
        </a:p>
      </dgm:t>
    </dgm:pt>
    <dgm:pt modelId="{9B42F67A-F92C-4E94-BE41-7EE80154F6DB}">
      <dgm:prSet custT="1"/>
      <dgm:spPr/>
      <dgm:t>
        <a:bodyPr/>
        <a:lstStyle/>
        <a:p>
          <a:r>
            <a:rPr lang="en-US" sz="900" dirty="0" smtClean="0"/>
            <a:t>Structured Clinical Interview for DSM-IV Dissociative Disorders (SCID-D) (23)</a:t>
          </a:r>
        </a:p>
      </dgm:t>
    </dgm:pt>
    <dgm:pt modelId="{CFEE6A84-D8CE-4554-855D-160153A841C3}" type="parTrans" cxnId="{EA2C890A-9111-475F-8363-D65E5CD7695D}">
      <dgm:prSet/>
      <dgm:spPr/>
      <dgm:t>
        <a:bodyPr/>
        <a:lstStyle/>
        <a:p>
          <a:endParaRPr lang="es-MX"/>
        </a:p>
      </dgm:t>
    </dgm:pt>
    <dgm:pt modelId="{E82A1C25-35E2-4AE0-A671-C9612C521891}" type="sibTrans" cxnId="{EA2C890A-9111-475F-8363-D65E5CD7695D}">
      <dgm:prSet/>
      <dgm:spPr/>
      <dgm:t>
        <a:bodyPr/>
        <a:lstStyle/>
        <a:p>
          <a:endParaRPr lang="es-MX"/>
        </a:p>
      </dgm:t>
    </dgm:pt>
    <dgm:pt modelId="{3B60C9F5-0F1F-4ED0-B9CF-A388257CEC54}">
      <dgm:prSet custT="1"/>
      <dgm:spPr/>
      <dgm:t>
        <a:bodyPr/>
        <a:lstStyle/>
        <a:p>
          <a:r>
            <a:rPr lang="en-US" sz="900" dirty="0" smtClean="0"/>
            <a:t>DSM-IV-TR</a:t>
          </a:r>
        </a:p>
      </dgm:t>
    </dgm:pt>
    <dgm:pt modelId="{EA2B1326-93B3-4DC7-BD03-63A2A7B5A7C2}" type="parTrans" cxnId="{733C9E2F-AEEE-449A-AC03-9067F08A99CC}">
      <dgm:prSet/>
      <dgm:spPr/>
      <dgm:t>
        <a:bodyPr/>
        <a:lstStyle/>
        <a:p>
          <a:endParaRPr lang="es-MX"/>
        </a:p>
      </dgm:t>
    </dgm:pt>
    <dgm:pt modelId="{4E669EB8-8F1D-46D7-84F5-19C2BBA3EBA5}" type="sibTrans" cxnId="{733C9E2F-AEEE-449A-AC03-9067F08A99CC}">
      <dgm:prSet/>
      <dgm:spPr/>
      <dgm:t>
        <a:bodyPr/>
        <a:lstStyle/>
        <a:p>
          <a:endParaRPr lang="es-MX"/>
        </a:p>
      </dgm:t>
    </dgm:pt>
    <dgm:pt modelId="{06237438-6D94-46FE-9870-41BC87984F4E}">
      <dgm:prSet custT="1"/>
      <dgm:spPr/>
      <dgm:t>
        <a:bodyPr/>
        <a:lstStyle/>
        <a:p>
          <a:r>
            <a:rPr lang="en-US" sz="1050" dirty="0" err="1" smtClean="0"/>
            <a:t>Sujetos</a:t>
          </a:r>
          <a:r>
            <a:rPr lang="en-US" sz="1050" dirty="0" smtClean="0"/>
            <a:t> </a:t>
          </a:r>
          <a:r>
            <a:rPr lang="en-US" sz="1050" dirty="0" err="1" smtClean="0"/>
            <a:t>sanos</a:t>
          </a:r>
          <a:endParaRPr lang="en-US" sz="1050" dirty="0" smtClean="0"/>
        </a:p>
      </dgm:t>
    </dgm:pt>
    <dgm:pt modelId="{25768FD4-C7C2-4955-829C-F4F524DC0A6B}" type="parTrans" cxnId="{F1D52DE8-954F-4EBE-9A06-DE28FFF54F1E}">
      <dgm:prSet/>
      <dgm:spPr/>
      <dgm:t>
        <a:bodyPr/>
        <a:lstStyle/>
        <a:p>
          <a:endParaRPr lang="es-MX"/>
        </a:p>
      </dgm:t>
    </dgm:pt>
    <dgm:pt modelId="{5C29CF02-3BF3-4A62-9E1C-C77544A285BD}" type="sibTrans" cxnId="{F1D52DE8-954F-4EBE-9A06-DE28FFF54F1E}">
      <dgm:prSet/>
      <dgm:spPr/>
      <dgm:t>
        <a:bodyPr/>
        <a:lstStyle/>
        <a:p>
          <a:endParaRPr lang="es-MX"/>
        </a:p>
      </dgm:t>
    </dgm:pt>
    <dgm:pt modelId="{5F6527A6-C57E-4C83-AC0C-20805406231D}">
      <dgm:prSet custT="1"/>
      <dgm:spPr/>
      <dgm:t>
        <a:bodyPr/>
        <a:lstStyle/>
        <a:p>
          <a:r>
            <a:rPr lang="en-US" sz="900" dirty="0" smtClean="0"/>
            <a:t>Structured Clinical Interview for DSM-IV-TR Axis I Disorders, Research Version, Non-patient Edition (SCID-NP) SCID-D. </a:t>
          </a:r>
        </a:p>
      </dgm:t>
    </dgm:pt>
    <dgm:pt modelId="{B2AF878D-FDD7-445A-B4DD-15A0E3F9652B}" type="parTrans" cxnId="{E06E2CAB-F1E4-4070-A79C-9C1A21AD5BC0}">
      <dgm:prSet/>
      <dgm:spPr/>
      <dgm:t>
        <a:bodyPr/>
        <a:lstStyle/>
        <a:p>
          <a:endParaRPr lang="es-MX"/>
        </a:p>
      </dgm:t>
    </dgm:pt>
    <dgm:pt modelId="{3C334FD4-979A-4009-A1C6-EBEC600FE8A7}" type="sibTrans" cxnId="{E06E2CAB-F1E4-4070-A79C-9C1A21AD5BC0}">
      <dgm:prSet/>
      <dgm:spPr/>
      <dgm:t>
        <a:bodyPr/>
        <a:lstStyle/>
        <a:p>
          <a:endParaRPr lang="es-MX"/>
        </a:p>
      </dgm:t>
    </dgm:pt>
    <dgm:pt modelId="{8CE8215F-5BBA-4FDE-9E5F-FFBB6B57AF2E}">
      <dgm:prSet custT="1"/>
      <dgm:spPr/>
      <dgm:t>
        <a:bodyPr/>
        <a:lstStyle/>
        <a:p>
          <a:r>
            <a:rPr lang="en-US" sz="1050" dirty="0" err="1" smtClean="0"/>
            <a:t>Historia</a:t>
          </a:r>
          <a:r>
            <a:rPr lang="en-US" sz="1050" dirty="0" smtClean="0"/>
            <a:t> de trauma </a:t>
          </a:r>
          <a:r>
            <a:rPr lang="en-US" sz="1050" dirty="0" err="1" smtClean="0"/>
            <a:t>infantil</a:t>
          </a:r>
          <a:endParaRPr lang="en-US" sz="1050" dirty="0" smtClean="0"/>
        </a:p>
      </dgm:t>
    </dgm:pt>
    <dgm:pt modelId="{D8CACCB0-EE5F-41FA-A11D-EE56D3E9C27A}" type="parTrans" cxnId="{B63D423F-7F2C-4977-BF6F-34A307442021}">
      <dgm:prSet/>
      <dgm:spPr/>
      <dgm:t>
        <a:bodyPr/>
        <a:lstStyle/>
        <a:p>
          <a:endParaRPr lang="es-MX"/>
        </a:p>
      </dgm:t>
    </dgm:pt>
    <dgm:pt modelId="{8270E286-491A-4901-B705-1592A109DC65}" type="sibTrans" cxnId="{B63D423F-7F2C-4977-BF6F-34A307442021}">
      <dgm:prSet/>
      <dgm:spPr/>
      <dgm:t>
        <a:bodyPr/>
        <a:lstStyle/>
        <a:p>
          <a:endParaRPr lang="es-MX"/>
        </a:p>
      </dgm:t>
    </dgm:pt>
    <dgm:pt modelId="{8E441E45-45DF-4F71-B6E8-A38EDFC5FC64}">
      <dgm:prSet custT="1"/>
      <dgm:spPr/>
      <dgm:t>
        <a:bodyPr/>
        <a:lstStyle/>
        <a:p>
          <a:r>
            <a:rPr lang="en-US" sz="900" dirty="0" smtClean="0"/>
            <a:t>Early Trauma Inventory</a:t>
          </a:r>
          <a:endParaRPr lang="es-MX" sz="800" dirty="0" smtClean="0"/>
        </a:p>
      </dgm:t>
    </dgm:pt>
    <dgm:pt modelId="{C5DE7FFB-3BE8-4E5F-9A0F-D24FD9199DF1}" type="parTrans" cxnId="{F826C1AD-64CE-47B7-ABB3-CC719E5C26F9}">
      <dgm:prSet/>
      <dgm:spPr/>
      <dgm:t>
        <a:bodyPr/>
        <a:lstStyle/>
        <a:p>
          <a:endParaRPr lang="es-MX"/>
        </a:p>
      </dgm:t>
    </dgm:pt>
    <dgm:pt modelId="{3A902F1C-5DDB-4879-BF11-FCDE3CD48DEC}" type="sibTrans" cxnId="{F826C1AD-64CE-47B7-ABB3-CC719E5C26F9}">
      <dgm:prSet/>
      <dgm:spPr/>
      <dgm:t>
        <a:bodyPr/>
        <a:lstStyle/>
        <a:p>
          <a:endParaRPr lang="es-MX"/>
        </a:p>
      </dgm:t>
    </dgm:pt>
    <dgm:pt modelId="{CD540744-2D96-4B9D-BF3A-B12F4E45B65A}">
      <dgm:prSet/>
      <dgm:spPr/>
      <dgm:t>
        <a:bodyPr/>
        <a:lstStyle/>
        <a:p>
          <a:r>
            <a:rPr lang="es-MX" b="1" dirty="0" smtClean="0"/>
            <a:t>MRI</a:t>
          </a:r>
        </a:p>
      </dgm:t>
    </dgm:pt>
    <dgm:pt modelId="{65C2E2AF-2272-4C73-9A58-C9AC718985B6}" type="parTrans" cxnId="{F3200AC0-2294-444C-9619-D9EA34457AAB}">
      <dgm:prSet/>
      <dgm:spPr/>
      <dgm:t>
        <a:bodyPr/>
        <a:lstStyle/>
        <a:p>
          <a:endParaRPr lang="es-MX"/>
        </a:p>
      </dgm:t>
    </dgm:pt>
    <dgm:pt modelId="{462B95B8-BC1D-4F11-B88A-FBED3ADEB8AE}" type="sibTrans" cxnId="{F3200AC0-2294-444C-9619-D9EA34457AAB}">
      <dgm:prSet/>
      <dgm:spPr/>
      <dgm:t>
        <a:bodyPr/>
        <a:lstStyle/>
        <a:p>
          <a:endParaRPr lang="es-MX"/>
        </a:p>
      </dgm:t>
    </dgm:pt>
    <dgm:pt modelId="{3FED6F21-7D75-4CA1-9EF9-899DAB4D80BB}">
      <dgm:prSet/>
      <dgm:spPr/>
      <dgm:t>
        <a:bodyPr/>
        <a:lstStyle/>
        <a:p>
          <a:r>
            <a:rPr lang="es-MX" dirty="0" smtClean="0"/>
            <a:t>Imágenes adquiridas mediante 1.5-T GE Signa </a:t>
          </a:r>
          <a:r>
            <a:rPr lang="es-MX" dirty="0" err="1" smtClean="0"/>
            <a:t>device</a:t>
          </a:r>
          <a:r>
            <a:rPr lang="es-MX" dirty="0" smtClean="0"/>
            <a:t>.</a:t>
          </a:r>
        </a:p>
      </dgm:t>
    </dgm:pt>
    <dgm:pt modelId="{5A572FB2-DFB6-4F8D-9BFA-C5291598BDF1}" type="parTrans" cxnId="{8AD01D18-0D00-4702-AB00-F0C5BA519BFF}">
      <dgm:prSet/>
      <dgm:spPr/>
      <dgm:t>
        <a:bodyPr/>
        <a:lstStyle/>
        <a:p>
          <a:endParaRPr lang="es-MX"/>
        </a:p>
      </dgm:t>
    </dgm:pt>
    <dgm:pt modelId="{B12123DC-AC31-4749-82CB-94AA1FE2E55D}" type="sibTrans" cxnId="{8AD01D18-0D00-4702-AB00-F0C5BA519BFF}">
      <dgm:prSet/>
      <dgm:spPr/>
      <dgm:t>
        <a:bodyPr/>
        <a:lstStyle/>
        <a:p>
          <a:endParaRPr lang="es-MX"/>
        </a:p>
      </dgm:t>
    </dgm:pt>
    <dgm:pt modelId="{FBF204F7-D540-4F4F-869A-8CF58F072D03}">
      <dgm:prSet/>
      <dgm:spPr/>
      <dgm:t>
        <a:bodyPr/>
        <a:lstStyle/>
        <a:p>
          <a:r>
            <a:rPr lang="es-MX" dirty="0" smtClean="0"/>
            <a:t>Imágenes sagitales (1mm de grosor)</a:t>
          </a:r>
        </a:p>
      </dgm:t>
    </dgm:pt>
    <dgm:pt modelId="{485BCA44-7DD1-4CF9-A64F-5917F151C530}" type="parTrans" cxnId="{E2BF3913-2935-4312-A7A1-8B7AD898DBF2}">
      <dgm:prSet/>
      <dgm:spPr/>
      <dgm:t>
        <a:bodyPr/>
        <a:lstStyle/>
        <a:p>
          <a:endParaRPr lang="es-MX"/>
        </a:p>
      </dgm:t>
    </dgm:pt>
    <dgm:pt modelId="{35B1871A-156E-4D48-B432-A1CCA182FF94}" type="sibTrans" cxnId="{E2BF3913-2935-4312-A7A1-8B7AD898DBF2}">
      <dgm:prSet/>
      <dgm:spPr/>
      <dgm:t>
        <a:bodyPr/>
        <a:lstStyle/>
        <a:p>
          <a:endParaRPr lang="es-MX"/>
        </a:p>
      </dgm:t>
    </dgm:pt>
    <dgm:pt modelId="{DA47E51E-9BBD-4355-BCBC-40F710B77C9B}" type="pres">
      <dgm:prSet presAssocID="{34B9D8E3-0881-4D55-80D6-A298EA8FD3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24665FE-D48B-4C1A-A65E-B09A88850D1F}" type="pres">
      <dgm:prSet presAssocID="{CD540744-2D96-4B9D-BF3A-B12F4E45B65A}" presName="boxAndChildren" presStyleCnt="0"/>
      <dgm:spPr/>
    </dgm:pt>
    <dgm:pt modelId="{69893319-8B4F-4FDE-8CF8-9B9FDDD6B824}" type="pres">
      <dgm:prSet presAssocID="{CD540744-2D96-4B9D-BF3A-B12F4E45B65A}" presName="parentTextBox" presStyleLbl="node1" presStyleIdx="0" presStyleCnt="3"/>
      <dgm:spPr/>
      <dgm:t>
        <a:bodyPr/>
        <a:lstStyle/>
        <a:p>
          <a:endParaRPr lang="es-MX"/>
        </a:p>
      </dgm:t>
    </dgm:pt>
    <dgm:pt modelId="{D013F3AF-3858-4AEA-9C16-71FF61BD2EFA}" type="pres">
      <dgm:prSet presAssocID="{CD540744-2D96-4B9D-BF3A-B12F4E45B65A}" presName="entireBox" presStyleLbl="node1" presStyleIdx="0" presStyleCnt="3"/>
      <dgm:spPr/>
      <dgm:t>
        <a:bodyPr/>
        <a:lstStyle/>
        <a:p>
          <a:endParaRPr lang="es-MX"/>
        </a:p>
      </dgm:t>
    </dgm:pt>
    <dgm:pt modelId="{9C89EED4-CA7A-4196-9D07-7CB713DF3749}" type="pres">
      <dgm:prSet presAssocID="{CD540744-2D96-4B9D-BF3A-B12F4E45B65A}" presName="descendantBox" presStyleCnt="0"/>
      <dgm:spPr/>
    </dgm:pt>
    <dgm:pt modelId="{6C67E54B-ED39-499E-B49A-D9CAB0B19C73}" type="pres">
      <dgm:prSet presAssocID="{3FED6F21-7D75-4CA1-9EF9-899DAB4D80BB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9B3F78-8E91-4DF6-B508-90173FF83496}" type="pres">
      <dgm:prSet presAssocID="{FBF204F7-D540-4F4F-869A-8CF58F072D03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FE45D13-0CC3-4EA0-8694-CA761CD3B87E}" type="pres">
      <dgm:prSet presAssocID="{5F74B785-2C7A-4043-AF74-3B3291710C77}" presName="sp" presStyleCnt="0"/>
      <dgm:spPr/>
    </dgm:pt>
    <dgm:pt modelId="{E7FFBA9F-0649-4459-BFDA-7B0444C39414}" type="pres">
      <dgm:prSet presAssocID="{79771225-935C-4523-9B2B-205EB0F21E1E}" presName="arrowAndChildren" presStyleCnt="0"/>
      <dgm:spPr/>
    </dgm:pt>
    <dgm:pt modelId="{FE34E79B-EBA3-4874-8BEC-4FC621B22916}" type="pres">
      <dgm:prSet presAssocID="{79771225-935C-4523-9B2B-205EB0F21E1E}" presName="parentTextArrow" presStyleLbl="node1" presStyleIdx="0" presStyleCnt="3"/>
      <dgm:spPr/>
      <dgm:t>
        <a:bodyPr/>
        <a:lstStyle/>
        <a:p>
          <a:endParaRPr lang="es-MX"/>
        </a:p>
      </dgm:t>
    </dgm:pt>
    <dgm:pt modelId="{2D0BEC6D-FC6A-4A50-82F2-A775D5E1ABC1}" type="pres">
      <dgm:prSet presAssocID="{79771225-935C-4523-9B2B-205EB0F21E1E}" presName="arrow" presStyleLbl="node1" presStyleIdx="1" presStyleCnt="3"/>
      <dgm:spPr/>
      <dgm:t>
        <a:bodyPr/>
        <a:lstStyle/>
        <a:p>
          <a:endParaRPr lang="es-MX"/>
        </a:p>
      </dgm:t>
    </dgm:pt>
    <dgm:pt modelId="{FDEA49B7-78E0-464D-9348-1D891D2563D3}" type="pres">
      <dgm:prSet presAssocID="{79771225-935C-4523-9B2B-205EB0F21E1E}" presName="descendantArrow" presStyleCnt="0"/>
      <dgm:spPr/>
    </dgm:pt>
    <dgm:pt modelId="{5EB49CFA-AC70-464A-8B9C-202AD57B2DCB}" type="pres">
      <dgm:prSet presAssocID="{C9201A67-C0D8-4764-95DF-FF7C0EF7E523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52F71C4-B3EF-4A65-9EEB-F0141198FFDF}" type="pres">
      <dgm:prSet presAssocID="{06237438-6D94-46FE-9870-41BC87984F4E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86CF2CF-DA73-4678-B58A-2C4896A9045C}" type="pres">
      <dgm:prSet presAssocID="{8CE8215F-5BBA-4FDE-9E5F-FFBB6B57AF2E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55C1D33-D9A5-4E80-A27A-3A194CCA0BBD}" type="pres">
      <dgm:prSet presAssocID="{D995C964-7348-4C6B-B93E-CB1F9C8ED89D}" presName="sp" presStyleCnt="0"/>
      <dgm:spPr/>
    </dgm:pt>
    <dgm:pt modelId="{4A975F55-9F16-4801-A32B-48BADCEC6A0F}" type="pres">
      <dgm:prSet presAssocID="{4194236A-C6A6-4B93-8316-271BC25D1DB8}" presName="arrowAndChildren" presStyleCnt="0"/>
      <dgm:spPr/>
    </dgm:pt>
    <dgm:pt modelId="{85ED0787-9A9A-4BFD-91F2-E8E7B68190B9}" type="pres">
      <dgm:prSet presAssocID="{4194236A-C6A6-4B93-8316-271BC25D1DB8}" presName="parentTextArrow" presStyleLbl="node1" presStyleIdx="1" presStyleCnt="3"/>
      <dgm:spPr/>
      <dgm:t>
        <a:bodyPr/>
        <a:lstStyle/>
        <a:p>
          <a:endParaRPr lang="es-MX"/>
        </a:p>
      </dgm:t>
    </dgm:pt>
    <dgm:pt modelId="{4028D9B0-53B4-4651-B30D-E960FFF16C44}" type="pres">
      <dgm:prSet presAssocID="{4194236A-C6A6-4B93-8316-271BC25D1DB8}" presName="arrow" presStyleLbl="node1" presStyleIdx="2" presStyleCnt="3"/>
      <dgm:spPr/>
      <dgm:t>
        <a:bodyPr/>
        <a:lstStyle/>
        <a:p>
          <a:endParaRPr lang="es-MX"/>
        </a:p>
      </dgm:t>
    </dgm:pt>
    <dgm:pt modelId="{D0279021-65E1-4ACE-909A-3B45E683D588}" type="pres">
      <dgm:prSet presAssocID="{4194236A-C6A6-4B93-8316-271BC25D1DB8}" presName="descendantArrow" presStyleCnt="0"/>
      <dgm:spPr/>
    </dgm:pt>
    <dgm:pt modelId="{E2E5B9AF-53E4-4E16-BE9C-2CB0938A1547}" type="pres">
      <dgm:prSet presAssocID="{24EAF412-80DA-4C7D-8327-BC5A006A594F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4F5828F-2352-4BB4-9F73-B7987C308BA1}" type="pres">
      <dgm:prSet presAssocID="{B1E78F62-CEB6-495B-9A0A-3F1447C18203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3970C96-5ECB-4924-A116-DB4E66BE44B8}" type="presOf" srcId="{C9201A67-C0D8-4764-95DF-FF7C0EF7E523}" destId="{5EB49CFA-AC70-464A-8B9C-202AD57B2DCB}" srcOrd="0" destOrd="0" presId="urn:microsoft.com/office/officeart/2005/8/layout/process4"/>
    <dgm:cxn modelId="{3D18DB71-1D5D-4DF8-92A4-918C91210AFC}" srcId="{4194236A-C6A6-4B93-8316-271BC25D1DB8}" destId="{B1E78F62-CEB6-495B-9A0A-3F1447C18203}" srcOrd="1" destOrd="0" parTransId="{63B3D9E7-C31F-4CC1-85F6-3B06F818E61A}" sibTransId="{14FA7548-9904-4C60-BC5A-634EBC075A27}"/>
    <dgm:cxn modelId="{EF17EC17-07D2-43C5-9C6F-C0B2203F9036}" type="presOf" srcId="{CD540744-2D96-4B9D-BF3A-B12F4E45B65A}" destId="{69893319-8B4F-4FDE-8CF8-9B9FDDD6B824}" srcOrd="0" destOrd="0" presId="urn:microsoft.com/office/officeart/2005/8/layout/process4"/>
    <dgm:cxn modelId="{F826C1AD-64CE-47B7-ABB3-CC719E5C26F9}" srcId="{8CE8215F-5BBA-4FDE-9E5F-FFBB6B57AF2E}" destId="{8E441E45-45DF-4F71-B6E8-A38EDFC5FC64}" srcOrd="0" destOrd="0" parTransId="{C5DE7FFB-3BE8-4E5F-9A0F-D24FD9199DF1}" sibTransId="{3A902F1C-5DDB-4879-BF11-FCDE3CD48DEC}"/>
    <dgm:cxn modelId="{5394568A-3712-4758-9442-27851A4C5771}" type="presOf" srcId="{B1E78F62-CEB6-495B-9A0A-3F1447C18203}" destId="{74F5828F-2352-4BB4-9F73-B7987C308BA1}" srcOrd="0" destOrd="0" presId="urn:microsoft.com/office/officeart/2005/8/layout/process4"/>
    <dgm:cxn modelId="{2F0D0C04-8EE3-4AC7-8E8F-3D1462F87C8C}" type="presOf" srcId="{FBF204F7-D540-4F4F-869A-8CF58F072D03}" destId="{779B3F78-8E91-4DF6-B508-90173FF83496}" srcOrd="0" destOrd="0" presId="urn:microsoft.com/office/officeart/2005/8/layout/process4"/>
    <dgm:cxn modelId="{3824FE2D-4EDF-4865-8DA9-4C9D9F898C25}" type="presOf" srcId="{DC6BE492-DF46-4149-A7DE-9EC7352ADE94}" destId="{E2E5B9AF-53E4-4E16-BE9C-2CB0938A1547}" srcOrd="0" destOrd="1" presId="urn:microsoft.com/office/officeart/2005/8/layout/process4"/>
    <dgm:cxn modelId="{A255DDE7-3928-4C20-AAAB-E8811670C48B}" type="presOf" srcId="{4194236A-C6A6-4B93-8316-271BC25D1DB8}" destId="{4028D9B0-53B4-4651-B30D-E960FFF16C44}" srcOrd="1" destOrd="0" presId="urn:microsoft.com/office/officeart/2005/8/layout/process4"/>
    <dgm:cxn modelId="{F1D52DE8-954F-4EBE-9A06-DE28FFF54F1E}" srcId="{79771225-935C-4523-9B2B-205EB0F21E1E}" destId="{06237438-6D94-46FE-9870-41BC87984F4E}" srcOrd="1" destOrd="0" parTransId="{25768FD4-C7C2-4955-829C-F4F524DC0A6B}" sibTransId="{5C29CF02-3BF3-4A62-9E1C-C77544A285BD}"/>
    <dgm:cxn modelId="{56E54586-EB90-4B22-8B8B-930988F5DD4E}" type="presOf" srcId="{79771225-935C-4523-9B2B-205EB0F21E1E}" destId="{FE34E79B-EBA3-4874-8BEC-4FC621B22916}" srcOrd="0" destOrd="0" presId="urn:microsoft.com/office/officeart/2005/8/layout/process4"/>
    <dgm:cxn modelId="{EA627551-3F84-45B8-B601-61A41BA54FBB}" type="presOf" srcId="{CD540744-2D96-4B9D-BF3A-B12F4E45B65A}" destId="{D013F3AF-3858-4AEA-9C16-71FF61BD2EFA}" srcOrd="1" destOrd="0" presId="urn:microsoft.com/office/officeart/2005/8/layout/process4"/>
    <dgm:cxn modelId="{AD2AFDB9-1A05-4A7B-8A86-C67CB4FFCAB1}" srcId="{79771225-935C-4523-9B2B-205EB0F21E1E}" destId="{C9201A67-C0D8-4764-95DF-FF7C0EF7E523}" srcOrd="0" destOrd="0" parTransId="{3BFF9150-5980-463D-B952-55DC1BF15C40}" sibTransId="{6D07C7A7-1AE6-4B2B-B9B7-595559D2115A}"/>
    <dgm:cxn modelId="{8AD01D18-0D00-4702-AB00-F0C5BA519BFF}" srcId="{CD540744-2D96-4B9D-BF3A-B12F4E45B65A}" destId="{3FED6F21-7D75-4CA1-9EF9-899DAB4D80BB}" srcOrd="0" destOrd="0" parTransId="{5A572FB2-DFB6-4F8D-9BFA-C5291598BDF1}" sibTransId="{B12123DC-AC31-4749-82CB-94AA1FE2E55D}"/>
    <dgm:cxn modelId="{8A8C5558-65ED-4695-A461-DC476289E1C6}" type="presOf" srcId="{06237438-6D94-46FE-9870-41BC87984F4E}" destId="{952F71C4-B3EF-4A65-9EEB-F0141198FFDF}" srcOrd="0" destOrd="0" presId="urn:microsoft.com/office/officeart/2005/8/layout/process4"/>
    <dgm:cxn modelId="{BF9F6095-C60B-47A7-80DD-3185D1F880D4}" type="presOf" srcId="{9B42F67A-F92C-4E94-BE41-7EE80154F6DB}" destId="{5EB49CFA-AC70-464A-8B9C-202AD57B2DCB}" srcOrd="0" destOrd="1" presId="urn:microsoft.com/office/officeart/2005/8/layout/process4"/>
    <dgm:cxn modelId="{733C9E2F-AEEE-449A-AC03-9067F08A99CC}" srcId="{C9201A67-C0D8-4764-95DF-FF7C0EF7E523}" destId="{3B60C9F5-0F1F-4ED0-B9CF-A388257CEC54}" srcOrd="1" destOrd="0" parTransId="{EA2B1326-93B3-4DC7-BD03-63A2A7B5A7C2}" sibTransId="{4E669EB8-8F1D-46D7-84F5-19C2BBA3EBA5}"/>
    <dgm:cxn modelId="{B1D6B581-CD41-44C0-839A-E7ACA11A5720}" type="presOf" srcId="{4194236A-C6A6-4B93-8316-271BC25D1DB8}" destId="{85ED0787-9A9A-4BFD-91F2-E8E7B68190B9}" srcOrd="0" destOrd="0" presId="urn:microsoft.com/office/officeart/2005/8/layout/process4"/>
    <dgm:cxn modelId="{7B411BD5-EDCE-4A8C-B999-27664E223F6D}" type="presOf" srcId="{5F6527A6-C57E-4C83-AC0C-20805406231D}" destId="{952F71C4-B3EF-4A65-9EEB-F0141198FFDF}" srcOrd="0" destOrd="1" presId="urn:microsoft.com/office/officeart/2005/8/layout/process4"/>
    <dgm:cxn modelId="{132B9968-E64A-4C02-A718-A9D50AAE4FD9}" type="presOf" srcId="{24EAF412-80DA-4C7D-8327-BC5A006A594F}" destId="{E2E5B9AF-53E4-4E16-BE9C-2CB0938A1547}" srcOrd="0" destOrd="0" presId="urn:microsoft.com/office/officeart/2005/8/layout/process4"/>
    <dgm:cxn modelId="{E06E2CAB-F1E4-4070-A79C-9C1A21AD5BC0}" srcId="{06237438-6D94-46FE-9870-41BC87984F4E}" destId="{5F6527A6-C57E-4C83-AC0C-20805406231D}" srcOrd="0" destOrd="0" parTransId="{B2AF878D-FDD7-445A-B4DD-15A0E3F9652B}" sibTransId="{3C334FD4-979A-4009-A1C6-EBEC600FE8A7}"/>
    <dgm:cxn modelId="{959724F6-220C-4C78-961E-0BF61D86DE22}" type="presOf" srcId="{34B9D8E3-0881-4D55-80D6-A298EA8FD341}" destId="{DA47E51E-9BBD-4355-BCBC-40F710B77C9B}" srcOrd="0" destOrd="0" presId="urn:microsoft.com/office/officeart/2005/8/layout/process4"/>
    <dgm:cxn modelId="{A9DC4E86-E4C8-4BC3-BFAA-4BB93E9154E9}" srcId="{34B9D8E3-0881-4D55-80D6-A298EA8FD341}" destId="{4194236A-C6A6-4B93-8316-271BC25D1DB8}" srcOrd="0" destOrd="0" parTransId="{721BD0DE-B111-4EE0-B9E0-AF020EA54181}" sibTransId="{D995C964-7348-4C6B-B93E-CB1F9C8ED89D}"/>
    <dgm:cxn modelId="{C2FFFB5F-44D7-4A58-9C7F-DD0BEC32EF16}" type="presOf" srcId="{8CE8215F-5BBA-4FDE-9E5F-FFBB6B57AF2E}" destId="{E86CF2CF-DA73-4678-B58A-2C4896A9045C}" srcOrd="0" destOrd="0" presId="urn:microsoft.com/office/officeart/2005/8/layout/process4"/>
    <dgm:cxn modelId="{1055E3E6-28A1-4605-A02D-5AC0CFF9C0F6}" type="presOf" srcId="{3FED6F21-7D75-4CA1-9EF9-899DAB4D80BB}" destId="{6C67E54B-ED39-499E-B49A-D9CAB0B19C73}" srcOrd="0" destOrd="0" presId="urn:microsoft.com/office/officeart/2005/8/layout/process4"/>
    <dgm:cxn modelId="{E2BF3913-2935-4312-A7A1-8B7AD898DBF2}" srcId="{CD540744-2D96-4B9D-BF3A-B12F4E45B65A}" destId="{FBF204F7-D540-4F4F-869A-8CF58F072D03}" srcOrd="1" destOrd="0" parTransId="{485BCA44-7DD1-4CF9-A64F-5917F151C530}" sibTransId="{35B1871A-156E-4D48-B432-A1CCA182FF94}"/>
    <dgm:cxn modelId="{41EC6532-643C-4971-8EEA-52A5CA9B3E84}" type="presOf" srcId="{8E441E45-45DF-4F71-B6E8-A38EDFC5FC64}" destId="{E86CF2CF-DA73-4678-B58A-2C4896A9045C}" srcOrd="0" destOrd="1" presId="urn:microsoft.com/office/officeart/2005/8/layout/process4"/>
    <dgm:cxn modelId="{49EC91BD-BABF-431E-8EA8-AC3EDB55D343}" srcId="{4194236A-C6A6-4B93-8316-271BC25D1DB8}" destId="{24EAF412-80DA-4C7D-8327-BC5A006A594F}" srcOrd="0" destOrd="0" parTransId="{709A55B7-F939-4ECC-8D0E-81E12DEC4CF6}" sibTransId="{AC18BB3E-A71E-4D18-9624-6C9CD59FAAE2}"/>
    <dgm:cxn modelId="{EA2C890A-9111-475F-8363-D65E5CD7695D}" srcId="{C9201A67-C0D8-4764-95DF-FF7C0EF7E523}" destId="{9B42F67A-F92C-4E94-BE41-7EE80154F6DB}" srcOrd="0" destOrd="0" parTransId="{CFEE6A84-D8CE-4554-855D-160153A841C3}" sibTransId="{E82A1C25-35E2-4AE0-A671-C9612C521891}"/>
    <dgm:cxn modelId="{F3200AC0-2294-444C-9619-D9EA34457AAB}" srcId="{34B9D8E3-0881-4D55-80D6-A298EA8FD341}" destId="{CD540744-2D96-4B9D-BF3A-B12F4E45B65A}" srcOrd="2" destOrd="0" parTransId="{65C2E2AF-2272-4C73-9A58-C9AC718985B6}" sibTransId="{462B95B8-BC1D-4F11-B88A-FBED3ADEB8AE}"/>
    <dgm:cxn modelId="{2D3E46EE-4FA9-4BB6-BBF4-E743B37CE2F5}" srcId="{24EAF412-80DA-4C7D-8327-BC5A006A594F}" destId="{DC6BE492-DF46-4149-A7DE-9EC7352ADE94}" srcOrd="0" destOrd="0" parTransId="{3C8F59FF-7E49-4DB6-9862-12542AD9F9DD}" sibTransId="{8FD39ECD-6D64-4E45-9D49-5EAE23927F87}"/>
    <dgm:cxn modelId="{30B1328F-646F-4E4B-BCC7-52082977D633}" srcId="{34B9D8E3-0881-4D55-80D6-A298EA8FD341}" destId="{79771225-935C-4523-9B2B-205EB0F21E1E}" srcOrd="1" destOrd="0" parTransId="{3C472891-A589-41C1-9C13-78A8ED3C46AF}" sibTransId="{5F74B785-2C7A-4043-AF74-3B3291710C77}"/>
    <dgm:cxn modelId="{E74C364A-F484-45CD-9432-4B2C3E6B930E}" type="presOf" srcId="{3B60C9F5-0F1F-4ED0-B9CF-A388257CEC54}" destId="{5EB49CFA-AC70-464A-8B9C-202AD57B2DCB}" srcOrd="0" destOrd="2" presId="urn:microsoft.com/office/officeart/2005/8/layout/process4"/>
    <dgm:cxn modelId="{256807CF-2B27-4394-9550-89AEFBE8AD0C}" type="presOf" srcId="{79771225-935C-4523-9B2B-205EB0F21E1E}" destId="{2D0BEC6D-FC6A-4A50-82F2-A775D5E1ABC1}" srcOrd="1" destOrd="0" presId="urn:microsoft.com/office/officeart/2005/8/layout/process4"/>
    <dgm:cxn modelId="{B63D423F-7F2C-4977-BF6F-34A307442021}" srcId="{79771225-935C-4523-9B2B-205EB0F21E1E}" destId="{8CE8215F-5BBA-4FDE-9E5F-FFBB6B57AF2E}" srcOrd="2" destOrd="0" parTransId="{D8CACCB0-EE5F-41FA-A11D-EE56D3E9C27A}" sibTransId="{8270E286-491A-4901-B705-1592A109DC65}"/>
    <dgm:cxn modelId="{135B6BF6-0FDA-428E-88F1-06FE7B6D7244}" type="presParOf" srcId="{DA47E51E-9BBD-4355-BCBC-40F710B77C9B}" destId="{124665FE-D48B-4C1A-A65E-B09A88850D1F}" srcOrd="0" destOrd="0" presId="urn:microsoft.com/office/officeart/2005/8/layout/process4"/>
    <dgm:cxn modelId="{472E5A80-4DFC-41C1-B931-656D6CA32C4F}" type="presParOf" srcId="{124665FE-D48B-4C1A-A65E-B09A88850D1F}" destId="{69893319-8B4F-4FDE-8CF8-9B9FDDD6B824}" srcOrd="0" destOrd="0" presId="urn:microsoft.com/office/officeart/2005/8/layout/process4"/>
    <dgm:cxn modelId="{791CDE90-0661-41A5-998A-58577EE50720}" type="presParOf" srcId="{124665FE-D48B-4C1A-A65E-B09A88850D1F}" destId="{D013F3AF-3858-4AEA-9C16-71FF61BD2EFA}" srcOrd="1" destOrd="0" presId="urn:microsoft.com/office/officeart/2005/8/layout/process4"/>
    <dgm:cxn modelId="{5392BAC8-AAC8-4E5F-B753-BA8EC9C955CC}" type="presParOf" srcId="{124665FE-D48B-4C1A-A65E-B09A88850D1F}" destId="{9C89EED4-CA7A-4196-9D07-7CB713DF3749}" srcOrd="2" destOrd="0" presId="urn:microsoft.com/office/officeart/2005/8/layout/process4"/>
    <dgm:cxn modelId="{B3E9E049-DA23-489C-8848-984A3A2ECE01}" type="presParOf" srcId="{9C89EED4-CA7A-4196-9D07-7CB713DF3749}" destId="{6C67E54B-ED39-499E-B49A-D9CAB0B19C73}" srcOrd="0" destOrd="0" presId="urn:microsoft.com/office/officeart/2005/8/layout/process4"/>
    <dgm:cxn modelId="{1A4D5F81-F090-46BE-9CBD-12CF7F224EF2}" type="presParOf" srcId="{9C89EED4-CA7A-4196-9D07-7CB713DF3749}" destId="{779B3F78-8E91-4DF6-B508-90173FF83496}" srcOrd="1" destOrd="0" presId="urn:microsoft.com/office/officeart/2005/8/layout/process4"/>
    <dgm:cxn modelId="{ABCFF772-4900-48F2-B71F-5C74670964E8}" type="presParOf" srcId="{DA47E51E-9BBD-4355-BCBC-40F710B77C9B}" destId="{DFE45D13-0CC3-4EA0-8694-CA761CD3B87E}" srcOrd="1" destOrd="0" presId="urn:microsoft.com/office/officeart/2005/8/layout/process4"/>
    <dgm:cxn modelId="{DFB2D8A6-0816-4301-848B-FEC673CDEF3F}" type="presParOf" srcId="{DA47E51E-9BBD-4355-BCBC-40F710B77C9B}" destId="{E7FFBA9F-0649-4459-BFDA-7B0444C39414}" srcOrd="2" destOrd="0" presId="urn:microsoft.com/office/officeart/2005/8/layout/process4"/>
    <dgm:cxn modelId="{C2544C05-071A-4040-883D-2117BFD208BC}" type="presParOf" srcId="{E7FFBA9F-0649-4459-BFDA-7B0444C39414}" destId="{FE34E79B-EBA3-4874-8BEC-4FC621B22916}" srcOrd="0" destOrd="0" presId="urn:microsoft.com/office/officeart/2005/8/layout/process4"/>
    <dgm:cxn modelId="{AFDB7847-66CA-4916-BB28-F4451D3C36D9}" type="presParOf" srcId="{E7FFBA9F-0649-4459-BFDA-7B0444C39414}" destId="{2D0BEC6D-FC6A-4A50-82F2-A775D5E1ABC1}" srcOrd="1" destOrd="0" presId="urn:microsoft.com/office/officeart/2005/8/layout/process4"/>
    <dgm:cxn modelId="{6206987E-DB14-4A39-819B-584796AAB62E}" type="presParOf" srcId="{E7FFBA9F-0649-4459-BFDA-7B0444C39414}" destId="{FDEA49B7-78E0-464D-9348-1D891D2563D3}" srcOrd="2" destOrd="0" presId="urn:microsoft.com/office/officeart/2005/8/layout/process4"/>
    <dgm:cxn modelId="{29A7B8CF-2239-4F11-A55E-BCA5D7DBCD49}" type="presParOf" srcId="{FDEA49B7-78E0-464D-9348-1D891D2563D3}" destId="{5EB49CFA-AC70-464A-8B9C-202AD57B2DCB}" srcOrd="0" destOrd="0" presId="urn:microsoft.com/office/officeart/2005/8/layout/process4"/>
    <dgm:cxn modelId="{2DA1C7C6-EEA1-41E9-A1BD-9E7931BC06B1}" type="presParOf" srcId="{FDEA49B7-78E0-464D-9348-1D891D2563D3}" destId="{952F71C4-B3EF-4A65-9EEB-F0141198FFDF}" srcOrd="1" destOrd="0" presId="urn:microsoft.com/office/officeart/2005/8/layout/process4"/>
    <dgm:cxn modelId="{6F8AF7C9-7C8C-45EE-9ACB-DCCF92F77CD7}" type="presParOf" srcId="{FDEA49B7-78E0-464D-9348-1D891D2563D3}" destId="{E86CF2CF-DA73-4678-B58A-2C4896A9045C}" srcOrd="2" destOrd="0" presId="urn:microsoft.com/office/officeart/2005/8/layout/process4"/>
    <dgm:cxn modelId="{A8A43F11-CB1D-42AC-8C45-CE42CF260B27}" type="presParOf" srcId="{DA47E51E-9BBD-4355-BCBC-40F710B77C9B}" destId="{B55C1D33-D9A5-4E80-A27A-3A194CCA0BBD}" srcOrd="3" destOrd="0" presId="urn:microsoft.com/office/officeart/2005/8/layout/process4"/>
    <dgm:cxn modelId="{1BA788E2-8927-4275-9162-148FA768BDC1}" type="presParOf" srcId="{DA47E51E-9BBD-4355-BCBC-40F710B77C9B}" destId="{4A975F55-9F16-4801-A32B-48BADCEC6A0F}" srcOrd="4" destOrd="0" presId="urn:microsoft.com/office/officeart/2005/8/layout/process4"/>
    <dgm:cxn modelId="{DE0E3CB0-7ECA-48C8-9E6D-0B3E3C0CD21C}" type="presParOf" srcId="{4A975F55-9F16-4801-A32B-48BADCEC6A0F}" destId="{85ED0787-9A9A-4BFD-91F2-E8E7B68190B9}" srcOrd="0" destOrd="0" presId="urn:microsoft.com/office/officeart/2005/8/layout/process4"/>
    <dgm:cxn modelId="{34C78EB2-F0E1-46EF-99E2-39B1C35241F3}" type="presParOf" srcId="{4A975F55-9F16-4801-A32B-48BADCEC6A0F}" destId="{4028D9B0-53B4-4651-B30D-E960FFF16C44}" srcOrd="1" destOrd="0" presId="urn:microsoft.com/office/officeart/2005/8/layout/process4"/>
    <dgm:cxn modelId="{23C29E23-B046-4A75-91DC-B3315391065D}" type="presParOf" srcId="{4A975F55-9F16-4801-A32B-48BADCEC6A0F}" destId="{D0279021-65E1-4ACE-909A-3B45E683D588}" srcOrd="2" destOrd="0" presId="urn:microsoft.com/office/officeart/2005/8/layout/process4"/>
    <dgm:cxn modelId="{8D5EF52C-5281-49D8-BB41-8C509D54D1EA}" type="presParOf" srcId="{D0279021-65E1-4ACE-909A-3B45E683D588}" destId="{E2E5B9AF-53E4-4E16-BE9C-2CB0938A1547}" srcOrd="0" destOrd="0" presId="urn:microsoft.com/office/officeart/2005/8/layout/process4"/>
    <dgm:cxn modelId="{43E77E56-71BC-4C1D-82DF-C4EF0E1D202D}" type="presParOf" srcId="{D0279021-65E1-4ACE-909A-3B45E683D588}" destId="{74F5828F-2352-4BB4-9F73-B7987C308BA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837E8F-7927-4D57-976E-3E26D5597C93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F102B19-AB65-4D1B-B2C4-1B503A880CD9}">
      <dgm:prSet phldrT="[Texto]"/>
      <dgm:spPr/>
      <dgm:t>
        <a:bodyPr/>
        <a:lstStyle/>
        <a:p>
          <a:r>
            <a:rPr lang="en-US" dirty="0" err="1" smtClean="0"/>
            <a:t>Enfermedad</a:t>
          </a:r>
          <a:r>
            <a:rPr lang="en-US" dirty="0" smtClean="0"/>
            <a:t> </a:t>
          </a:r>
          <a:r>
            <a:rPr lang="en-US" dirty="0" err="1" smtClean="0"/>
            <a:t>médica</a:t>
          </a:r>
          <a:r>
            <a:rPr lang="en-US" dirty="0" smtClean="0"/>
            <a:t> o </a:t>
          </a:r>
          <a:r>
            <a:rPr lang="en-US" dirty="0" err="1" smtClean="0"/>
            <a:t>neurológica</a:t>
          </a:r>
          <a:r>
            <a:rPr lang="en-US" dirty="0" smtClean="0"/>
            <a:t> , </a:t>
          </a:r>
          <a:r>
            <a:rPr lang="en-US" dirty="0" err="1" smtClean="0"/>
            <a:t>hipertensión</a:t>
          </a:r>
          <a:r>
            <a:rPr lang="en-US" dirty="0" smtClean="0"/>
            <a:t> ó diabetes</a:t>
          </a:r>
          <a:endParaRPr lang="es-ES" dirty="0"/>
        </a:p>
      </dgm:t>
    </dgm:pt>
    <dgm:pt modelId="{0E5F0ED9-6776-4F91-83FB-2E34174755AA}" type="parTrans" cxnId="{DB93540C-9DDD-4688-A330-F4AF20848E20}">
      <dgm:prSet/>
      <dgm:spPr/>
      <dgm:t>
        <a:bodyPr/>
        <a:lstStyle/>
        <a:p>
          <a:endParaRPr lang="es-ES"/>
        </a:p>
      </dgm:t>
    </dgm:pt>
    <dgm:pt modelId="{669F9DB2-4E3A-43C9-8C41-31551FDB9BF9}" type="sibTrans" cxnId="{DB93540C-9DDD-4688-A330-F4AF20848E20}">
      <dgm:prSet/>
      <dgm:spPr/>
      <dgm:t>
        <a:bodyPr/>
        <a:lstStyle/>
        <a:p>
          <a:endParaRPr lang="es-ES"/>
        </a:p>
      </dgm:t>
    </dgm:pt>
    <dgm:pt modelId="{827F40B9-2338-4E6C-AAE0-3785C5BCFBA9}">
      <dgm:prSet/>
      <dgm:spPr/>
      <dgm:t>
        <a:bodyPr/>
        <a:lstStyle/>
        <a:p>
          <a:r>
            <a:rPr lang="en-US" dirty="0" err="1" smtClean="0"/>
            <a:t>Exposición</a:t>
          </a:r>
          <a:r>
            <a:rPr lang="en-US" dirty="0" smtClean="0"/>
            <a:t> a </a:t>
          </a:r>
          <a:r>
            <a:rPr lang="en-US" dirty="0" err="1" smtClean="0"/>
            <a:t>esteroides</a:t>
          </a:r>
          <a:r>
            <a:rPr lang="en-US" dirty="0" smtClean="0"/>
            <a:t> (</a:t>
          </a:r>
          <a:r>
            <a:rPr lang="en-US" dirty="0" err="1" smtClean="0"/>
            <a:t>vía</a:t>
          </a:r>
          <a:r>
            <a:rPr lang="en-US" dirty="0" smtClean="0"/>
            <a:t> oral o </a:t>
          </a:r>
          <a:r>
            <a:rPr lang="en-US" dirty="0" err="1" smtClean="0"/>
            <a:t>intravenosa</a:t>
          </a:r>
          <a:r>
            <a:rPr lang="en-US" dirty="0" smtClean="0"/>
            <a:t>)</a:t>
          </a:r>
        </a:p>
      </dgm:t>
    </dgm:pt>
    <dgm:pt modelId="{41E91130-56B9-4953-9C11-F5F02088239E}" type="parTrans" cxnId="{9B547460-6DDB-4947-A3B5-9607BB4C3A17}">
      <dgm:prSet/>
      <dgm:spPr/>
      <dgm:t>
        <a:bodyPr/>
        <a:lstStyle/>
        <a:p>
          <a:endParaRPr lang="es-ES"/>
        </a:p>
      </dgm:t>
    </dgm:pt>
    <dgm:pt modelId="{E4F4E773-EB86-4E89-86DE-7DF284A21E98}" type="sibTrans" cxnId="{9B547460-6DDB-4947-A3B5-9607BB4C3A17}">
      <dgm:prSet/>
      <dgm:spPr/>
      <dgm:t>
        <a:bodyPr/>
        <a:lstStyle/>
        <a:p>
          <a:endParaRPr lang="es-ES"/>
        </a:p>
      </dgm:t>
    </dgm:pt>
    <dgm:pt modelId="{B23AFADF-F3C6-488F-BEC3-C07AB73E3FF5}">
      <dgm:prSet/>
      <dgm:spPr/>
      <dgm:t>
        <a:bodyPr/>
        <a:lstStyle/>
        <a:p>
          <a:r>
            <a:rPr lang="en-US" smtClean="0"/>
            <a:t>Enfermedad de Cushing</a:t>
          </a:r>
          <a:endParaRPr lang="en-US" dirty="0" smtClean="0"/>
        </a:p>
      </dgm:t>
    </dgm:pt>
    <dgm:pt modelId="{A78A5623-FA8E-48E2-A4FB-BF12BAF4FB46}" type="parTrans" cxnId="{815DB15C-6DD1-469A-A871-0394173D95DF}">
      <dgm:prSet/>
      <dgm:spPr/>
      <dgm:t>
        <a:bodyPr/>
        <a:lstStyle/>
        <a:p>
          <a:endParaRPr lang="es-ES"/>
        </a:p>
      </dgm:t>
    </dgm:pt>
    <dgm:pt modelId="{7265F2BF-1348-4B07-BB34-5491862C44B3}" type="sibTrans" cxnId="{815DB15C-6DD1-469A-A871-0394173D95DF}">
      <dgm:prSet/>
      <dgm:spPr/>
      <dgm:t>
        <a:bodyPr/>
        <a:lstStyle/>
        <a:p>
          <a:endParaRPr lang="es-ES"/>
        </a:p>
      </dgm:t>
    </dgm:pt>
    <dgm:pt modelId="{E7468260-AF5C-4EDE-B233-F96BD19156EA}">
      <dgm:prSet/>
      <dgm:spPr/>
      <dgm:t>
        <a:bodyPr/>
        <a:lstStyle/>
        <a:p>
          <a:r>
            <a:rPr lang="en-US" dirty="0" err="1" smtClean="0"/>
            <a:t>Trastornos</a:t>
          </a:r>
          <a:r>
            <a:rPr lang="en-US" dirty="0" smtClean="0"/>
            <a:t> </a:t>
          </a:r>
          <a:r>
            <a:rPr lang="en-US" dirty="0" err="1" smtClean="0"/>
            <a:t>orgánicos</a:t>
          </a:r>
          <a:r>
            <a:rPr lang="en-US" dirty="0" smtClean="0"/>
            <a:t> </a:t>
          </a:r>
          <a:r>
            <a:rPr lang="en-US" dirty="0" err="1" smtClean="0"/>
            <a:t>mentales</a:t>
          </a:r>
          <a:r>
            <a:rPr lang="en-US" dirty="0" smtClean="0"/>
            <a:t> ó </a:t>
          </a:r>
          <a:r>
            <a:rPr lang="en-US" dirty="0" err="1" smtClean="0"/>
            <a:t>psicóticos</a:t>
          </a:r>
          <a:endParaRPr lang="en-US" dirty="0"/>
        </a:p>
      </dgm:t>
    </dgm:pt>
    <dgm:pt modelId="{C8168E8F-2EEB-42FC-B772-09F33D2026F6}" type="parTrans" cxnId="{4D71F7C1-6B38-4E17-8008-F8172C5BC013}">
      <dgm:prSet/>
      <dgm:spPr/>
      <dgm:t>
        <a:bodyPr/>
        <a:lstStyle/>
        <a:p>
          <a:endParaRPr lang="es-ES"/>
        </a:p>
      </dgm:t>
    </dgm:pt>
    <dgm:pt modelId="{8A6877DC-D785-4291-9AE5-CEAD05C90639}" type="sibTrans" cxnId="{4D71F7C1-6B38-4E17-8008-F8172C5BC013}">
      <dgm:prSet/>
      <dgm:spPr/>
      <dgm:t>
        <a:bodyPr/>
        <a:lstStyle/>
        <a:p>
          <a:endParaRPr lang="es-ES"/>
        </a:p>
      </dgm:t>
    </dgm:pt>
    <dgm:pt modelId="{5C36ED25-0410-4468-94BD-996E8779AED7}">
      <dgm:prSet/>
      <dgm:spPr/>
      <dgm:t>
        <a:bodyPr/>
        <a:lstStyle/>
        <a:p>
          <a:r>
            <a:rPr lang="en-US" dirty="0" err="1" smtClean="0"/>
            <a:t>Sujetos</a:t>
          </a:r>
          <a:r>
            <a:rPr lang="en-US" dirty="0" smtClean="0"/>
            <a:t> con </a:t>
          </a:r>
          <a:r>
            <a:rPr lang="en-US" dirty="0" err="1" smtClean="0"/>
            <a:t>placas</a:t>
          </a:r>
          <a:r>
            <a:rPr lang="en-US" dirty="0" smtClean="0"/>
            <a:t> de metal</a:t>
          </a:r>
          <a:endParaRPr lang="en-US" dirty="0"/>
        </a:p>
      </dgm:t>
    </dgm:pt>
    <dgm:pt modelId="{76FF28B4-DAEF-4084-AF2F-9FF55AB46D21}" type="parTrans" cxnId="{5B05A94E-5B02-44B7-A687-01A9E7246BDB}">
      <dgm:prSet/>
      <dgm:spPr/>
      <dgm:t>
        <a:bodyPr/>
        <a:lstStyle/>
        <a:p>
          <a:endParaRPr lang="es-ES"/>
        </a:p>
      </dgm:t>
    </dgm:pt>
    <dgm:pt modelId="{21756A98-F2B5-429C-983C-5963D8C39D9D}" type="sibTrans" cxnId="{5B05A94E-5B02-44B7-A687-01A9E7246BDB}">
      <dgm:prSet/>
      <dgm:spPr/>
      <dgm:t>
        <a:bodyPr/>
        <a:lstStyle/>
        <a:p>
          <a:endParaRPr lang="es-ES"/>
        </a:p>
      </dgm:t>
    </dgm:pt>
    <dgm:pt modelId="{41165572-9B3D-4BF2-9C95-B0659A3C4193}">
      <dgm:prSet/>
      <dgm:spPr/>
      <dgm:t>
        <a:bodyPr/>
        <a:lstStyle/>
        <a:p>
          <a:r>
            <a:rPr lang="en-US" dirty="0" err="1" smtClean="0"/>
            <a:t>Historia</a:t>
          </a:r>
          <a:r>
            <a:rPr lang="en-US" dirty="0" smtClean="0"/>
            <a:t> de </a:t>
          </a:r>
          <a:r>
            <a:rPr lang="en-US" dirty="0" err="1" smtClean="0"/>
            <a:t>enfermedad</a:t>
          </a:r>
          <a:r>
            <a:rPr lang="en-US" dirty="0" smtClean="0"/>
            <a:t> cerebral </a:t>
          </a:r>
          <a:r>
            <a:rPr lang="en-US" dirty="0" err="1" smtClean="0"/>
            <a:t>infecciosa</a:t>
          </a:r>
          <a:endParaRPr lang="en-US" dirty="0" smtClean="0"/>
        </a:p>
      </dgm:t>
    </dgm:pt>
    <dgm:pt modelId="{B84A4537-BA5D-4403-A55B-6710C682991A}" type="parTrans" cxnId="{C2D22200-C88B-41F3-964F-EC1AD18F0867}">
      <dgm:prSet/>
      <dgm:spPr/>
      <dgm:t>
        <a:bodyPr/>
        <a:lstStyle/>
        <a:p>
          <a:endParaRPr lang="es-ES"/>
        </a:p>
      </dgm:t>
    </dgm:pt>
    <dgm:pt modelId="{37D6E696-15E9-4898-8EFA-BF210E28E866}" type="sibTrans" cxnId="{C2D22200-C88B-41F3-964F-EC1AD18F0867}">
      <dgm:prSet/>
      <dgm:spPr/>
      <dgm:t>
        <a:bodyPr/>
        <a:lstStyle/>
        <a:p>
          <a:endParaRPr lang="es-ES"/>
        </a:p>
      </dgm:t>
    </dgm:pt>
    <dgm:pt modelId="{C8B75D9A-8900-4468-83CC-D63F1C4F5410}">
      <dgm:prSet/>
      <dgm:spPr/>
      <dgm:t>
        <a:bodyPr/>
        <a:lstStyle/>
        <a:p>
          <a:r>
            <a:rPr lang="en-US" smtClean="0"/>
            <a:t>Esquizofrenia</a:t>
          </a:r>
          <a:endParaRPr lang="en-US" dirty="0" smtClean="0"/>
        </a:p>
      </dgm:t>
    </dgm:pt>
    <dgm:pt modelId="{9C085004-81E8-439B-BAF4-975E383A3215}" type="parTrans" cxnId="{2DF06B10-6960-4F76-A390-F08AF48B53C7}">
      <dgm:prSet/>
      <dgm:spPr/>
      <dgm:t>
        <a:bodyPr/>
        <a:lstStyle/>
        <a:p>
          <a:endParaRPr lang="es-ES"/>
        </a:p>
      </dgm:t>
    </dgm:pt>
    <dgm:pt modelId="{6ABB7A78-EB6C-4114-8C15-3824F2D7DF82}" type="sibTrans" cxnId="{2DF06B10-6960-4F76-A390-F08AF48B53C7}">
      <dgm:prSet/>
      <dgm:spPr/>
      <dgm:t>
        <a:bodyPr/>
        <a:lstStyle/>
        <a:p>
          <a:endParaRPr lang="es-ES"/>
        </a:p>
      </dgm:t>
    </dgm:pt>
    <dgm:pt modelId="{07DAAF32-4C15-486B-9273-E3230ADED721}">
      <dgm:prSet/>
      <dgm:spPr/>
      <dgm:t>
        <a:bodyPr/>
        <a:lstStyle/>
        <a:p>
          <a:r>
            <a:rPr lang="en-US" dirty="0" err="1" smtClean="0"/>
            <a:t>Episodios</a:t>
          </a:r>
          <a:r>
            <a:rPr lang="en-US" dirty="0" smtClean="0"/>
            <a:t> </a:t>
          </a:r>
          <a:r>
            <a:rPr lang="en-US" dirty="0" err="1" smtClean="0"/>
            <a:t>actuales</a:t>
          </a:r>
          <a:r>
            <a:rPr lang="en-US" dirty="0" smtClean="0"/>
            <a:t> de </a:t>
          </a:r>
          <a:r>
            <a:rPr lang="en-US" err="1" smtClean="0"/>
            <a:t>trastorno</a:t>
          </a:r>
          <a:r>
            <a:rPr lang="en-US" smtClean="0"/>
            <a:t> bipolar</a:t>
          </a:r>
          <a:endParaRPr lang="en-US" dirty="0"/>
        </a:p>
      </dgm:t>
    </dgm:pt>
    <dgm:pt modelId="{940B6BDC-D125-45B1-B613-3A8CE3F630E2}" type="parTrans" cxnId="{6151A167-2147-47D6-9227-E9033725CC97}">
      <dgm:prSet/>
      <dgm:spPr/>
      <dgm:t>
        <a:bodyPr/>
        <a:lstStyle/>
        <a:p>
          <a:endParaRPr lang="es-ES"/>
        </a:p>
      </dgm:t>
    </dgm:pt>
    <dgm:pt modelId="{BD2E399B-F1ED-4180-A197-A29F5D7FAB25}" type="sibTrans" cxnId="{6151A167-2147-47D6-9227-E9033725CC97}">
      <dgm:prSet/>
      <dgm:spPr/>
      <dgm:t>
        <a:bodyPr/>
        <a:lstStyle/>
        <a:p>
          <a:endParaRPr lang="es-ES"/>
        </a:p>
      </dgm:t>
    </dgm:pt>
    <dgm:pt modelId="{5AC649A7-263F-40AB-890D-98C0EA317FEA}">
      <dgm:prSet/>
      <dgm:spPr/>
      <dgm:t>
        <a:bodyPr/>
        <a:lstStyle/>
        <a:p>
          <a:r>
            <a:rPr lang="en-US" dirty="0" err="1" smtClean="0"/>
            <a:t>Sujetos</a:t>
          </a:r>
          <a:r>
            <a:rPr lang="en-US" dirty="0" smtClean="0"/>
            <a:t> con </a:t>
          </a:r>
          <a:r>
            <a:rPr lang="en-US" dirty="0" err="1" smtClean="0"/>
            <a:t>historia</a:t>
          </a:r>
          <a:r>
            <a:rPr lang="en-US" dirty="0" smtClean="0"/>
            <a:t> de trauma ó </a:t>
          </a:r>
          <a:r>
            <a:rPr lang="en-US" dirty="0" err="1" smtClean="0"/>
            <a:t>fractura</a:t>
          </a:r>
          <a:r>
            <a:rPr lang="en-US" dirty="0" smtClean="0"/>
            <a:t> en el </a:t>
          </a:r>
          <a:r>
            <a:rPr lang="en-US" dirty="0" err="1" smtClean="0"/>
            <a:t>cráneo</a:t>
          </a:r>
          <a:endParaRPr lang="en-US" dirty="0" smtClean="0"/>
        </a:p>
      </dgm:t>
    </dgm:pt>
    <dgm:pt modelId="{AC81504C-6ADE-4135-979E-07D646A1C86A}" type="sibTrans" cxnId="{FAFCD5FD-6E1E-4F06-B802-694BB19544EB}">
      <dgm:prSet/>
      <dgm:spPr/>
      <dgm:t>
        <a:bodyPr/>
        <a:lstStyle/>
        <a:p>
          <a:endParaRPr lang="es-ES"/>
        </a:p>
      </dgm:t>
    </dgm:pt>
    <dgm:pt modelId="{AB2ED35D-D170-483B-82E6-5FCF8182562F}" type="parTrans" cxnId="{FAFCD5FD-6E1E-4F06-B802-694BB19544EB}">
      <dgm:prSet/>
      <dgm:spPr/>
      <dgm:t>
        <a:bodyPr/>
        <a:lstStyle/>
        <a:p>
          <a:endParaRPr lang="es-ES"/>
        </a:p>
      </dgm:t>
    </dgm:pt>
    <dgm:pt modelId="{60889189-1CBF-4BA8-9402-C6519B5ECF2C}" type="pres">
      <dgm:prSet presAssocID="{33837E8F-7927-4D57-976E-3E26D5597C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67BD3BB-4E7E-4033-9F6B-99AC99135D49}" type="pres">
      <dgm:prSet presAssocID="{BF102B19-AB65-4D1B-B2C4-1B503A880CD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0ECC44-6828-46D4-ACEE-1AB66D07EEFD}" type="pres">
      <dgm:prSet presAssocID="{669F9DB2-4E3A-43C9-8C41-31551FDB9BF9}" presName="sibTrans" presStyleCnt="0"/>
      <dgm:spPr/>
      <dgm:t>
        <a:bodyPr/>
        <a:lstStyle/>
        <a:p>
          <a:endParaRPr lang="es-MX"/>
        </a:p>
      </dgm:t>
    </dgm:pt>
    <dgm:pt modelId="{95BEFC87-1488-4DBC-98B7-A296EF73631B}" type="pres">
      <dgm:prSet presAssocID="{827F40B9-2338-4E6C-AAE0-3785C5BCFBA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3434C51-F091-47EE-BA71-F90F0B8F8B87}" type="pres">
      <dgm:prSet presAssocID="{E4F4E773-EB86-4E89-86DE-7DF284A21E98}" presName="sibTrans" presStyleCnt="0"/>
      <dgm:spPr/>
      <dgm:t>
        <a:bodyPr/>
        <a:lstStyle/>
        <a:p>
          <a:endParaRPr lang="es-MX"/>
        </a:p>
      </dgm:t>
    </dgm:pt>
    <dgm:pt modelId="{A987D541-304D-44E4-BF34-8282430B7AE7}" type="pres">
      <dgm:prSet presAssocID="{B23AFADF-F3C6-488F-BEC3-C07AB73E3FF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450C8C7-0C44-4946-B98B-368611EF18C9}" type="pres">
      <dgm:prSet presAssocID="{7265F2BF-1348-4B07-BB34-5491862C44B3}" presName="sibTrans" presStyleCnt="0"/>
      <dgm:spPr/>
      <dgm:t>
        <a:bodyPr/>
        <a:lstStyle/>
        <a:p>
          <a:endParaRPr lang="es-MX"/>
        </a:p>
      </dgm:t>
    </dgm:pt>
    <dgm:pt modelId="{6D78B4E8-64F8-495E-9F04-FBDEAD5E1261}" type="pres">
      <dgm:prSet presAssocID="{E7468260-AF5C-4EDE-B233-F96BD19156E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DBAC15-1155-4DB4-9DF2-F5F694534757}" type="pres">
      <dgm:prSet presAssocID="{8A6877DC-D785-4291-9AE5-CEAD05C90639}" presName="sibTrans" presStyleCnt="0"/>
      <dgm:spPr/>
      <dgm:t>
        <a:bodyPr/>
        <a:lstStyle/>
        <a:p>
          <a:endParaRPr lang="es-MX"/>
        </a:p>
      </dgm:t>
    </dgm:pt>
    <dgm:pt modelId="{BB4F4355-130A-4BE0-865C-032CDF69C5A8}" type="pres">
      <dgm:prSet presAssocID="{5C36ED25-0410-4468-94BD-996E8779AED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B1DDE72-C00F-4F88-AD97-F4F90D876B5F}" type="pres">
      <dgm:prSet presAssocID="{21756A98-F2B5-429C-983C-5963D8C39D9D}" presName="sibTrans" presStyleCnt="0"/>
      <dgm:spPr/>
      <dgm:t>
        <a:bodyPr/>
        <a:lstStyle/>
        <a:p>
          <a:endParaRPr lang="es-MX"/>
        </a:p>
      </dgm:t>
    </dgm:pt>
    <dgm:pt modelId="{38731F73-32F2-42D5-8E6C-417EB642C260}" type="pres">
      <dgm:prSet presAssocID="{5AC649A7-263F-40AB-890D-98C0EA317FE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2CB489-DA8F-4E54-A47F-E0465E9BD88C}" type="pres">
      <dgm:prSet presAssocID="{AC81504C-6ADE-4135-979E-07D646A1C86A}" presName="sibTrans" presStyleCnt="0"/>
      <dgm:spPr/>
      <dgm:t>
        <a:bodyPr/>
        <a:lstStyle/>
        <a:p>
          <a:endParaRPr lang="es-MX"/>
        </a:p>
      </dgm:t>
    </dgm:pt>
    <dgm:pt modelId="{446C7019-574B-4E0F-8903-0CC1F15780C4}" type="pres">
      <dgm:prSet presAssocID="{41165572-9B3D-4BF2-9C95-B0659A3C419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7CDBEC-0F0F-4862-BC78-BED0889B79A6}" type="pres">
      <dgm:prSet presAssocID="{37D6E696-15E9-4898-8EFA-BF210E28E866}" presName="sibTrans" presStyleCnt="0"/>
      <dgm:spPr/>
      <dgm:t>
        <a:bodyPr/>
        <a:lstStyle/>
        <a:p>
          <a:endParaRPr lang="es-MX"/>
        </a:p>
      </dgm:t>
    </dgm:pt>
    <dgm:pt modelId="{2B4E234D-3A66-4967-AA8B-7C5FF991E913}" type="pres">
      <dgm:prSet presAssocID="{C8B75D9A-8900-4468-83CC-D63F1C4F541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26E9573-D60F-402E-8A9C-5981965A5C89}" type="pres">
      <dgm:prSet presAssocID="{6ABB7A78-EB6C-4114-8C15-3824F2D7DF82}" presName="sibTrans" presStyleCnt="0"/>
      <dgm:spPr/>
      <dgm:t>
        <a:bodyPr/>
        <a:lstStyle/>
        <a:p>
          <a:endParaRPr lang="es-MX"/>
        </a:p>
      </dgm:t>
    </dgm:pt>
    <dgm:pt modelId="{09BEE8A0-4466-4E14-BD29-40B23A8A9BC1}" type="pres">
      <dgm:prSet presAssocID="{07DAAF32-4C15-486B-9273-E3230ADED72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547460-6DDB-4947-A3B5-9607BB4C3A17}" srcId="{33837E8F-7927-4D57-976E-3E26D5597C93}" destId="{827F40B9-2338-4E6C-AAE0-3785C5BCFBA9}" srcOrd="1" destOrd="0" parTransId="{41E91130-56B9-4953-9C11-F5F02088239E}" sibTransId="{E4F4E773-EB86-4E89-86DE-7DF284A21E98}"/>
    <dgm:cxn modelId="{6151A167-2147-47D6-9227-E9033725CC97}" srcId="{33837E8F-7927-4D57-976E-3E26D5597C93}" destId="{07DAAF32-4C15-486B-9273-E3230ADED721}" srcOrd="8" destOrd="0" parTransId="{940B6BDC-D125-45B1-B613-3A8CE3F630E2}" sibTransId="{BD2E399B-F1ED-4180-A197-A29F5D7FAB25}"/>
    <dgm:cxn modelId="{C2D22200-C88B-41F3-964F-EC1AD18F0867}" srcId="{33837E8F-7927-4D57-976E-3E26D5597C93}" destId="{41165572-9B3D-4BF2-9C95-B0659A3C4193}" srcOrd="6" destOrd="0" parTransId="{B84A4537-BA5D-4403-A55B-6710C682991A}" sibTransId="{37D6E696-15E9-4898-8EFA-BF210E28E866}"/>
    <dgm:cxn modelId="{F0942D94-7478-4CDF-8D21-0B09B8B02407}" type="presOf" srcId="{E7468260-AF5C-4EDE-B233-F96BD19156EA}" destId="{6D78B4E8-64F8-495E-9F04-FBDEAD5E1261}" srcOrd="0" destOrd="0" presId="urn:microsoft.com/office/officeart/2005/8/layout/default"/>
    <dgm:cxn modelId="{D8702333-CE03-48C9-A15B-243715FDB31B}" type="presOf" srcId="{C8B75D9A-8900-4468-83CC-D63F1C4F5410}" destId="{2B4E234D-3A66-4967-AA8B-7C5FF991E913}" srcOrd="0" destOrd="0" presId="urn:microsoft.com/office/officeart/2005/8/layout/default"/>
    <dgm:cxn modelId="{B22765CE-8B69-432E-85BB-A270166BE9F8}" type="presOf" srcId="{33837E8F-7927-4D57-976E-3E26D5597C93}" destId="{60889189-1CBF-4BA8-9402-C6519B5ECF2C}" srcOrd="0" destOrd="0" presId="urn:microsoft.com/office/officeart/2005/8/layout/default"/>
    <dgm:cxn modelId="{31D2F7C1-CC6C-4ED5-BA01-0E6A395A95F1}" type="presOf" srcId="{5AC649A7-263F-40AB-890D-98C0EA317FEA}" destId="{38731F73-32F2-42D5-8E6C-417EB642C260}" srcOrd="0" destOrd="0" presId="urn:microsoft.com/office/officeart/2005/8/layout/default"/>
    <dgm:cxn modelId="{FAFCD5FD-6E1E-4F06-B802-694BB19544EB}" srcId="{33837E8F-7927-4D57-976E-3E26D5597C93}" destId="{5AC649A7-263F-40AB-890D-98C0EA317FEA}" srcOrd="5" destOrd="0" parTransId="{AB2ED35D-D170-483B-82E6-5FCF8182562F}" sibTransId="{AC81504C-6ADE-4135-979E-07D646A1C86A}"/>
    <dgm:cxn modelId="{2DF06B10-6960-4F76-A390-F08AF48B53C7}" srcId="{33837E8F-7927-4D57-976E-3E26D5597C93}" destId="{C8B75D9A-8900-4468-83CC-D63F1C4F5410}" srcOrd="7" destOrd="0" parTransId="{9C085004-81E8-439B-BAF4-975E383A3215}" sibTransId="{6ABB7A78-EB6C-4114-8C15-3824F2D7DF82}"/>
    <dgm:cxn modelId="{D81B4899-CF12-4E74-B762-2722EB61015F}" type="presOf" srcId="{BF102B19-AB65-4D1B-B2C4-1B503A880CD9}" destId="{D67BD3BB-4E7E-4033-9F6B-99AC99135D49}" srcOrd="0" destOrd="0" presId="urn:microsoft.com/office/officeart/2005/8/layout/default"/>
    <dgm:cxn modelId="{38994D49-C414-4EE8-A0F5-8F4580298280}" type="presOf" srcId="{B23AFADF-F3C6-488F-BEC3-C07AB73E3FF5}" destId="{A987D541-304D-44E4-BF34-8282430B7AE7}" srcOrd="0" destOrd="0" presId="urn:microsoft.com/office/officeart/2005/8/layout/default"/>
    <dgm:cxn modelId="{815DB15C-6DD1-469A-A871-0394173D95DF}" srcId="{33837E8F-7927-4D57-976E-3E26D5597C93}" destId="{B23AFADF-F3C6-488F-BEC3-C07AB73E3FF5}" srcOrd="2" destOrd="0" parTransId="{A78A5623-FA8E-48E2-A4FB-BF12BAF4FB46}" sibTransId="{7265F2BF-1348-4B07-BB34-5491862C44B3}"/>
    <dgm:cxn modelId="{4D71F7C1-6B38-4E17-8008-F8172C5BC013}" srcId="{33837E8F-7927-4D57-976E-3E26D5597C93}" destId="{E7468260-AF5C-4EDE-B233-F96BD19156EA}" srcOrd="3" destOrd="0" parTransId="{C8168E8F-2EEB-42FC-B772-09F33D2026F6}" sibTransId="{8A6877DC-D785-4291-9AE5-CEAD05C90639}"/>
    <dgm:cxn modelId="{02A839D7-6B26-4C87-9029-EDC9C271570D}" type="presOf" srcId="{827F40B9-2338-4E6C-AAE0-3785C5BCFBA9}" destId="{95BEFC87-1488-4DBC-98B7-A296EF73631B}" srcOrd="0" destOrd="0" presId="urn:microsoft.com/office/officeart/2005/8/layout/default"/>
    <dgm:cxn modelId="{537ED69C-C366-486A-8C22-9E0376B83EA7}" type="presOf" srcId="{07DAAF32-4C15-486B-9273-E3230ADED721}" destId="{09BEE8A0-4466-4E14-BD29-40B23A8A9BC1}" srcOrd="0" destOrd="0" presId="urn:microsoft.com/office/officeart/2005/8/layout/default"/>
    <dgm:cxn modelId="{DB93540C-9DDD-4688-A330-F4AF20848E20}" srcId="{33837E8F-7927-4D57-976E-3E26D5597C93}" destId="{BF102B19-AB65-4D1B-B2C4-1B503A880CD9}" srcOrd="0" destOrd="0" parTransId="{0E5F0ED9-6776-4F91-83FB-2E34174755AA}" sibTransId="{669F9DB2-4E3A-43C9-8C41-31551FDB9BF9}"/>
    <dgm:cxn modelId="{5B05A94E-5B02-44B7-A687-01A9E7246BDB}" srcId="{33837E8F-7927-4D57-976E-3E26D5597C93}" destId="{5C36ED25-0410-4468-94BD-996E8779AED7}" srcOrd="4" destOrd="0" parTransId="{76FF28B4-DAEF-4084-AF2F-9FF55AB46D21}" sibTransId="{21756A98-F2B5-429C-983C-5963D8C39D9D}"/>
    <dgm:cxn modelId="{07D544CD-26BE-40DE-9737-A57A898B2386}" type="presOf" srcId="{5C36ED25-0410-4468-94BD-996E8779AED7}" destId="{BB4F4355-130A-4BE0-865C-032CDF69C5A8}" srcOrd="0" destOrd="0" presId="urn:microsoft.com/office/officeart/2005/8/layout/default"/>
    <dgm:cxn modelId="{FAA9A0AC-81E4-4E05-A920-6E5BFFAED2DB}" type="presOf" srcId="{41165572-9B3D-4BF2-9C95-B0659A3C4193}" destId="{446C7019-574B-4E0F-8903-0CC1F15780C4}" srcOrd="0" destOrd="0" presId="urn:microsoft.com/office/officeart/2005/8/layout/default"/>
    <dgm:cxn modelId="{837D60C5-5ED6-46FC-8EB3-A0247699D010}" type="presParOf" srcId="{60889189-1CBF-4BA8-9402-C6519B5ECF2C}" destId="{D67BD3BB-4E7E-4033-9F6B-99AC99135D49}" srcOrd="0" destOrd="0" presId="urn:microsoft.com/office/officeart/2005/8/layout/default"/>
    <dgm:cxn modelId="{1EECD674-3024-4DCF-8DC1-4F027689F174}" type="presParOf" srcId="{60889189-1CBF-4BA8-9402-C6519B5ECF2C}" destId="{E90ECC44-6828-46D4-ACEE-1AB66D07EEFD}" srcOrd="1" destOrd="0" presId="urn:microsoft.com/office/officeart/2005/8/layout/default"/>
    <dgm:cxn modelId="{9D312FCB-B63B-42E8-87CF-4454E76FE44D}" type="presParOf" srcId="{60889189-1CBF-4BA8-9402-C6519B5ECF2C}" destId="{95BEFC87-1488-4DBC-98B7-A296EF73631B}" srcOrd="2" destOrd="0" presId="urn:microsoft.com/office/officeart/2005/8/layout/default"/>
    <dgm:cxn modelId="{4CDC48B0-A129-4B79-9F14-64C40505EA25}" type="presParOf" srcId="{60889189-1CBF-4BA8-9402-C6519B5ECF2C}" destId="{C3434C51-F091-47EE-BA71-F90F0B8F8B87}" srcOrd="3" destOrd="0" presId="urn:microsoft.com/office/officeart/2005/8/layout/default"/>
    <dgm:cxn modelId="{FA19F753-CD2F-4EE7-8328-E61515E38165}" type="presParOf" srcId="{60889189-1CBF-4BA8-9402-C6519B5ECF2C}" destId="{A987D541-304D-44E4-BF34-8282430B7AE7}" srcOrd="4" destOrd="0" presId="urn:microsoft.com/office/officeart/2005/8/layout/default"/>
    <dgm:cxn modelId="{798D43FF-7D4C-4717-BC4D-08ABA099E533}" type="presParOf" srcId="{60889189-1CBF-4BA8-9402-C6519B5ECF2C}" destId="{E450C8C7-0C44-4946-B98B-368611EF18C9}" srcOrd="5" destOrd="0" presId="urn:microsoft.com/office/officeart/2005/8/layout/default"/>
    <dgm:cxn modelId="{A2A97616-5835-4D49-91A6-7892E8D8DAD6}" type="presParOf" srcId="{60889189-1CBF-4BA8-9402-C6519B5ECF2C}" destId="{6D78B4E8-64F8-495E-9F04-FBDEAD5E1261}" srcOrd="6" destOrd="0" presId="urn:microsoft.com/office/officeart/2005/8/layout/default"/>
    <dgm:cxn modelId="{1150CEE1-A409-47F1-9912-1E7DBBA1D689}" type="presParOf" srcId="{60889189-1CBF-4BA8-9402-C6519B5ECF2C}" destId="{14DBAC15-1155-4DB4-9DF2-F5F694534757}" srcOrd="7" destOrd="0" presId="urn:microsoft.com/office/officeart/2005/8/layout/default"/>
    <dgm:cxn modelId="{FCB86E0F-B703-4256-B1CF-9EBD129562A9}" type="presParOf" srcId="{60889189-1CBF-4BA8-9402-C6519B5ECF2C}" destId="{BB4F4355-130A-4BE0-865C-032CDF69C5A8}" srcOrd="8" destOrd="0" presId="urn:microsoft.com/office/officeart/2005/8/layout/default"/>
    <dgm:cxn modelId="{338AB922-8C6D-4235-889B-F664F4CD0F0A}" type="presParOf" srcId="{60889189-1CBF-4BA8-9402-C6519B5ECF2C}" destId="{EB1DDE72-C00F-4F88-AD97-F4F90D876B5F}" srcOrd="9" destOrd="0" presId="urn:microsoft.com/office/officeart/2005/8/layout/default"/>
    <dgm:cxn modelId="{368E4605-532E-4534-AFF4-9C9A93F7B119}" type="presParOf" srcId="{60889189-1CBF-4BA8-9402-C6519B5ECF2C}" destId="{38731F73-32F2-42D5-8E6C-417EB642C260}" srcOrd="10" destOrd="0" presId="urn:microsoft.com/office/officeart/2005/8/layout/default"/>
    <dgm:cxn modelId="{C7BADB8C-BDD5-4577-9193-84BA591A2CD2}" type="presParOf" srcId="{60889189-1CBF-4BA8-9402-C6519B5ECF2C}" destId="{B62CB489-DA8F-4E54-A47F-E0465E9BD88C}" srcOrd="11" destOrd="0" presId="urn:microsoft.com/office/officeart/2005/8/layout/default"/>
    <dgm:cxn modelId="{A7946563-C51C-4BEB-8F8C-E873D2CBC0F0}" type="presParOf" srcId="{60889189-1CBF-4BA8-9402-C6519B5ECF2C}" destId="{446C7019-574B-4E0F-8903-0CC1F15780C4}" srcOrd="12" destOrd="0" presId="urn:microsoft.com/office/officeart/2005/8/layout/default"/>
    <dgm:cxn modelId="{8D6E78F8-8E66-498F-848F-168CFF5728E3}" type="presParOf" srcId="{60889189-1CBF-4BA8-9402-C6519B5ECF2C}" destId="{477CDBEC-0F0F-4862-BC78-BED0889B79A6}" srcOrd="13" destOrd="0" presId="urn:microsoft.com/office/officeart/2005/8/layout/default"/>
    <dgm:cxn modelId="{45A22254-854B-4319-9834-64A2649B345D}" type="presParOf" srcId="{60889189-1CBF-4BA8-9402-C6519B5ECF2C}" destId="{2B4E234D-3A66-4967-AA8B-7C5FF991E913}" srcOrd="14" destOrd="0" presId="urn:microsoft.com/office/officeart/2005/8/layout/default"/>
    <dgm:cxn modelId="{FA9811A3-CCA7-4173-9B7C-CAC383488893}" type="presParOf" srcId="{60889189-1CBF-4BA8-9402-C6519B5ECF2C}" destId="{626E9573-D60F-402E-8A9C-5981965A5C89}" srcOrd="15" destOrd="0" presId="urn:microsoft.com/office/officeart/2005/8/layout/default"/>
    <dgm:cxn modelId="{56AF6DB7-56A4-4ED8-A98B-8116EE384F54}" type="presParOf" srcId="{60889189-1CBF-4BA8-9402-C6519B5ECF2C}" destId="{09BEE8A0-4466-4E14-BD29-40B23A8A9BC1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F93F4C-B468-426D-B91A-655124E4EC49}" type="doc">
      <dgm:prSet loTypeId="urn:microsoft.com/office/officeart/2005/8/layout/rings+Icon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27F0B326-6C2A-4342-82F3-C6D16CB78E76}">
      <dgm:prSet phldrT="[Texto]" custT="1"/>
      <dgm:spPr/>
      <dgm:t>
        <a:bodyPr/>
        <a:lstStyle/>
        <a:p>
          <a:r>
            <a:rPr lang="es-MX" sz="1200" dirty="0" smtClean="0"/>
            <a:t>15 con </a:t>
          </a:r>
          <a:r>
            <a:rPr lang="es-MX" sz="1200" dirty="0" err="1" smtClean="0"/>
            <a:t>comorbilidad</a:t>
          </a:r>
          <a:r>
            <a:rPr lang="es-MX" sz="1200" dirty="0" smtClean="0"/>
            <a:t> con PSTD/ otros desórdenes</a:t>
          </a:r>
          <a:endParaRPr lang="es-MX" sz="1200" dirty="0"/>
        </a:p>
      </dgm:t>
    </dgm:pt>
    <dgm:pt modelId="{BBA9117F-ED71-4FCE-88B8-F43127A995E4}" type="parTrans" cxnId="{B0E35F87-7736-44E4-A882-5715A42AB001}">
      <dgm:prSet/>
      <dgm:spPr/>
      <dgm:t>
        <a:bodyPr/>
        <a:lstStyle/>
        <a:p>
          <a:endParaRPr lang="es-MX"/>
        </a:p>
      </dgm:t>
    </dgm:pt>
    <dgm:pt modelId="{B6D07404-74D5-4DEB-BC1B-0A67343AAB42}" type="sibTrans" cxnId="{B0E35F87-7736-44E4-A882-5715A42AB001}">
      <dgm:prSet/>
      <dgm:spPr/>
      <dgm:t>
        <a:bodyPr/>
        <a:lstStyle/>
        <a:p>
          <a:endParaRPr lang="es-MX"/>
        </a:p>
      </dgm:t>
    </dgm:pt>
    <dgm:pt modelId="{95AFEDD3-0CCE-43E2-8269-54FFA7AC4449}">
      <dgm:prSet phldrT="[Texto]" custT="1"/>
      <dgm:spPr/>
      <dgm:t>
        <a:bodyPr/>
        <a:lstStyle/>
        <a:p>
          <a:r>
            <a:rPr lang="es-MX" sz="1200" dirty="0" smtClean="0"/>
            <a:t>14 con depresión mayor</a:t>
          </a:r>
          <a:endParaRPr lang="es-MX" sz="1200" dirty="0"/>
        </a:p>
      </dgm:t>
    </dgm:pt>
    <dgm:pt modelId="{34EC757B-886E-409E-A904-380F310FB428}" type="parTrans" cxnId="{2DCE902C-9901-4C09-A647-66A24A229114}">
      <dgm:prSet/>
      <dgm:spPr/>
      <dgm:t>
        <a:bodyPr/>
        <a:lstStyle/>
        <a:p>
          <a:endParaRPr lang="es-MX"/>
        </a:p>
      </dgm:t>
    </dgm:pt>
    <dgm:pt modelId="{2C0A3D39-38CD-4939-807B-4738A8B561D9}" type="sibTrans" cxnId="{2DCE902C-9901-4C09-A647-66A24A229114}">
      <dgm:prSet/>
      <dgm:spPr/>
      <dgm:t>
        <a:bodyPr/>
        <a:lstStyle/>
        <a:p>
          <a:endParaRPr lang="es-MX"/>
        </a:p>
      </dgm:t>
    </dgm:pt>
    <dgm:pt modelId="{4D0ADBA6-1E61-4A4A-BCA7-936B6E4AD87C}">
      <dgm:prSet phldrT="[Texto]" custT="1"/>
      <dgm:spPr/>
      <dgm:t>
        <a:bodyPr/>
        <a:lstStyle/>
        <a:p>
          <a:r>
            <a:rPr lang="es-MX" sz="1200" dirty="0" smtClean="0"/>
            <a:t>1 con episodios bipolares</a:t>
          </a:r>
          <a:endParaRPr lang="es-MX" sz="1200" dirty="0"/>
        </a:p>
      </dgm:t>
    </dgm:pt>
    <dgm:pt modelId="{0B04FEF7-3132-46C6-ADE0-EEABAE5DEB16}" type="parTrans" cxnId="{7A677340-D2DA-4F84-97FB-A65C4D83090C}">
      <dgm:prSet/>
      <dgm:spPr/>
      <dgm:t>
        <a:bodyPr/>
        <a:lstStyle/>
        <a:p>
          <a:endParaRPr lang="es-MX"/>
        </a:p>
      </dgm:t>
    </dgm:pt>
    <dgm:pt modelId="{366E68F5-5EFC-4F8A-BFCF-2ECD9975DA54}" type="sibTrans" cxnId="{7A677340-D2DA-4F84-97FB-A65C4D83090C}">
      <dgm:prSet/>
      <dgm:spPr/>
      <dgm:t>
        <a:bodyPr/>
        <a:lstStyle/>
        <a:p>
          <a:endParaRPr lang="es-MX"/>
        </a:p>
      </dgm:t>
    </dgm:pt>
    <dgm:pt modelId="{20344269-D2A8-450D-9A95-8A9BC8BD495C}">
      <dgm:prSet custT="1"/>
      <dgm:spPr/>
      <dgm:t>
        <a:bodyPr/>
        <a:lstStyle/>
        <a:p>
          <a:r>
            <a:rPr lang="es-MX" sz="1200" dirty="0" smtClean="0"/>
            <a:t>4 con abuso/dependencia de alcohol (2 con historia de abuso de otras sustancias)</a:t>
          </a:r>
          <a:endParaRPr lang="es-MX" sz="1200" dirty="0"/>
        </a:p>
      </dgm:t>
    </dgm:pt>
    <dgm:pt modelId="{CF20A7FB-876A-4BE7-A048-A6C80768326E}" type="parTrans" cxnId="{CD091109-4BB0-49E0-B3D9-9371F1759353}">
      <dgm:prSet/>
      <dgm:spPr/>
      <dgm:t>
        <a:bodyPr/>
        <a:lstStyle/>
        <a:p>
          <a:endParaRPr lang="es-MX"/>
        </a:p>
      </dgm:t>
    </dgm:pt>
    <dgm:pt modelId="{913FE05D-6504-415E-9351-8FABD3B4FD09}" type="sibTrans" cxnId="{CD091109-4BB0-49E0-B3D9-9371F1759353}">
      <dgm:prSet/>
      <dgm:spPr/>
      <dgm:t>
        <a:bodyPr/>
        <a:lstStyle/>
        <a:p>
          <a:endParaRPr lang="es-MX"/>
        </a:p>
      </dgm:t>
    </dgm:pt>
    <dgm:pt modelId="{AB59C6B2-4D37-4A7E-AEE2-19BF96834A02}">
      <dgm:prSet custT="1"/>
      <dgm:spPr/>
      <dgm:t>
        <a:bodyPr/>
        <a:lstStyle/>
        <a:p>
          <a:r>
            <a:rPr lang="es-MX" sz="1200" dirty="0" smtClean="0"/>
            <a:t>1 con desorden de </a:t>
          </a:r>
          <a:r>
            <a:rPr lang="es-MX" sz="1200" dirty="0" err="1" smtClean="0"/>
            <a:t>somatización</a:t>
          </a:r>
          <a:r>
            <a:rPr lang="es-MX" sz="1200" dirty="0" smtClean="0"/>
            <a:t> </a:t>
          </a:r>
        </a:p>
      </dgm:t>
    </dgm:pt>
    <dgm:pt modelId="{D55307B1-E115-411B-B486-9DE058AF8D04}" type="parTrans" cxnId="{92981562-F81E-4657-BABA-C22697E67DC9}">
      <dgm:prSet/>
      <dgm:spPr/>
      <dgm:t>
        <a:bodyPr/>
        <a:lstStyle/>
        <a:p>
          <a:endParaRPr lang="es-MX"/>
        </a:p>
      </dgm:t>
    </dgm:pt>
    <dgm:pt modelId="{96CAF3EB-A20A-45A8-8FF4-338C47DC6CC0}" type="sibTrans" cxnId="{92981562-F81E-4657-BABA-C22697E67DC9}">
      <dgm:prSet/>
      <dgm:spPr/>
      <dgm:t>
        <a:bodyPr/>
        <a:lstStyle/>
        <a:p>
          <a:endParaRPr lang="es-MX"/>
        </a:p>
      </dgm:t>
    </dgm:pt>
    <dgm:pt modelId="{C257F48E-CDB3-4F13-A2C8-15F08DF95CA7}" type="pres">
      <dgm:prSet presAssocID="{97F93F4C-B468-426D-B91A-655124E4EC49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CC9E4B23-4351-43A7-A20C-9C14BA3FB16C}" type="pres">
      <dgm:prSet presAssocID="{97F93F4C-B468-426D-B91A-655124E4EC49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A5C5660-DC28-4BCA-801F-16B1F5B61E39}" type="pres">
      <dgm:prSet presAssocID="{97F93F4C-B468-426D-B91A-655124E4EC49}" presName="ellipse2" presStyleLbl="vennNode1" presStyleIdx="1" presStyleCnt="5" custLinFactNeighborX="-10488" custLinFactNeighborY="-1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F41C05C-46DA-4698-8144-5154069C2FC3}" type="pres">
      <dgm:prSet presAssocID="{97F93F4C-B468-426D-B91A-655124E4EC49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FFE8D4-65E2-4E05-B95E-2B6C84DA5709}" type="pres">
      <dgm:prSet presAssocID="{97F93F4C-B468-426D-B91A-655124E4EC49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69595B-B987-4F22-9425-C486611A44CC}" type="pres">
      <dgm:prSet presAssocID="{97F93F4C-B468-426D-B91A-655124E4EC49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D6EFBDA-0191-4075-9065-A8F6FB86953A}" type="presOf" srcId="{20344269-D2A8-450D-9A95-8A9BC8BD495C}" destId="{94FFE8D4-65E2-4E05-B95E-2B6C84DA5709}" srcOrd="0" destOrd="0" presId="urn:microsoft.com/office/officeart/2005/8/layout/rings+Icon"/>
    <dgm:cxn modelId="{2DCE902C-9901-4C09-A647-66A24A229114}" srcId="{97F93F4C-B468-426D-B91A-655124E4EC49}" destId="{95AFEDD3-0CCE-43E2-8269-54FFA7AC4449}" srcOrd="1" destOrd="0" parTransId="{34EC757B-886E-409E-A904-380F310FB428}" sibTransId="{2C0A3D39-38CD-4939-807B-4738A8B561D9}"/>
    <dgm:cxn modelId="{5FB6B1AC-46C3-41D2-8B6F-C132EED0583F}" type="presOf" srcId="{AB59C6B2-4D37-4A7E-AEE2-19BF96834A02}" destId="{0269595B-B987-4F22-9425-C486611A44CC}" srcOrd="0" destOrd="0" presId="urn:microsoft.com/office/officeart/2005/8/layout/rings+Icon"/>
    <dgm:cxn modelId="{D49875B1-1C8B-4E2D-BC58-A36EFB03FB21}" type="presOf" srcId="{95AFEDD3-0CCE-43E2-8269-54FFA7AC4449}" destId="{3A5C5660-DC28-4BCA-801F-16B1F5B61E39}" srcOrd="0" destOrd="0" presId="urn:microsoft.com/office/officeart/2005/8/layout/rings+Icon"/>
    <dgm:cxn modelId="{7A677340-D2DA-4F84-97FB-A65C4D83090C}" srcId="{97F93F4C-B468-426D-B91A-655124E4EC49}" destId="{4D0ADBA6-1E61-4A4A-BCA7-936B6E4AD87C}" srcOrd="2" destOrd="0" parTransId="{0B04FEF7-3132-46C6-ADE0-EEABAE5DEB16}" sibTransId="{366E68F5-5EFC-4F8A-BFCF-2ECD9975DA54}"/>
    <dgm:cxn modelId="{7AE324AE-E216-4210-8852-AF1D6601E415}" type="presOf" srcId="{97F93F4C-B468-426D-B91A-655124E4EC49}" destId="{C257F48E-CDB3-4F13-A2C8-15F08DF95CA7}" srcOrd="0" destOrd="0" presId="urn:microsoft.com/office/officeart/2005/8/layout/rings+Icon"/>
    <dgm:cxn modelId="{B0E35F87-7736-44E4-A882-5715A42AB001}" srcId="{97F93F4C-B468-426D-B91A-655124E4EC49}" destId="{27F0B326-6C2A-4342-82F3-C6D16CB78E76}" srcOrd="0" destOrd="0" parTransId="{BBA9117F-ED71-4FCE-88B8-F43127A995E4}" sibTransId="{B6D07404-74D5-4DEB-BC1B-0A67343AAB42}"/>
    <dgm:cxn modelId="{83657B4E-DC70-403B-A3A0-30FDD9935E4C}" type="presOf" srcId="{4D0ADBA6-1E61-4A4A-BCA7-936B6E4AD87C}" destId="{4F41C05C-46DA-4698-8144-5154069C2FC3}" srcOrd="0" destOrd="0" presId="urn:microsoft.com/office/officeart/2005/8/layout/rings+Icon"/>
    <dgm:cxn modelId="{CD091109-4BB0-49E0-B3D9-9371F1759353}" srcId="{97F93F4C-B468-426D-B91A-655124E4EC49}" destId="{20344269-D2A8-450D-9A95-8A9BC8BD495C}" srcOrd="3" destOrd="0" parTransId="{CF20A7FB-876A-4BE7-A048-A6C80768326E}" sibTransId="{913FE05D-6504-415E-9351-8FABD3B4FD09}"/>
    <dgm:cxn modelId="{92981562-F81E-4657-BABA-C22697E67DC9}" srcId="{97F93F4C-B468-426D-B91A-655124E4EC49}" destId="{AB59C6B2-4D37-4A7E-AEE2-19BF96834A02}" srcOrd="4" destOrd="0" parTransId="{D55307B1-E115-411B-B486-9DE058AF8D04}" sibTransId="{96CAF3EB-A20A-45A8-8FF4-338C47DC6CC0}"/>
    <dgm:cxn modelId="{741BFAAD-CF39-4145-A5DF-357511FB78EB}" type="presOf" srcId="{27F0B326-6C2A-4342-82F3-C6D16CB78E76}" destId="{CC9E4B23-4351-43A7-A20C-9C14BA3FB16C}" srcOrd="0" destOrd="0" presId="urn:microsoft.com/office/officeart/2005/8/layout/rings+Icon"/>
    <dgm:cxn modelId="{B6667640-5379-43EC-AF28-2742680D8455}" type="presParOf" srcId="{C257F48E-CDB3-4F13-A2C8-15F08DF95CA7}" destId="{CC9E4B23-4351-43A7-A20C-9C14BA3FB16C}" srcOrd="0" destOrd="0" presId="urn:microsoft.com/office/officeart/2005/8/layout/rings+Icon"/>
    <dgm:cxn modelId="{A2EC105E-1422-4EA7-8D86-09805E90713E}" type="presParOf" srcId="{C257F48E-CDB3-4F13-A2C8-15F08DF95CA7}" destId="{3A5C5660-DC28-4BCA-801F-16B1F5B61E39}" srcOrd="1" destOrd="0" presId="urn:microsoft.com/office/officeart/2005/8/layout/rings+Icon"/>
    <dgm:cxn modelId="{6A118E15-BDAB-4094-B71C-588A70903818}" type="presParOf" srcId="{C257F48E-CDB3-4F13-A2C8-15F08DF95CA7}" destId="{4F41C05C-46DA-4698-8144-5154069C2FC3}" srcOrd="2" destOrd="0" presId="urn:microsoft.com/office/officeart/2005/8/layout/rings+Icon"/>
    <dgm:cxn modelId="{2EBF6B30-D552-422B-AEB0-C248B59705B5}" type="presParOf" srcId="{C257F48E-CDB3-4F13-A2C8-15F08DF95CA7}" destId="{94FFE8D4-65E2-4E05-B95E-2B6C84DA5709}" srcOrd="3" destOrd="0" presId="urn:microsoft.com/office/officeart/2005/8/layout/rings+Icon"/>
    <dgm:cxn modelId="{0C006D50-ED70-4AF3-BB89-B78671E88821}" type="presParOf" srcId="{C257F48E-CDB3-4F13-A2C8-15F08DF95CA7}" destId="{0269595B-B987-4F22-9425-C486611A44CC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58800B-803A-48AE-BE55-23259AB4A764}" type="doc">
      <dgm:prSet loTypeId="urn:microsoft.com/office/officeart/2005/8/layout/bProcess4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B450C456-1688-4B5E-AF8C-BD9D68BEF601}">
      <dgm:prSet custT="1"/>
      <dgm:spPr/>
      <dgm:t>
        <a:bodyPr/>
        <a:lstStyle/>
        <a:p>
          <a:r>
            <a:rPr lang="es-MX" sz="1200" dirty="0" smtClean="0"/>
            <a:t>Antecedentes: </a:t>
          </a:r>
        </a:p>
      </dgm:t>
    </dgm:pt>
    <dgm:pt modelId="{87A54DC3-980B-4F4B-9972-0AFC6382DDEC}" type="parTrans" cxnId="{1F1E0DF1-CCD7-4A10-9BD4-4B9671A92A00}">
      <dgm:prSet/>
      <dgm:spPr/>
      <dgm:t>
        <a:bodyPr/>
        <a:lstStyle/>
        <a:p>
          <a:endParaRPr lang="es-MX"/>
        </a:p>
      </dgm:t>
    </dgm:pt>
    <dgm:pt modelId="{E9282D39-6BA2-40A6-A5F2-5A97735A9601}" type="sibTrans" cxnId="{1F1E0DF1-CCD7-4A10-9BD4-4B9671A92A00}">
      <dgm:prSet/>
      <dgm:spPr/>
      <dgm:t>
        <a:bodyPr/>
        <a:lstStyle/>
        <a:p>
          <a:endParaRPr lang="es-MX"/>
        </a:p>
      </dgm:t>
    </dgm:pt>
    <dgm:pt modelId="{FBFE7E1A-4530-4BBD-A002-9C3C28983855}">
      <dgm:prSet custT="1"/>
      <dgm:spPr/>
      <dgm:t>
        <a:bodyPr/>
        <a:lstStyle/>
        <a:p>
          <a:r>
            <a:rPr lang="es-MX" sz="1200" dirty="0" smtClean="0"/>
            <a:t>6 con Depresión mayor</a:t>
          </a:r>
        </a:p>
      </dgm:t>
    </dgm:pt>
    <dgm:pt modelId="{F6C48440-2858-401B-B39A-FB9DE28A833C}" type="parTrans" cxnId="{8A5E909D-9B14-408F-BD37-8D0C487F7727}">
      <dgm:prSet/>
      <dgm:spPr/>
      <dgm:t>
        <a:bodyPr/>
        <a:lstStyle/>
        <a:p>
          <a:endParaRPr lang="es-MX"/>
        </a:p>
      </dgm:t>
    </dgm:pt>
    <dgm:pt modelId="{55F4E243-5B7D-41E0-8E24-D31693587B6F}" type="sibTrans" cxnId="{8A5E909D-9B14-408F-BD37-8D0C487F7727}">
      <dgm:prSet/>
      <dgm:spPr/>
      <dgm:t>
        <a:bodyPr/>
        <a:lstStyle/>
        <a:p>
          <a:endParaRPr lang="es-MX"/>
        </a:p>
      </dgm:t>
    </dgm:pt>
    <dgm:pt modelId="{8E5B80EC-8483-4D9E-BEBF-5E75A55F5D5E}">
      <dgm:prSet custT="1"/>
      <dgm:spPr/>
      <dgm:t>
        <a:bodyPr/>
        <a:lstStyle/>
        <a:p>
          <a:r>
            <a:rPr lang="es-MX" sz="1200" dirty="0" smtClean="0"/>
            <a:t>1 con desorden de pánico con agorafobia</a:t>
          </a:r>
        </a:p>
      </dgm:t>
    </dgm:pt>
    <dgm:pt modelId="{B25BE849-ECFE-4805-B1FA-D9C1A15EB933}" type="parTrans" cxnId="{8A2DD7D8-0133-409D-A63A-F8C57640E3C5}">
      <dgm:prSet/>
      <dgm:spPr/>
      <dgm:t>
        <a:bodyPr/>
        <a:lstStyle/>
        <a:p>
          <a:endParaRPr lang="es-MX"/>
        </a:p>
      </dgm:t>
    </dgm:pt>
    <dgm:pt modelId="{D68CD26B-38B6-40DF-B71A-583BB100D325}" type="sibTrans" cxnId="{8A2DD7D8-0133-409D-A63A-F8C57640E3C5}">
      <dgm:prSet/>
      <dgm:spPr/>
      <dgm:t>
        <a:bodyPr/>
        <a:lstStyle/>
        <a:p>
          <a:endParaRPr lang="es-MX"/>
        </a:p>
      </dgm:t>
    </dgm:pt>
    <dgm:pt modelId="{836E3F43-4EDC-4FEF-B90A-0975183A32A4}">
      <dgm:prSet custT="1"/>
      <dgm:spPr/>
      <dgm:t>
        <a:bodyPr/>
        <a:lstStyle/>
        <a:p>
          <a:r>
            <a:rPr lang="es-MX" sz="1200" dirty="0" smtClean="0"/>
            <a:t>1 con desorden obsesivo compulsivo</a:t>
          </a:r>
        </a:p>
      </dgm:t>
    </dgm:pt>
    <dgm:pt modelId="{323C1755-2152-45A5-A0F1-CB49BD1BFF82}" type="parTrans" cxnId="{2F615502-F825-4715-95A6-35EDCF8C97E5}">
      <dgm:prSet/>
      <dgm:spPr/>
      <dgm:t>
        <a:bodyPr/>
        <a:lstStyle/>
        <a:p>
          <a:endParaRPr lang="es-MX"/>
        </a:p>
      </dgm:t>
    </dgm:pt>
    <dgm:pt modelId="{3558FC38-EBBB-4B2D-B1EE-DBED0C223632}" type="sibTrans" cxnId="{2F615502-F825-4715-95A6-35EDCF8C97E5}">
      <dgm:prSet/>
      <dgm:spPr/>
      <dgm:t>
        <a:bodyPr/>
        <a:lstStyle/>
        <a:p>
          <a:endParaRPr lang="es-MX"/>
        </a:p>
      </dgm:t>
    </dgm:pt>
    <dgm:pt modelId="{113158A0-B648-49BD-8194-86CF117C175F}">
      <dgm:prSet custT="1"/>
      <dgm:spPr/>
      <dgm:t>
        <a:bodyPr/>
        <a:lstStyle/>
        <a:p>
          <a:r>
            <a:rPr lang="es-MX" sz="1200" dirty="0" smtClean="0"/>
            <a:t>1 con trastorno de ansiedad generalizado</a:t>
          </a:r>
        </a:p>
      </dgm:t>
    </dgm:pt>
    <dgm:pt modelId="{E49FD861-0F9A-4554-8645-BC81D821CF9D}" type="parTrans" cxnId="{890EDEF9-106C-493F-A0E7-B6E1251044F7}">
      <dgm:prSet/>
      <dgm:spPr/>
      <dgm:t>
        <a:bodyPr/>
        <a:lstStyle/>
        <a:p>
          <a:endParaRPr lang="es-MX"/>
        </a:p>
      </dgm:t>
    </dgm:pt>
    <dgm:pt modelId="{6A2610EC-7ADA-49E2-B69C-96412AEAD43A}" type="sibTrans" cxnId="{890EDEF9-106C-493F-A0E7-B6E1251044F7}">
      <dgm:prSet/>
      <dgm:spPr/>
      <dgm:t>
        <a:bodyPr/>
        <a:lstStyle/>
        <a:p>
          <a:endParaRPr lang="es-MX"/>
        </a:p>
      </dgm:t>
    </dgm:pt>
    <dgm:pt modelId="{208E4363-40CB-4A3F-A5C3-E9963097E84D}">
      <dgm:prSet custT="1"/>
      <dgm:spPr/>
      <dgm:t>
        <a:bodyPr/>
        <a:lstStyle/>
        <a:p>
          <a:r>
            <a:rPr lang="es-MX" sz="1200" dirty="0" smtClean="0"/>
            <a:t>1 con trastorno del estado de ánimo secundario a una condición médica general</a:t>
          </a:r>
        </a:p>
      </dgm:t>
    </dgm:pt>
    <dgm:pt modelId="{77BEBCDE-FF50-4487-B779-33084B776642}" type="parTrans" cxnId="{101907A4-9E6B-4DD5-8D94-AA0491E244BF}">
      <dgm:prSet/>
      <dgm:spPr/>
      <dgm:t>
        <a:bodyPr/>
        <a:lstStyle/>
        <a:p>
          <a:endParaRPr lang="es-MX"/>
        </a:p>
      </dgm:t>
    </dgm:pt>
    <dgm:pt modelId="{77E52379-2665-460B-AA40-B778AD70628A}" type="sibTrans" cxnId="{101907A4-9E6B-4DD5-8D94-AA0491E244BF}">
      <dgm:prSet/>
      <dgm:spPr/>
      <dgm:t>
        <a:bodyPr/>
        <a:lstStyle/>
        <a:p>
          <a:endParaRPr lang="es-MX"/>
        </a:p>
      </dgm:t>
    </dgm:pt>
    <dgm:pt modelId="{CA868CC5-6F39-4636-9C2B-CCF7C13EEB35}">
      <dgm:prSet custT="1"/>
      <dgm:spPr/>
      <dgm:t>
        <a:bodyPr/>
        <a:lstStyle/>
        <a:p>
          <a:r>
            <a:rPr lang="es-MX" sz="1200" dirty="0" smtClean="0"/>
            <a:t>Libres de medicamento</a:t>
          </a:r>
        </a:p>
      </dgm:t>
    </dgm:pt>
    <dgm:pt modelId="{04590216-62FC-49A9-AA03-7AAA187BA047}" type="parTrans" cxnId="{2B51EDF2-8337-4FE8-A6D7-0FD794174F95}">
      <dgm:prSet/>
      <dgm:spPr/>
      <dgm:t>
        <a:bodyPr/>
        <a:lstStyle/>
        <a:p>
          <a:endParaRPr lang="es-MX"/>
        </a:p>
      </dgm:t>
    </dgm:pt>
    <dgm:pt modelId="{A20AF4D4-77A5-444F-858D-995FE731A3C5}" type="sibTrans" cxnId="{2B51EDF2-8337-4FE8-A6D7-0FD794174F95}">
      <dgm:prSet/>
      <dgm:spPr/>
      <dgm:t>
        <a:bodyPr/>
        <a:lstStyle/>
        <a:p>
          <a:endParaRPr lang="es-MX"/>
        </a:p>
      </dgm:t>
    </dgm:pt>
    <dgm:pt modelId="{BE95BD83-6346-492A-A734-DD2B502E817C}">
      <dgm:prSet custT="1"/>
      <dgm:spPr/>
      <dgm:t>
        <a:bodyPr/>
        <a:lstStyle/>
        <a:p>
          <a:r>
            <a:rPr lang="es-MX" sz="1200" dirty="0" smtClean="0"/>
            <a:t>2 con PTSD</a:t>
          </a:r>
        </a:p>
      </dgm:t>
    </dgm:pt>
    <dgm:pt modelId="{34C46347-9388-4FA6-B14D-9A652A624211}" type="parTrans" cxnId="{7BCA7A11-F2CD-46A6-BE75-EE04D13C8CC4}">
      <dgm:prSet/>
      <dgm:spPr/>
      <dgm:t>
        <a:bodyPr/>
        <a:lstStyle/>
        <a:p>
          <a:endParaRPr lang="es-MX"/>
        </a:p>
      </dgm:t>
    </dgm:pt>
    <dgm:pt modelId="{C36F0D53-F9DD-4578-BB65-463811449886}" type="sibTrans" cxnId="{7BCA7A11-F2CD-46A6-BE75-EE04D13C8CC4}">
      <dgm:prSet/>
      <dgm:spPr/>
      <dgm:t>
        <a:bodyPr/>
        <a:lstStyle/>
        <a:p>
          <a:endParaRPr lang="es-MX"/>
        </a:p>
      </dgm:t>
    </dgm:pt>
    <dgm:pt modelId="{3F1813C0-1408-4A2F-ADB2-21D09ADAD1BE}">
      <dgm:prSet custT="1"/>
      <dgm:spPr/>
      <dgm:t>
        <a:bodyPr/>
        <a:lstStyle/>
        <a:p>
          <a:r>
            <a:rPr lang="es-MX" sz="1200" dirty="0" smtClean="0"/>
            <a:t>3 con dependencia a alcohol/cocaína/cannabis</a:t>
          </a:r>
        </a:p>
      </dgm:t>
    </dgm:pt>
    <dgm:pt modelId="{F0A7C079-48C5-43A1-917C-B7746CFD54CC}" type="parTrans" cxnId="{63E14BFF-DBD3-4AE0-9D71-AC47D1F547E6}">
      <dgm:prSet/>
      <dgm:spPr/>
      <dgm:t>
        <a:bodyPr/>
        <a:lstStyle/>
        <a:p>
          <a:endParaRPr lang="es-MX"/>
        </a:p>
      </dgm:t>
    </dgm:pt>
    <dgm:pt modelId="{FE303C8E-5E40-499A-AEA6-8637B42F2709}" type="sibTrans" cxnId="{63E14BFF-DBD3-4AE0-9D71-AC47D1F547E6}">
      <dgm:prSet/>
      <dgm:spPr/>
      <dgm:t>
        <a:bodyPr/>
        <a:lstStyle/>
        <a:p>
          <a:endParaRPr lang="es-MX"/>
        </a:p>
      </dgm:t>
    </dgm:pt>
    <dgm:pt modelId="{6F6F8A27-2B10-47A2-B409-60A9D4430650}" type="pres">
      <dgm:prSet presAssocID="{F358800B-803A-48AE-BE55-23259AB4A76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MX"/>
        </a:p>
      </dgm:t>
    </dgm:pt>
    <dgm:pt modelId="{1C6CEFDB-0C8C-4C6B-9274-5F34A0DCA1F4}" type="pres">
      <dgm:prSet presAssocID="{B450C456-1688-4B5E-AF8C-BD9D68BEF601}" presName="compNode" presStyleCnt="0"/>
      <dgm:spPr/>
    </dgm:pt>
    <dgm:pt modelId="{8AB110EA-B4C8-44E4-800B-0F5DAA3AECB4}" type="pres">
      <dgm:prSet presAssocID="{B450C456-1688-4B5E-AF8C-BD9D68BEF601}" presName="dummyConnPt" presStyleCnt="0"/>
      <dgm:spPr/>
    </dgm:pt>
    <dgm:pt modelId="{DCB36723-2203-40D8-9C29-87B2820DA4F7}" type="pres">
      <dgm:prSet presAssocID="{B450C456-1688-4B5E-AF8C-BD9D68BEF60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00BD1C5-48B3-4E35-9871-FB08B9C69004}" type="pres">
      <dgm:prSet presAssocID="{E9282D39-6BA2-40A6-A5F2-5A97735A9601}" presName="sibTrans" presStyleLbl="bgSibTrans2D1" presStyleIdx="0" presStyleCnt="8"/>
      <dgm:spPr/>
      <dgm:t>
        <a:bodyPr/>
        <a:lstStyle/>
        <a:p>
          <a:endParaRPr lang="es-MX"/>
        </a:p>
      </dgm:t>
    </dgm:pt>
    <dgm:pt modelId="{39EC3714-ADE2-49DE-AF5A-656D65C6B792}" type="pres">
      <dgm:prSet presAssocID="{FBFE7E1A-4530-4BBD-A002-9C3C28983855}" presName="compNode" presStyleCnt="0"/>
      <dgm:spPr/>
    </dgm:pt>
    <dgm:pt modelId="{5687D995-4005-4485-B18E-65634B8302B9}" type="pres">
      <dgm:prSet presAssocID="{FBFE7E1A-4530-4BBD-A002-9C3C28983855}" presName="dummyConnPt" presStyleCnt="0"/>
      <dgm:spPr/>
    </dgm:pt>
    <dgm:pt modelId="{1F1F4F4C-06ED-4BAB-8964-613A5538923D}" type="pres">
      <dgm:prSet presAssocID="{FBFE7E1A-4530-4BBD-A002-9C3C2898385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D17D677-7DC0-4706-A622-CDF7F09A414B}" type="pres">
      <dgm:prSet presAssocID="{55F4E243-5B7D-41E0-8E24-D31693587B6F}" presName="sibTrans" presStyleLbl="bgSibTrans2D1" presStyleIdx="1" presStyleCnt="8"/>
      <dgm:spPr/>
      <dgm:t>
        <a:bodyPr/>
        <a:lstStyle/>
        <a:p>
          <a:endParaRPr lang="es-MX"/>
        </a:p>
      </dgm:t>
    </dgm:pt>
    <dgm:pt modelId="{BFFF4A68-5762-4766-96A8-80F7B234CEAC}" type="pres">
      <dgm:prSet presAssocID="{BE95BD83-6346-492A-A734-DD2B502E817C}" presName="compNode" presStyleCnt="0"/>
      <dgm:spPr/>
    </dgm:pt>
    <dgm:pt modelId="{13DFF291-EA45-4FC7-950D-B44E5A973F83}" type="pres">
      <dgm:prSet presAssocID="{BE95BD83-6346-492A-A734-DD2B502E817C}" presName="dummyConnPt" presStyleCnt="0"/>
      <dgm:spPr/>
    </dgm:pt>
    <dgm:pt modelId="{0231F7D8-9153-443F-B913-7D561619F12D}" type="pres">
      <dgm:prSet presAssocID="{BE95BD83-6346-492A-A734-DD2B502E817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D073E12-862F-4315-BDAA-75AA255147B6}" type="pres">
      <dgm:prSet presAssocID="{C36F0D53-F9DD-4578-BB65-463811449886}" presName="sibTrans" presStyleLbl="bgSibTrans2D1" presStyleIdx="2" presStyleCnt="8"/>
      <dgm:spPr/>
      <dgm:t>
        <a:bodyPr/>
        <a:lstStyle/>
        <a:p>
          <a:endParaRPr lang="es-MX"/>
        </a:p>
      </dgm:t>
    </dgm:pt>
    <dgm:pt modelId="{A4815F0C-E695-4C38-888E-52CA5C399A06}" type="pres">
      <dgm:prSet presAssocID="{8E5B80EC-8483-4D9E-BEBF-5E75A55F5D5E}" presName="compNode" presStyleCnt="0"/>
      <dgm:spPr/>
    </dgm:pt>
    <dgm:pt modelId="{5B3DAE52-5351-4B7A-AB62-F791A37B5BD6}" type="pres">
      <dgm:prSet presAssocID="{8E5B80EC-8483-4D9E-BEBF-5E75A55F5D5E}" presName="dummyConnPt" presStyleCnt="0"/>
      <dgm:spPr/>
    </dgm:pt>
    <dgm:pt modelId="{54BD9F66-E881-40D0-BD29-4B43CA3CA724}" type="pres">
      <dgm:prSet presAssocID="{8E5B80EC-8483-4D9E-BEBF-5E75A55F5D5E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9131857-846A-435A-9C88-E720094692EF}" type="pres">
      <dgm:prSet presAssocID="{D68CD26B-38B6-40DF-B71A-583BB100D325}" presName="sibTrans" presStyleLbl="bgSibTrans2D1" presStyleIdx="3" presStyleCnt="8"/>
      <dgm:spPr/>
      <dgm:t>
        <a:bodyPr/>
        <a:lstStyle/>
        <a:p>
          <a:endParaRPr lang="es-MX"/>
        </a:p>
      </dgm:t>
    </dgm:pt>
    <dgm:pt modelId="{FACC7835-3CEA-47AD-B4C3-8096AB1E5470}" type="pres">
      <dgm:prSet presAssocID="{836E3F43-4EDC-4FEF-B90A-0975183A32A4}" presName="compNode" presStyleCnt="0"/>
      <dgm:spPr/>
    </dgm:pt>
    <dgm:pt modelId="{6B7F8664-8A27-4972-A975-5CBD2C566C97}" type="pres">
      <dgm:prSet presAssocID="{836E3F43-4EDC-4FEF-B90A-0975183A32A4}" presName="dummyConnPt" presStyleCnt="0"/>
      <dgm:spPr/>
    </dgm:pt>
    <dgm:pt modelId="{E543E30B-7ED2-4C9F-B861-4C816E45B609}" type="pres">
      <dgm:prSet presAssocID="{836E3F43-4EDC-4FEF-B90A-0975183A32A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1EC281-BEC5-42E7-BC2E-3B9BA2517652}" type="pres">
      <dgm:prSet presAssocID="{3558FC38-EBBB-4B2D-B1EE-DBED0C223632}" presName="sibTrans" presStyleLbl="bgSibTrans2D1" presStyleIdx="4" presStyleCnt="8"/>
      <dgm:spPr/>
      <dgm:t>
        <a:bodyPr/>
        <a:lstStyle/>
        <a:p>
          <a:endParaRPr lang="es-MX"/>
        </a:p>
      </dgm:t>
    </dgm:pt>
    <dgm:pt modelId="{195F25F1-9AE3-4A4F-A274-6380768D89E0}" type="pres">
      <dgm:prSet presAssocID="{113158A0-B648-49BD-8194-86CF117C175F}" presName="compNode" presStyleCnt="0"/>
      <dgm:spPr/>
    </dgm:pt>
    <dgm:pt modelId="{2661D14C-EE7E-402B-B6FA-11DF25593CCF}" type="pres">
      <dgm:prSet presAssocID="{113158A0-B648-49BD-8194-86CF117C175F}" presName="dummyConnPt" presStyleCnt="0"/>
      <dgm:spPr/>
    </dgm:pt>
    <dgm:pt modelId="{F68694A7-03CC-4D8E-9060-282302517ECE}" type="pres">
      <dgm:prSet presAssocID="{113158A0-B648-49BD-8194-86CF117C175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B13550E-896D-4ADB-81FE-F1E90DA2B89D}" type="pres">
      <dgm:prSet presAssocID="{6A2610EC-7ADA-49E2-B69C-96412AEAD43A}" presName="sibTrans" presStyleLbl="bgSibTrans2D1" presStyleIdx="5" presStyleCnt="8"/>
      <dgm:spPr/>
      <dgm:t>
        <a:bodyPr/>
        <a:lstStyle/>
        <a:p>
          <a:endParaRPr lang="es-MX"/>
        </a:p>
      </dgm:t>
    </dgm:pt>
    <dgm:pt modelId="{845DFD8F-17D2-4647-A789-273A31D14293}" type="pres">
      <dgm:prSet presAssocID="{208E4363-40CB-4A3F-A5C3-E9963097E84D}" presName="compNode" presStyleCnt="0"/>
      <dgm:spPr/>
    </dgm:pt>
    <dgm:pt modelId="{05A53C2C-BEBC-47B7-BA41-FDE69C48B603}" type="pres">
      <dgm:prSet presAssocID="{208E4363-40CB-4A3F-A5C3-E9963097E84D}" presName="dummyConnPt" presStyleCnt="0"/>
      <dgm:spPr/>
    </dgm:pt>
    <dgm:pt modelId="{46829D85-AB90-496F-921C-AEE7516AAA29}" type="pres">
      <dgm:prSet presAssocID="{208E4363-40CB-4A3F-A5C3-E9963097E84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14D9A04-8843-446C-AEA4-C03A80F643CF}" type="pres">
      <dgm:prSet presAssocID="{77E52379-2665-460B-AA40-B778AD70628A}" presName="sibTrans" presStyleLbl="bgSibTrans2D1" presStyleIdx="6" presStyleCnt="8"/>
      <dgm:spPr/>
      <dgm:t>
        <a:bodyPr/>
        <a:lstStyle/>
        <a:p>
          <a:endParaRPr lang="es-MX"/>
        </a:p>
      </dgm:t>
    </dgm:pt>
    <dgm:pt modelId="{1052D257-F33D-4F3A-A5E9-E9954E67F010}" type="pres">
      <dgm:prSet presAssocID="{3F1813C0-1408-4A2F-ADB2-21D09ADAD1BE}" presName="compNode" presStyleCnt="0"/>
      <dgm:spPr/>
    </dgm:pt>
    <dgm:pt modelId="{D72964D6-8409-4BFB-91E8-4EE8E09CDF54}" type="pres">
      <dgm:prSet presAssocID="{3F1813C0-1408-4A2F-ADB2-21D09ADAD1BE}" presName="dummyConnPt" presStyleCnt="0"/>
      <dgm:spPr/>
    </dgm:pt>
    <dgm:pt modelId="{BE58F0F7-DF5A-4286-8C9C-7A596B2943EB}" type="pres">
      <dgm:prSet presAssocID="{3F1813C0-1408-4A2F-ADB2-21D09ADAD1B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6A1CEDF-C916-44E1-AB0B-5D12DEDE5F2A}" type="pres">
      <dgm:prSet presAssocID="{FE303C8E-5E40-499A-AEA6-8637B42F2709}" presName="sibTrans" presStyleLbl="bgSibTrans2D1" presStyleIdx="7" presStyleCnt="8"/>
      <dgm:spPr/>
      <dgm:t>
        <a:bodyPr/>
        <a:lstStyle/>
        <a:p>
          <a:endParaRPr lang="es-MX"/>
        </a:p>
      </dgm:t>
    </dgm:pt>
    <dgm:pt modelId="{D9431898-B64A-4CB0-933C-85F1A2A8A4E5}" type="pres">
      <dgm:prSet presAssocID="{CA868CC5-6F39-4636-9C2B-CCF7C13EEB35}" presName="compNode" presStyleCnt="0"/>
      <dgm:spPr/>
    </dgm:pt>
    <dgm:pt modelId="{2705A471-1C1A-4D01-95F3-F0EFFD68FA37}" type="pres">
      <dgm:prSet presAssocID="{CA868CC5-6F39-4636-9C2B-CCF7C13EEB35}" presName="dummyConnPt" presStyleCnt="0"/>
      <dgm:spPr/>
    </dgm:pt>
    <dgm:pt modelId="{A091EBDA-8D61-47DA-9144-1ADEF2A06303}" type="pres">
      <dgm:prSet presAssocID="{CA868CC5-6F39-4636-9C2B-CCF7C13EEB3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FA0423A-0D97-48FF-B06D-483E5064497B}" type="presOf" srcId="{F358800B-803A-48AE-BE55-23259AB4A764}" destId="{6F6F8A27-2B10-47A2-B409-60A9D4430650}" srcOrd="0" destOrd="0" presId="urn:microsoft.com/office/officeart/2005/8/layout/bProcess4"/>
    <dgm:cxn modelId="{EDBE896D-4221-4B5E-9AA9-46AB15C1C3E3}" type="presOf" srcId="{FE303C8E-5E40-499A-AEA6-8637B42F2709}" destId="{86A1CEDF-C916-44E1-AB0B-5D12DEDE5F2A}" srcOrd="0" destOrd="0" presId="urn:microsoft.com/office/officeart/2005/8/layout/bProcess4"/>
    <dgm:cxn modelId="{767226FC-E97B-46E9-A07C-2E73B62072EE}" type="presOf" srcId="{8E5B80EC-8483-4D9E-BEBF-5E75A55F5D5E}" destId="{54BD9F66-E881-40D0-BD29-4B43CA3CA724}" srcOrd="0" destOrd="0" presId="urn:microsoft.com/office/officeart/2005/8/layout/bProcess4"/>
    <dgm:cxn modelId="{00C90A73-282E-4239-8E2A-BBFE84677ED9}" type="presOf" srcId="{208E4363-40CB-4A3F-A5C3-E9963097E84D}" destId="{46829D85-AB90-496F-921C-AEE7516AAA29}" srcOrd="0" destOrd="0" presId="urn:microsoft.com/office/officeart/2005/8/layout/bProcess4"/>
    <dgm:cxn modelId="{2B51EDF2-8337-4FE8-A6D7-0FD794174F95}" srcId="{F358800B-803A-48AE-BE55-23259AB4A764}" destId="{CA868CC5-6F39-4636-9C2B-CCF7C13EEB35}" srcOrd="8" destOrd="0" parTransId="{04590216-62FC-49A9-AA03-7AAA187BA047}" sibTransId="{A20AF4D4-77A5-444F-858D-995FE731A3C5}"/>
    <dgm:cxn modelId="{7BCA7A11-F2CD-46A6-BE75-EE04D13C8CC4}" srcId="{F358800B-803A-48AE-BE55-23259AB4A764}" destId="{BE95BD83-6346-492A-A734-DD2B502E817C}" srcOrd="2" destOrd="0" parTransId="{34C46347-9388-4FA6-B14D-9A652A624211}" sibTransId="{C36F0D53-F9DD-4578-BB65-463811449886}"/>
    <dgm:cxn modelId="{101907A4-9E6B-4DD5-8D94-AA0491E244BF}" srcId="{F358800B-803A-48AE-BE55-23259AB4A764}" destId="{208E4363-40CB-4A3F-A5C3-E9963097E84D}" srcOrd="6" destOrd="0" parTransId="{77BEBCDE-FF50-4487-B779-33084B776642}" sibTransId="{77E52379-2665-460B-AA40-B778AD70628A}"/>
    <dgm:cxn modelId="{FA4E3EB6-9170-45A8-9089-8B557D100913}" type="presOf" srcId="{C36F0D53-F9DD-4578-BB65-463811449886}" destId="{FD073E12-862F-4315-BDAA-75AA255147B6}" srcOrd="0" destOrd="0" presId="urn:microsoft.com/office/officeart/2005/8/layout/bProcess4"/>
    <dgm:cxn modelId="{A5636D0C-B66F-4AED-ADA2-FAA9B387A88E}" type="presOf" srcId="{836E3F43-4EDC-4FEF-B90A-0975183A32A4}" destId="{E543E30B-7ED2-4C9F-B861-4C816E45B609}" srcOrd="0" destOrd="0" presId="urn:microsoft.com/office/officeart/2005/8/layout/bProcess4"/>
    <dgm:cxn modelId="{1F1E0DF1-CCD7-4A10-9BD4-4B9671A92A00}" srcId="{F358800B-803A-48AE-BE55-23259AB4A764}" destId="{B450C456-1688-4B5E-AF8C-BD9D68BEF601}" srcOrd="0" destOrd="0" parTransId="{87A54DC3-980B-4F4B-9972-0AFC6382DDEC}" sibTransId="{E9282D39-6BA2-40A6-A5F2-5A97735A9601}"/>
    <dgm:cxn modelId="{4A805E69-0E3B-4313-8FBA-D1EF349BD8DA}" type="presOf" srcId="{E9282D39-6BA2-40A6-A5F2-5A97735A9601}" destId="{600BD1C5-48B3-4E35-9871-FB08B9C69004}" srcOrd="0" destOrd="0" presId="urn:microsoft.com/office/officeart/2005/8/layout/bProcess4"/>
    <dgm:cxn modelId="{A355124C-ACF7-41D0-BADC-78E076C4E94B}" type="presOf" srcId="{B450C456-1688-4B5E-AF8C-BD9D68BEF601}" destId="{DCB36723-2203-40D8-9C29-87B2820DA4F7}" srcOrd="0" destOrd="0" presId="urn:microsoft.com/office/officeart/2005/8/layout/bProcess4"/>
    <dgm:cxn modelId="{2F615502-F825-4715-95A6-35EDCF8C97E5}" srcId="{F358800B-803A-48AE-BE55-23259AB4A764}" destId="{836E3F43-4EDC-4FEF-B90A-0975183A32A4}" srcOrd="4" destOrd="0" parTransId="{323C1755-2152-45A5-A0F1-CB49BD1BFF82}" sibTransId="{3558FC38-EBBB-4B2D-B1EE-DBED0C223632}"/>
    <dgm:cxn modelId="{2B6D9251-3DB9-4B72-B84B-F5FA160AF3C0}" type="presOf" srcId="{113158A0-B648-49BD-8194-86CF117C175F}" destId="{F68694A7-03CC-4D8E-9060-282302517ECE}" srcOrd="0" destOrd="0" presId="urn:microsoft.com/office/officeart/2005/8/layout/bProcess4"/>
    <dgm:cxn modelId="{EDB966EA-4FE3-4C1E-A6FB-A12CB399AB1A}" type="presOf" srcId="{BE95BD83-6346-492A-A734-DD2B502E817C}" destId="{0231F7D8-9153-443F-B913-7D561619F12D}" srcOrd="0" destOrd="0" presId="urn:microsoft.com/office/officeart/2005/8/layout/bProcess4"/>
    <dgm:cxn modelId="{3E13F47D-DD93-4A4E-AB76-D6ADAE4A1EDE}" type="presOf" srcId="{3F1813C0-1408-4A2F-ADB2-21D09ADAD1BE}" destId="{BE58F0F7-DF5A-4286-8C9C-7A596B2943EB}" srcOrd="0" destOrd="0" presId="urn:microsoft.com/office/officeart/2005/8/layout/bProcess4"/>
    <dgm:cxn modelId="{A9AF9EBE-E5C7-464C-A4B5-5259942E49B6}" type="presOf" srcId="{D68CD26B-38B6-40DF-B71A-583BB100D325}" destId="{89131857-846A-435A-9C88-E720094692EF}" srcOrd="0" destOrd="0" presId="urn:microsoft.com/office/officeart/2005/8/layout/bProcess4"/>
    <dgm:cxn modelId="{8A2DD7D8-0133-409D-A63A-F8C57640E3C5}" srcId="{F358800B-803A-48AE-BE55-23259AB4A764}" destId="{8E5B80EC-8483-4D9E-BEBF-5E75A55F5D5E}" srcOrd="3" destOrd="0" parTransId="{B25BE849-ECFE-4805-B1FA-D9C1A15EB933}" sibTransId="{D68CD26B-38B6-40DF-B71A-583BB100D325}"/>
    <dgm:cxn modelId="{B58852FE-1C09-493A-97B4-B2D2B957D423}" type="presOf" srcId="{CA868CC5-6F39-4636-9C2B-CCF7C13EEB35}" destId="{A091EBDA-8D61-47DA-9144-1ADEF2A06303}" srcOrd="0" destOrd="0" presId="urn:microsoft.com/office/officeart/2005/8/layout/bProcess4"/>
    <dgm:cxn modelId="{B6DE0AB5-DB75-46D6-B55F-9AB73C3E3E83}" type="presOf" srcId="{6A2610EC-7ADA-49E2-B69C-96412AEAD43A}" destId="{3B13550E-896D-4ADB-81FE-F1E90DA2B89D}" srcOrd="0" destOrd="0" presId="urn:microsoft.com/office/officeart/2005/8/layout/bProcess4"/>
    <dgm:cxn modelId="{7ED4F1E0-62B2-4BFB-A6AF-8BF4E2F246C6}" type="presOf" srcId="{FBFE7E1A-4530-4BBD-A002-9C3C28983855}" destId="{1F1F4F4C-06ED-4BAB-8964-613A5538923D}" srcOrd="0" destOrd="0" presId="urn:microsoft.com/office/officeart/2005/8/layout/bProcess4"/>
    <dgm:cxn modelId="{241E93B0-B3AE-4BEC-AAB6-B5BD26A014DB}" type="presOf" srcId="{55F4E243-5B7D-41E0-8E24-D31693587B6F}" destId="{9D17D677-7DC0-4706-A622-CDF7F09A414B}" srcOrd="0" destOrd="0" presId="urn:microsoft.com/office/officeart/2005/8/layout/bProcess4"/>
    <dgm:cxn modelId="{8A5E909D-9B14-408F-BD37-8D0C487F7727}" srcId="{F358800B-803A-48AE-BE55-23259AB4A764}" destId="{FBFE7E1A-4530-4BBD-A002-9C3C28983855}" srcOrd="1" destOrd="0" parTransId="{F6C48440-2858-401B-B39A-FB9DE28A833C}" sibTransId="{55F4E243-5B7D-41E0-8E24-D31693587B6F}"/>
    <dgm:cxn modelId="{890EDEF9-106C-493F-A0E7-B6E1251044F7}" srcId="{F358800B-803A-48AE-BE55-23259AB4A764}" destId="{113158A0-B648-49BD-8194-86CF117C175F}" srcOrd="5" destOrd="0" parTransId="{E49FD861-0F9A-4554-8645-BC81D821CF9D}" sibTransId="{6A2610EC-7ADA-49E2-B69C-96412AEAD43A}"/>
    <dgm:cxn modelId="{06AD2BDB-0301-4128-8290-302C1F0E1C41}" type="presOf" srcId="{3558FC38-EBBB-4B2D-B1EE-DBED0C223632}" destId="{9E1EC281-BEC5-42E7-BC2E-3B9BA2517652}" srcOrd="0" destOrd="0" presId="urn:microsoft.com/office/officeart/2005/8/layout/bProcess4"/>
    <dgm:cxn modelId="{63E14BFF-DBD3-4AE0-9D71-AC47D1F547E6}" srcId="{F358800B-803A-48AE-BE55-23259AB4A764}" destId="{3F1813C0-1408-4A2F-ADB2-21D09ADAD1BE}" srcOrd="7" destOrd="0" parTransId="{F0A7C079-48C5-43A1-917C-B7746CFD54CC}" sibTransId="{FE303C8E-5E40-499A-AEA6-8637B42F2709}"/>
    <dgm:cxn modelId="{4D3A39DA-6A33-4F5C-9CC4-016E3A20C5E3}" type="presOf" srcId="{77E52379-2665-460B-AA40-B778AD70628A}" destId="{D14D9A04-8843-446C-AEA4-C03A80F643CF}" srcOrd="0" destOrd="0" presId="urn:microsoft.com/office/officeart/2005/8/layout/bProcess4"/>
    <dgm:cxn modelId="{869ED54C-D8F5-45E2-9DBA-38AAB17CB402}" type="presParOf" srcId="{6F6F8A27-2B10-47A2-B409-60A9D4430650}" destId="{1C6CEFDB-0C8C-4C6B-9274-5F34A0DCA1F4}" srcOrd="0" destOrd="0" presId="urn:microsoft.com/office/officeart/2005/8/layout/bProcess4"/>
    <dgm:cxn modelId="{818361CC-218E-4054-9F26-20BA6938CC19}" type="presParOf" srcId="{1C6CEFDB-0C8C-4C6B-9274-5F34A0DCA1F4}" destId="{8AB110EA-B4C8-44E4-800B-0F5DAA3AECB4}" srcOrd="0" destOrd="0" presId="urn:microsoft.com/office/officeart/2005/8/layout/bProcess4"/>
    <dgm:cxn modelId="{2F3FD246-E5D8-43E5-91CD-FE66274DB95C}" type="presParOf" srcId="{1C6CEFDB-0C8C-4C6B-9274-5F34A0DCA1F4}" destId="{DCB36723-2203-40D8-9C29-87B2820DA4F7}" srcOrd="1" destOrd="0" presId="urn:microsoft.com/office/officeart/2005/8/layout/bProcess4"/>
    <dgm:cxn modelId="{8F01501F-5BAC-4472-A439-0DC8EC56B4F5}" type="presParOf" srcId="{6F6F8A27-2B10-47A2-B409-60A9D4430650}" destId="{600BD1C5-48B3-4E35-9871-FB08B9C69004}" srcOrd="1" destOrd="0" presId="urn:microsoft.com/office/officeart/2005/8/layout/bProcess4"/>
    <dgm:cxn modelId="{48091CB8-C8C8-4D31-AEC4-EB34C3246EFC}" type="presParOf" srcId="{6F6F8A27-2B10-47A2-B409-60A9D4430650}" destId="{39EC3714-ADE2-49DE-AF5A-656D65C6B792}" srcOrd="2" destOrd="0" presId="urn:microsoft.com/office/officeart/2005/8/layout/bProcess4"/>
    <dgm:cxn modelId="{443561B9-CC9E-403F-BAC6-B765029EF60F}" type="presParOf" srcId="{39EC3714-ADE2-49DE-AF5A-656D65C6B792}" destId="{5687D995-4005-4485-B18E-65634B8302B9}" srcOrd="0" destOrd="0" presId="urn:microsoft.com/office/officeart/2005/8/layout/bProcess4"/>
    <dgm:cxn modelId="{914B0C37-CCE9-49CD-9918-C11A8C2FA691}" type="presParOf" srcId="{39EC3714-ADE2-49DE-AF5A-656D65C6B792}" destId="{1F1F4F4C-06ED-4BAB-8964-613A5538923D}" srcOrd="1" destOrd="0" presId="urn:microsoft.com/office/officeart/2005/8/layout/bProcess4"/>
    <dgm:cxn modelId="{EB2057E5-40BA-43E1-A63E-E76199283CEE}" type="presParOf" srcId="{6F6F8A27-2B10-47A2-B409-60A9D4430650}" destId="{9D17D677-7DC0-4706-A622-CDF7F09A414B}" srcOrd="3" destOrd="0" presId="urn:microsoft.com/office/officeart/2005/8/layout/bProcess4"/>
    <dgm:cxn modelId="{E201A6C8-BE11-4C14-8044-3D406FA6D7E4}" type="presParOf" srcId="{6F6F8A27-2B10-47A2-B409-60A9D4430650}" destId="{BFFF4A68-5762-4766-96A8-80F7B234CEAC}" srcOrd="4" destOrd="0" presId="urn:microsoft.com/office/officeart/2005/8/layout/bProcess4"/>
    <dgm:cxn modelId="{81E29811-813D-4765-AD9A-C5A8C579BE9A}" type="presParOf" srcId="{BFFF4A68-5762-4766-96A8-80F7B234CEAC}" destId="{13DFF291-EA45-4FC7-950D-B44E5A973F83}" srcOrd="0" destOrd="0" presId="urn:microsoft.com/office/officeart/2005/8/layout/bProcess4"/>
    <dgm:cxn modelId="{BD36150A-E2E3-4299-99A5-884BEF3A0344}" type="presParOf" srcId="{BFFF4A68-5762-4766-96A8-80F7B234CEAC}" destId="{0231F7D8-9153-443F-B913-7D561619F12D}" srcOrd="1" destOrd="0" presId="urn:microsoft.com/office/officeart/2005/8/layout/bProcess4"/>
    <dgm:cxn modelId="{B60AC4C7-6605-4B74-ADB3-0081E382C7CE}" type="presParOf" srcId="{6F6F8A27-2B10-47A2-B409-60A9D4430650}" destId="{FD073E12-862F-4315-BDAA-75AA255147B6}" srcOrd="5" destOrd="0" presId="urn:microsoft.com/office/officeart/2005/8/layout/bProcess4"/>
    <dgm:cxn modelId="{4A6D7B00-DB19-4F9F-85BF-55F70644E1AC}" type="presParOf" srcId="{6F6F8A27-2B10-47A2-B409-60A9D4430650}" destId="{A4815F0C-E695-4C38-888E-52CA5C399A06}" srcOrd="6" destOrd="0" presId="urn:microsoft.com/office/officeart/2005/8/layout/bProcess4"/>
    <dgm:cxn modelId="{0B21938D-9C77-4254-97CF-6AB0FAFBD980}" type="presParOf" srcId="{A4815F0C-E695-4C38-888E-52CA5C399A06}" destId="{5B3DAE52-5351-4B7A-AB62-F791A37B5BD6}" srcOrd="0" destOrd="0" presId="urn:microsoft.com/office/officeart/2005/8/layout/bProcess4"/>
    <dgm:cxn modelId="{09CCEFB6-7EBB-4A1F-8BB7-B4D13274D45B}" type="presParOf" srcId="{A4815F0C-E695-4C38-888E-52CA5C399A06}" destId="{54BD9F66-E881-40D0-BD29-4B43CA3CA724}" srcOrd="1" destOrd="0" presId="urn:microsoft.com/office/officeart/2005/8/layout/bProcess4"/>
    <dgm:cxn modelId="{BE6A433C-C6A4-4DDE-88C0-90FFA9EE2F50}" type="presParOf" srcId="{6F6F8A27-2B10-47A2-B409-60A9D4430650}" destId="{89131857-846A-435A-9C88-E720094692EF}" srcOrd="7" destOrd="0" presId="urn:microsoft.com/office/officeart/2005/8/layout/bProcess4"/>
    <dgm:cxn modelId="{5E153959-1F7A-4F2E-9CDE-5098BC26750B}" type="presParOf" srcId="{6F6F8A27-2B10-47A2-B409-60A9D4430650}" destId="{FACC7835-3CEA-47AD-B4C3-8096AB1E5470}" srcOrd="8" destOrd="0" presId="urn:microsoft.com/office/officeart/2005/8/layout/bProcess4"/>
    <dgm:cxn modelId="{CBF77C88-AC52-48FB-9C43-A4DB34A20F8C}" type="presParOf" srcId="{FACC7835-3CEA-47AD-B4C3-8096AB1E5470}" destId="{6B7F8664-8A27-4972-A975-5CBD2C566C97}" srcOrd="0" destOrd="0" presId="urn:microsoft.com/office/officeart/2005/8/layout/bProcess4"/>
    <dgm:cxn modelId="{9A14E5DD-39B7-4315-B2A8-272B628A34FA}" type="presParOf" srcId="{FACC7835-3CEA-47AD-B4C3-8096AB1E5470}" destId="{E543E30B-7ED2-4C9F-B861-4C816E45B609}" srcOrd="1" destOrd="0" presId="urn:microsoft.com/office/officeart/2005/8/layout/bProcess4"/>
    <dgm:cxn modelId="{FCDB6BD9-18D9-45AC-9580-BC022A8200C9}" type="presParOf" srcId="{6F6F8A27-2B10-47A2-B409-60A9D4430650}" destId="{9E1EC281-BEC5-42E7-BC2E-3B9BA2517652}" srcOrd="9" destOrd="0" presId="urn:microsoft.com/office/officeart/2005/8/layout/bProcess4"/>
    <dgm:cxn modelId="{839AB4B6-E4B3-47AD-BEC5-33F22EDDA727}" type="presParOf" srcId="{6F6F8A27-2B10-47A2-B409-60A9D4430650}" destId="{195F25F1-9AE3-4A4F-A274-6380768D89E0}" srcOrd="10" destOrd="0" presId="urn:microsoft.com/office/officeart/2005/8/layout/bProcess4"/>
    <dgm:cxn modelId="{F092B00B-8996-4F00-BCD9-B39E1CCB734F}" type="presParOf" srcId="{195F25F1-9AE3-4A4F-A274-6380768D89E0}" destId="{2661D14C-EE7E-402B-B6FA-11DF25593CCF}" srcOrd="0" destOrd="0" presId="urn:microsoft.com/office/officeart/2005/8/layout/bProcess4"/>
    <dgm:cxn modelId="{395D6A98-F085-4444-BA29-5C63E7BB5B80}" type="presParOf" srcId="{195F25F1-9AE3-4A4F-A274-6380768D89E0}" destId="{F68694A7-03CC-4D8E-9060-282302517ECE}" srcOrd="1" destOrd="0" presId="urn:microsoft.com/office/officeart/2005/8/layout/bProcess4"/>
    <dgm:cxn modelId="{FFBB8B10-C31E-4041-BCE2-55A49BE30681}" type="presParOf" srcId="{6F6F8A27-2B10-47A2-B409-60A9D4430650}" destId="{3B13550E-896D-4ADB-81FE-F1E90DA2B89D}" srcOrd="11" destOrd="0" presId="urn:microsoft.com/office/officeart/2005/8/layout/bProcess4"/>
    <dgm:cxn modelId="{C9DD78FB-35D9-4205-B4D0-9750F977BF51}" type="presParOf" srcId="{6F6F8A27-2B10-47A2-B409-60A9D4430650}" destId="{845DFD8F-17D2-4647-A789-273A31D14293}" srcOrd="12" destOrd="0" presId="urn:microsoft.com/office/officeart/2005/8/layout/bProcess4"/>
    <dgm:cxn modelId="{ABB28A73-5260-44E3-B21B-654B7806A8FA}" type="presParOf" srcId="{845DFD8F-17D2-4647-A789-273A31D14293}" destId="{05A53C2C-BEBC-47B7-BA41-FDE69C48B603}" srcOrd="0" destOrd="0" presId="urn:microsoft.com/office/officeart/2005/8/layout/bProcess4"/>
    <dgm:cxn modelId="{B52FA49A-E33F-43AB-B39B-62DC4A734247}" type="presParOf" srcId="{845DFD8F-17D2-4647-A789-273A31D14293}" destId="{46829D85-AB90-496F-921C-AEE7516AAA29}" srcOrd="1" destOrd="0" presId="urn:microsoft.com/office/officeart/2005/8/layout/bProcess4"/>
    <dgm:cxn modelId="{56B08B9B-503D-4FED-AC29-3C8D1F65FA5A}" type="presParOf" srcId="{6F6F8A27-2B10-47A2-B409-60A9D4430650}" destId="{D14D9A04-8843-446C-AEA4-C03A80F643CF}" srcOrd="13" destOrd="0" presId="urn:microsoft.com/office/officeart/2005/8/layout/bProcess4"/>
    <dgm:cxn modelId="{69F3A8F7-FC32-4EA2-9CE9-2C31D5F900DB}" type="presParOf" srcId="{6F6F8A27-2B10-47A2-B409-60A9D4430650}" destId="{1052D257-F33D-4F3A-A5E9-E9954E67F010}" srcOrd="14" destOrd="0" presId="urn:microsoft.com/office/officeart/2005/8/layout/bProcess4"/>
    <dgm:cxn modelId="{F4FC74A2-60A2-4E04-B9C3-CAD942417AAB}" type="presParOf" srcId="{1052D257-F33D-4F3A-A5E9-E9954E67F010}" destId="{D72964D6-8409-4BFB-91E8-4EE8E09CDF54}" srcOrd="0" destOrd="0" presId="urn:microsoft.com/office/officeart/2005/8/layout/bProcess4"/>
    <dgm:cxn modelId="{EA8EBC8D-E262-4A27-93EE-F655C5DD5AB4}" type="presParOf" srcId="{1052D257-F33D-4F3A-A5E9-E9954E67F010}" destId="{BE58F0F7-DF5A-4286-8C9C-7A596B2943EB}" srcOrd="1" destOrd="0" presId="urn:microsoft.com/office/officeart/2005/8/layout/bProcess4"/>
    <dgm:cxn modelId="{A86A8CCF-5AD0-432C-901B-8EA98FB67C6E}" type="presParOf" srcId="{6F6F8A27-2B10-47A2-B409-60A9D4430650}" destId="{86A1CEDF-C916-44E1-AB0B-5D12DEDE5F2A}" srcOrd="15" destOrd="0" presId="urn:microsoft.com/office/officeart/2005/8/layout/bProcess4"/>
    <dgm:cxn modelId="{B687CB96-609F-44DA-A028-6DCB1FCB5904}" type="presParOf" srcId="{6F6F8A27-2B10-47A2-B409-60A9D4430650}" destId="{D9431898-B64A-4CB0-933C-85F1A2A8A4E5}" srcOrd="16" destOrd="0" presId="urn:microsoft.com/office/officeart/2005/8/layout/bProcess4"/>
    <dgm:cxn modelId="{07CC3B27-3423-4986-AC86-DCC759C91169}" type="presParOf" srcId="{D9431898-B64A-4CB0-933C-85F1A2A8A4E5}" destId="{2705A471-1C1A-4D01-95F3-F0EFFD68FA37}" srcOrd="0" destOrd="0" presId="urn:microsoft.com/office/officeart/2005/8/layout/bProcess4"/>
    <dgm:cxn modelId="{257F09FE-BC74-4A63-B60D-242EAC5774F4}" type="presParOf" srcId="{D9431898-B64A-4CB0-933C-85F1A2A8A4E5}" destId="{A091EBDA-8D61-47DA-9144-1ADEF2A0630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83B6E5-FEFB-41EE-BAD8-FB92271E448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48E3DC1B-F671-4F2B-B32A-C425AE7E79BD}">
      <dgm:prSet phldrT="[Texto]"/>
      <dgm:spPr/>
      <dgm:t>
        <a:bodyPr/>
        <a:lstStyle/>
        <a:p>
          <a:r>
            <a:rPr lang="es-MX" dirty="0" smtClean="0"/>
            <a:t>1° estudio</a:t>
          </a:r>
          <a:endParaRPr lang="es-MX" dirty="0"/>
        </a:p>
      </dgm:t>
    </dgm:pt>
    <dgm:pt modelId="{69BBE2F3-C030-4A94-BA7E-FE782EB83F2E}" type="parTrans" cxnId="{A82B6BF4-A508-4AF0-A429-697358FB054A}">
      <dgm:prSet/>
      <dgm:spPr/>
      <dgm:t>
        <a:bodyPr/>
        <a:lstStyle/>
        <a:p>
          <a:endParaRPr lang="es-MX"/>
        </a:p>
      </dgm:t>
    </dgm:pt>
    <dgm:pt modelId="{861CC9EB-3507-4306-AB5B-271DE2B25897}" type="sibTrans" cxnId="{A82B6BF4-A508-4AF0-A429-697358FB054A}">
      <dgm:prSet/>
      <dgm:spPr/>
      <dgm:t>
        <a:bodyPr/>
        <a:lstStyle/>
        <a:p>
          <a:endParaRPr lang="es-MX"/>
        </a:p>
      </dgm:t>
    </dgm:pt>
    <dgm:pt modelId="{182F5895-1BD8-4867-80D4-2E48D6A5ECF8}">
      <dgm:prSet phldrT="[Texto]"/>
      <dgm:spPr/>
      <dgm:t>
        <a:bodyPr/>
        <a:lstStyle/>
        <a:p>
          <a:r>
            <a:rPr lang="es-MX" dirty="0" smtClean="0"/>
            <a:t>TDI</a:t>
          </a:r>
          <a:endParaRPr lang="es-MX" dirty="0"/>
        </a:p>
      </dgm:t>
    </dgm:pt>
    <dgm:pt modelId="{5829C19A-8E72-4599-AF96-3C278D7E629A}" type="parTrans" cxnId="{4C8AA20C-C375-4200-9E48-97872C8562DB}">
      <dgm:prSet/>
      <dgm:spPr/>
      <dgm:t>
        <a:bodyPr/>
        <a:lstStyle/>
        <a:p>
          <a:endParaRPr lang="es-MX"/>
        </a:p>
      </dgm:t>
    </dgm:pt>
    <dgm:pt modelId="{D046C5A8-C711-4A5D-A439-E6649B1CD498}" type="sibTrans" cxnId="{4C8AA20C-C375-4200-9E48-97872C8562DB}">
      <dgm:prSet/>
      <dgm:spPr/>
      <dgm:t>
        <a:bodyPr/>
        <a:lstStyle/>
        <a:p>
          <a:endParaRPr lang="es-MX"/>
        </a:p>
      </dgm:t>
    </dgm:pt>
    <dgm:pt modelId="{55CDFBE8-74DA-427B-AFE3-80882440257A}">
      <dgm:prSet phldrT="[Texto]"/>
      <dgm:spPr/>
      <dgm:t>
        <a:bodyPr/>
        <a:lstStyle/>
        <a:p>
          <a:r>
            <a:rPr lang="es-MX" dirty="0" smtClean="0"/>
            <a:t>Otros estudios</a:t>
          </a:r>
          <a:endParaRPr lang="es-MX" dirty="0"/>
        </a:p>
      </dgm:t>
    </dgm:pt>
    <dgm:pt modelId="{756A83A0-AC4B-44E1-980D-1556C644E08A}" type="parTrans" cxnId="{D341798B-1644-4DAD-84DA-9E8A460B6EDD}">
      <dgm:prSet/>
      <dgm:spPr/>
      <dgm:t>
        <a:bodyPr/>
        <a:lstStyle/>
        <a:p>
          <a:endParaRPr lang="es-MX"/>
        </a:p>
      </dgm:t>
    </dgm:pt>
    <dgm:pt modelId="{D47780FA-5352-4A2E-B831-72C803E6D5B7}" type="sibTrans" cxnId="{D341798B-1644-4DAD-84DA-9E8A460B6EDD}">
      <dgm:prSet/>
      <dgm:spPr/>
      <dgm:t>
        <a:bodyPr/>
        <a:lstStyle/>
        <a:p>
          <a:endParaRPr lang="es-MX"/>
        </a:p>
      </dgm:t>
    </dgm:pt>
    <dgm:pt modelId="{8225D7E9-325E-4C36-B9BB-6D0BBD885DF4}">
      <dgm:prSet phldrT="[Texto]"/>
      <dgm:spPr/>
      <dgm:t>
        <a:bodyPr/>
        <a:lstStyle/>
        <a:p>
          <a:r>
            <a:rPr lang="es-MX" dirty="0" smtClean="0"/>
            <a:t>Hipótesis: el estrés, actuando a través de receptores de NMDA en el hipocampo, puede mediar síntomas de la disociación</a:t>
          </a:r>
          <a:endParaRPr lang="es-MX" dirty="0"/>
        </a:p>
      </dgm:t>
    </dgm:pt>
    <dgm:pt modelId="{B19EB6C5-A390-46F7-8A89-3A861FE48ECF}" type="parTrans" cxnId="{75F77A22-FAA3-43F0-971F-BB396866EE72}">
      <dgm:prSet/>
      <dgm:spPr/>
      <dgm:t>
        <a:bodyPr/>
        <a:lstStyle/>
        <a:p>
          <a:endParaRPr lang="es-MX"/>
        </a:p>
      </dgm:t>
    </dgm:pt>
    <dgm:pt modelId="{D3EE20DC-A338-4CC1-A94F-B4D93F5DBD48}" type="sibTrans" cxnId="{75F77A22-FAA3-43F0-971F-BB396866EE72}">
      <dgm:prSet/>
      <dgm:spPr/>
      <dgm:t>
        <a:bodyPr/>
        <a:lstStyle/>
        <a:p>
          <a:endParaRPr lang="es-MX"/>
        </a:p>
      </dgm:t>
    </dgm:pt>
    <dgm:pt modelId="{4186F883-FE73-4589-8675-BA5E26485B57}">
      <dgm:prSet phldrT="[Texto]"/>
      <dgm:spPr/>
      <dgm:t>
        <a:bodyPr/>
        <a:lstStyle/>
        <a:p>
          <a:r>
            <a:rPr lang="es-MX" dirty="0" smtClean="0"/>
            <a:t>forma extrema de PTSD relacionado a abuso temprano</a:t>
          </a:r>
          <a:endParaRPr lang="es-MX" dirty="0"/>
        </a:p>
      </dgm:t>
    </dgm:pt>
    <dgm:pt modelId="{99AF4522-E082-4F93-BBF9-8C73D68558FB}" type="parTrans" cxnId="{1E8DD087-D168-4A1A-8A31-99B55D383BDC}">
      <dgm:prSet/>
      <dgm:spPr/>
      <dgm:t>
        <a:bodyPr/>
        <a:lstStyle/>
        <a:p>
          <a:endParaRPr lang="es-MX"/>
        </a:p>
      </dgm:t>
    </dgm:pt>
    <dgm:pt modelId="{DB6619EB-F409-47EC-AE9A-B89792495B9E}" type="sibTrans" cxnId="{1E8DD087-D168-4A1A-8A31-99B55D383BDC}">
      <dgm:prSet/>
      <dgm:spPr/>
      <dgm:t>
        <a:bodyPr/>
        <a:lstStyle/>
        <a:p>
          <a:endParaRPr lang="es-MX"/>
        </a:p>
      </dgm:t>
    </dgm:pt>
    <dgm:pt modelId="{49F3ED7E-DD26-48E1-99B9-07CE07AC051D}">
      <dgm:prSet phldrT="[Texto]"/>
      <dgm:spPr/>
      <dgm:t>
        <a:bodyPr/>
        <a:lstStyle/>
        <a:p>
          <a:r>
            <a:rPr lang="es-MX" dirty="0" smtClean="0"/>
            <a:t>en demostrar disminución de volumen </a:t>
          </a:r>
          <a:r>
            <a:rPr lang="es-MX" dirty="0" err="1" smtClean="0"/>
            <a:t>hipocampal</a:t>
          </a:r>
          <a:r>
            <a:rPr lang="es-MX" dirty="0" smtClean="0"/>
            <a:t> y amigdalino en pacientes femeninas con TDI</a:t>
          </a:r>
          <a:endParaRPr lang="es-MX" dirty="0"/>
        </a:p>
      </dgm:t>
    </dgm:pt>
    <dgm:pt modelId="{031F7CC5-297C-43E5-A404-D9DCA574CD30}" type="parTrans" cxnId="{DD76298D-D9E5-48D2-A450-1682956D840E}">
      <dgm:prSet/>
      <dgm:spPr/>
      <dgm:t>
        <a:bodyPr/>
        <a:lstStyle/>
        <a:p>
          <a:endParaRPr lang="es-MX"/>
        </a:p>
      </dgm:t>
    </dgm:pt>
    <dgm:pt modelId="{19299C2D-F08C-45A5-86B3-11D30AD5C555}" type="sibTrans" cxnId="{DD76298D-D9E5-48D2-A450-1682956D840E}">
      <dgm:prSet/>
      <dgm:spPr/>
      <dgm:t>
        <a:bodyPr/>
        <a:lstStyle/>
        <a:p>
          <a:endParaRPr lang="es-MX"/>
        </a:p>
      </dgm:t>
    </dgm:pt>
    <dgm:pt modelId="{9F8CDEC3-C78E-474D-B4C0-5A7F1CF138AD}">
      <dgm:prSet phldrT="[Texto]"/>
      <dgm:spPr/>
      <dgm:t>
        <a:bodyPr/>
        <a:lstStyle/>
        <a:p>
          <a:r>
            <a:rPr lang="es-MX" dirty="0" smtClean="0"/>
            <a:t>en neurobiología de TDI</a:t>
          </a:r>
          <a:endParaRPr lang="es-MX" dirty="0"/>
        </a:p>
      </dgm:t>
    </dgm:pt>
    <dgm:pt modelId="{28BA1460-6016-4BD8-A0D8-B7290901B5FA}" type="parTrans" cxnId="{688622FC-E795-4397-A355-7F12B53D48A9}">
      <dgm:prSet/>
      <dgm:spPr/>
      <dgm:t>
        <a:bodyPr/>
        <a:lstStyle/>
        <a:p>
          <a:endParaRPr lang="es-MX"/>
        </a:p>
      </dgm:t>
    </dgm:pt>
    <dgm:pt modelId="{627557BB-44A7-4AB5-A7C8-39FF9B64D8B8}" type="sibTrans" cxnId="{688622FC-E795-4397-A355-7F12B53D48A9}">
      <dgm:prSet/>
      <dgm:spPr/>
      <dgm:t>
        <a:bodyPr/>
        <a:lstStyle/>
        <a:p>
          <a:endParaRPr lang="es-MX"/>
        </a:p>
      </dgm:t>
    </dgm:pt>
    <dgm:pt modelId="{3B2E4B6C-1948-4FBE-B73C-71A65AE20557}">
      <dgm:prSet phldrT="[Texto]"/>
      <dgm:spPr/>
      <dgm:t>
        <a:bodyPr/>
        <a:lstStyle/>
        <a:p>
          <a:r>
            <a:rPr lang="es-MX" dirty="0" smtClean="0"/>
            <a:t>Altas tasas de exposición a repetidas experiencias estresantes en la vida temprana</a:t>
          </a:r>
          <a:endParaRPr lang="es-MX" dirty="0"/>
        </a:p>
      </dgm:t>
    </dgm:pt>
    <dgm:pt modelId="{0A666A00-AF9D-4B1C-A983-D101479F808E}" type="parTrans" cxnId="{3D1529B2-04F6-4966-A211-4CD8BB60524B}">
      <dgm:prSet/>
      <dgm:spPr/>
    </dgm:pt>
    <dgm:pt modelId="{4F6ACD70-4037-43F6-B498-16B93611E29D}" type="sibTrans" cxnId="{3D1529B2-04F6-4966-A211-4CD8BB60524B}">
      <dgm:prSet/>
      <dgm:spPr/>
    </dgm:pt>
    <dgm:pt modelId="{5FF17B00-E0C7-470B-AFA5-E8FBB90D62C9}">
      <dgm:prSet phldrT="[Texto]"/>
      <dgm:spPr/>
      <dgm:t>
        <a:bodyPr/>
        <a:lstStyle/>
        <a:p>
          <a:r>
            <a:rPr lang="en-US" dirty="0" smtClean="0"/>
            <a:t>TDI se </a:t>
          </a:r>
          <a:r>
            <a:rPr lang="en-US" dirty="0" err="1" smtClean="0"/>
            <a:t>asocia</a:t>
          </a:r>
          <a:r>
            <a:rPr lang="en-US" dirty="0" smtClean="0"/>
            <a:t> con mayor </a:t>
          </a:r>
          <a:r>
            <a:rPr lang="en-US" dirty="0" err="1" smtClean="0"/>
            <a:t>reducción</a:t>
          </a:r>
          <a:r>
            <a:rPr lang="en-US" dirty="0" smtClean="0"/>
            <a:t> de vol. </a:t>
          </a:r>
          <a:r>
            <a:rPr lang="en-US" dirty="0" err="1" smtClean="0"/>
            <a:t>amigdalino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hipocampal</a:t>
          </a:r>
          <a:endParaRPr lang="es-MX" dirty="0"/>
        </a:p>
      </dgm:t>
    </dgm:pt>
    <dgm:pt modelId="{00FD1F94-AA1A-4CB5-9ECB-AF3B1BE99064}" type="parTrans" cxnId="{F74B3F65-C5D9-404F-9FF7-DD3863EC0A01}">
      <dgm:prSet/>
      <dgm:spPr/>
    </dgm:pt>
    <dgm:pt modelId="{6F17F695-0B72-4C12-B491-03B7B1849A70}" type="sibTrans" cxnId="{F74B3F65-C5D9-404F-9FF7-DD3863EC0A01}">
      <dgm:prSet/>
      <dgm:spPr/>
    </dgm:pt>
    <dgm:pt modelId="{AFB3C3B8-233E-45A6-824D-59AFA939DD53}">
      <dgm:prSet phldrT="[Texto]"/>
      <dgm:spPr/>
      <dgm:t>
        <a:bodyPr/>
        <a:lstStyle/>
        <a:p>
          <a:r>
            <a:rPr lang="es-MX" dirty="0" smtClean="0"/>
            <a:t>Comparte características con trastornos relacionados a estrés</a:t>
          </a:r>
          <a:endParaRPr lang="es-MX" dirty="0"/>
        </a:p>
      </dgm:t>
    </dgm:pt>
    <dgm:pt modelId="{73706EC8-CAB7-47E7-A3BE-246BA4C13362}" type="parTrans" cxnId="{C162E635-0806-413C-8626-827B689C2402}">
      <dgm:prSet/>
      <dgm:spPr/>
    </dgm:pt>
    <dgm:pt modelId="{53BBE3D6-BF45-42E5-93AD-3E9D2E77E104}" type="sibTrans" cxnId="{C162E635-0806-413C-8626-827B689C2402}">
      <dgm:prSet/>
      <dgm:spPr/>
    </dgm:pt>
    <dgm:pt modelId="{D3F24706-0ED7-42E0-ADCF-A8008BFB213B}" type="pres">
      <dgm:prSet presAssocID="{4C83B6E5-FEFB-41EE-BAD8-FB92271E44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C00DF3A-A1E6-4122-9A72-858CAA3E8ADA}" type="pres">
      <dgm:prSet presAssocID="{48E3DC1B-F671-4F2B-B32A-C425AE7E79BD}" presName="linNode" presStyleCnt="0"/>
      <dgm:spPr/>
    </dgm:pt>
    <dgm:pt modelId="{8E9D1136-3E7D-4A10-83BC-D4579D4B5F20}" type="pres">
      <dgm:prSet presAssocID="{48E3DC1B-F671-4F2B-B32A-C425AE7E79B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4BBD201-D814-4B4C-A21B-140467BADCE8}" type="pres">
      <dgm:prSet presAssocID="{48E3DC1B-F671-4F2B-B32A-C425AE7E79B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0E2B12-7E41-4067-BF4D-36E078419CBE}" type="pres">
      <dgm:prSet presAssocID="{861CC9EB-3507-4306-AB5B-271DE2B25897}" presName="sp" presStyleCnt="0"/>
      <dgm:spPr/>
    </dgm:pt>
    <dgm:pt modelId="{E815F9BE-A870-4F79-91C9-17CD6E59F63F}" type="pres">
      <dgm:prSet presAssocID="{182F5895-1BD8-4867-80D4-2E48D6A5ECF8}" presName="linNode" presStyleCnt="0"/>
      <dgm:spPr/>
    </dgm:pt>
    <dgm:pt modelId="{74906B15-0F9E-4189-9D29-5DE488DD2615}" type="pres">
      <dgm:prSet presAssocID="{182F5895-1BD8-4867-80D4-2E48D6A5ECF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B2E0595-B90E-4D80-B27F-68C2ADDC0CDB}" type="pres">
      <dgm:prSet presAssocID="{182F5895-1BD8-4867-80D4-2E48D6A5ECF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D61FFB-F3FA-44C9-B4FD-C63CBA54CCBC}" type="pres">
      <dgm:prSet presAssocID="{D046C5A8-C711-4A5D-A439-E6649B1CD498}" presName="sp" presStyleCnt="0"/>
      <dgm:spPr/>
    </dgm:pt>
    <dgm:pt modelId="{A43B085B-51A7-42DA-B648-738FE2C72847}" type="pres">
      <dgm:prSet presAssocID="{55CDFBE8-74DA-427B-AFE3-80882440257A}" presName="linNode" presStyleCnt="0"/>
      <dgm:spPr/>
    </dgm:pt>
    <dgm:pt modelId="{BE6521FD-AF10-4987-B361-ABFFF4E32854}" type="pres">
      <dgm:prSet presAssocID="{55CDFBE8-74DA-427B-AFE3-80882440257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1BA5D2-B57B-4CAD-AEC1-9DD928D8132B}" type="pres">
      <dgm:prSet presAssocID="{55CDFBE8-74DA-427B-AFE3-80882440257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C8AA20C-C375-4200-9E48-97872C8562DB}" srcId="{4C83B6E5-FEFB-41EE-BAD8-FB92271E4487}" destId="{182F5895-1BD8-4867-80D4-2E48D6A5ECF8}" srcOrd="1" destOrd="0" parTransId="{5829C19A-8E72-4599-AF96-3C278D7E629A}" sibTransId="{D046C5A8-C711-4A5D-A439-E6649B1CD498}"/>
    <dgm:cxn modelId="{33AC12D9-D481-476D-81E7-158497ED5C2C}" type="presOf" srcId="{8225D7E9-325E-4C36-B9BB-6D0BBD885DF4}" destId="{4B1BA5D2-B57B-4CAD-AEC1-9DD928D8132B}" srcOrd="0" destOrd="0" presId="urn:microsoft.com/office/officeart/2005/8/layout/vList5"/>
    <dgm:cxn modelId="{96D4C0E9-DD4D-44E6-9E41-2CC26BE94551}" type="presOf" srcId="{4186F883-FE73-4589-8675-BA5E26485B57}" destId="{6B2E0595-B90E-4D80-B27F-68C2ADDC0CDB}" srcOrd="0" destOrd="0" presId="urn:microsoft.com/office/officeart/2005/8/layout/vList5"/>
    <dgm:cxn modelId="{F74B3F65-C5D9-404F-9FF7-DD3863EC0A01}" srcId="{48E3DC1B-F671-4F2B-B32A-C425AE7E79BD}" destId="{5FF17B00-E0C7-470B-AFA5-E8FBB90D62C9}" srcOrd="2" destOrd="0" parTransId="{00FD1F94-AA1A-4CB5-9ECB-AF3B1BE99064}" sibTransId="{6F17F695-0B72-4C12-B491-03B7B1849A70}"/>
    <dgm:cxn modelId="{C46F31CE-125D-4FBA-B1F1-8018E9AA4412}" type="presOf" srcId="{9F8CDEC3-C78E-474D-B4C0-5A7F1CF138AD}" destId="{C4BBD201-D814-4B4C-A21B-140467BADCE8}" srcOrd="0" destOrd="0" presId="urn:microsoft.com/office/officeart/2005/8/layout/vList5"/>
    <dgm:cxn modelId="{1FD75649-D4F8-4035-84D9-F040700B5A04}" type="presOf" srcId="{AFB3C3B8-233E-45A6-824D-59AFA939DD53}" destId="{6B2E0595-B90E-4D80-B27F-68C2ADDC0CDB}" srcOrd="0" destOrd="2" presId="urn:microsoft.com/office/officeart/2005/8/layout/vList5"/>
    <dgm:cxn modelId="{8A16A356-56EE-4559-9F46-97A86F8B7DFA}" type="presOf" srcId="{3B2E4B6C-1948-4FBE-B73C-71A65AE20557}" destId="{6B2E0595-B90E-4D80-B27F-68C2ADDC0CDB}" srcOrd="0" destOrd="1" presId="urn:microsoft.com/office/officeart/2005/8/layout/vList5"/>
    <dgm:cxn modelId="{3D1529B2-04F6-4966-A211-4CD8BB60524B}" srcId="{182F5895-1BD8-4867-80D4-2E48D6A5ECF8}" destId="{3B2E4B6C-1948-4FBE-B73C-71A65AE20557}" srcOrd="1" destOrd="0" parTransId="{0A666A00-AF9D-4B1C-A983-D101479F808E}" sibTransId="{4F6ACD70-4037-43F6-B498-16B93611E29D}"/>
    <dgm:cxn modelId="{FFE3A431-840A-4E21-A2C1-1B12CA54D289}" type="presOf" srcId="{49F3ED7E-DD26-48E1-99B9-07CE07AC051D}" destId="{C4BBD201-D814-4B4C-A21B-140467BADCE8}" srcOrd="0" destOrd="1" presId="urn:microsoft.com/office/officeart/2005/8/layout/vList5"/>
    <dgm:cxn modelId="{2E2613D4-B94E-4351-AA62-5B28B927C9E5}" type="presOf" srcId="{5FF17B00-E0C7-470B-AFA5-E8FBB90D62C9}" destId="{C4BBD201-D814-4B4C-A21B-140467BADCE8}" srcOrd="0" destOrd="2" presId="urn:microsoft.com/office/officeart/2005/8/layout/vList5"/>
    <dgm:cxn modelId="{DD76298D-D9E5-48D2-A450-1682956D840E}" srcId="{48E3DC1B-F671-4F2B-B32A-C425AE7E79BD}" destId="{49F3ED7E-DD26-48E1-99B9-07CE07AC051D}" srcOrd="1" destOrd="0" parTransId="{031F7CC5-297C-43E5-A404-D9DCA574CD30}" sibTransId="{19299C2D-F08C-45A5-86B3-11D30AD5C555}"/>
    <dgm:cxn modelId="{A82B6BF4-A508-4AF0-A429-697358FB054A}" srcId="{4C83B6E5-FEFB-41EE-BAD8-FB92271E4487}" destId="{48E3DC1B-F671-4F2B-B32A-C425AE7E79BD}" srcOrd="0" destOrd="0" parTransId="{69BBE2F3-C030-4A94-BA7E-FE782EB83F2E}" sibTransId="{861CC9EB-3507-4306-AB5B-271DE2B25897}"/>
    <dgm:cxn modelId="{CBE3FBE1-1CB2-40A1-AE75-33C7D9891F8B}" type="presOf" srcId="{4C83B6E5-FEFB-41EE-BAD8-FB92271E4487}" destId="{D3F24706-0ED7-42E0-ADCF-A8008BFB213B}" srcOrd="0" destOrd="0" presId="urn:microsoft.com/office/officeart/2005/8/layout/vList5"/>
    <dgm:cxn modelId="{1E8DD087-D168-4A1A-8A31-99B55D383BDC}" srcId="{182F5895-1BD8-4867-80D4-2E48D6A5ECF8}" destId="{4186F883-FE73-4589-8675-BA5E26485B57}" srcOrd="0" destOrd="0" parTransId="{99AF4522-E082-4F93-BBF9-8C73D68558FB}" sibTransId="{DB6619EB-F409-47EC-AE9A-B89792495B9E}"/>
    <dgm:cxn modelId="{75F77A22-FAA3-43F0-971F-BB396866EE72}" srcId="{55CDFBE8-74DA-427B-AFE3-80882440257A}" destId="{8225D7E9-325E-4C36-B9BB-6D0BBD885DF4}" srcOrd="0" destOrd="0" parTransId="{B19EB6C5-A390-46F7-8A89-3A861FE48ECF}" sibTransId="{D3EE20DC-A338-4CC1-A94F-B4D93F5DBD48}"/>
    <dgm:cxn modelId="{F895559B-9550-4981-99B0-4E6EC6E34827}" type="presOf" srcId="{182F5895-1BD8-4867-80D4-2E48D6A5ECF8}" destId="{74906B15-0F9E-4189-9D29-5DE488DD2615}" srcOrd="0" destOrd="0" presId="urn:microsoft.com/office/officeart/2005/8/layout/vList5"/>
    <dgm:cxn modelId="{C162E635-0806-413C-8626-827B689C2402}" srcId="{182F5895-1BD8-4867-80D4-2E48D6A5ECF8}" destId="{AFB3C3B8-233E-45A6-824D-59AFA939DD53}" srcOrd="2" destOrd="0" parTransId="{73706EC8-CAB7-47E7-A3BE-246BA4C13362}" sibTransId="{53BBE3D6-BF45-42E5-93AD-3E9D2E77E104}"/>
    <dgm:cxn modelId="{D341798B-1644-4DAD-84DA-9E8A460B6EDD}" srcId="{4C83B6E5-FEFB-41EE-BAD8-FB92271E4487}" destId="{55CDFBE8-74DA-427B-AFE3-80882440257A}" srcOrd="2" destOrd="0" parTransId="{756A83A0-AC4B-44E1-980D-1556C644E08A}" sibTransId="{D47780FA-5352-4A2E-B831-72C803E6D5B7}"/>
    <dgm:cxn modelId="{0802E5F4-F338-4DC2-B2F1-B9E647E8723E}" type="presOf" srcId="{48E3DC1B-F671-4F2B-B32A-C425AE7E79BD}" destId="{8E9D1136-3E7D-4A10-83BC-D4579D4B5F20}" srcOrd="0" destOrd="0" presId="urn:microsoft.com/office/officeart/2005/8/layout/vList5"/>
    <dgm:cxn modelId="{688622FC-E795-4397-A355-7F12B53D48A9}" srcId="{48E3DC1B-F671-4F2B-B32A-C425AE7E79BD}" destId="{9F8CDEC3-C78E-474D-B4C0-5A7F1CF138AD}" srcOrd="0" destOrd="0" parTransId="{28BA1460-6016-4BD8-A0D8-B7290901B5FA}" sibTransId="{627557BB-44A7-4AB5-A7C8-39FF9B64D8B8}"/>
    <dgm:cxn modelId="{C244F822-11E0-4A32-BE0F-422427CD5477}" type="presOf" srcId="{55CDFBE8-74DA-427B-AFE3-80882440257A}" destId="{BE6521FD-AF10-4987-B361-ABFFF4E32854}" srcOrd="0" destOrd="0" presId="urn:microsoft.com/office/officeart/2005/8/layout/vList5"/>
    <dgm:cxn modelId="{52D18A62-13CD-42F6-B465-A5F046F5CBA6}" type="presParOf" srcId="{D3F24706-0ED7-42E0-ADCF-A8008BFB213B}" destId="{9C00DF3A-A1E6-4122-9A72-858CAA3E8ADA}" srcOrd="0" destOrd="0" presId="urn:microsoft.com/office/officeart/2005/8/layout/vList5"/>
    <dgm:cxn modelId="{EC3CA2BB-DA51-4E3F-9BA1-6345F693D650}" type="presParOf" srcId="{9C00DF3A-A1E6-4122-9A72-858CAA3E8ADA}" destId="{8E9D1136-3E7D-4A10-83BC-D4579D4B5F20}" srcOrd="0" destOrd="0" presId="urn:microsoft.com/office/officeart/2005/8/layout/vList5"/>
    <dgm:cxn modelId="{640E7920-D2BC-4D32-8FC6-C5985F3A8FB4}" type="presParOf" srcId="{9C00DF3A-A1E6-4122-9A72-858CAA3E8ADA}" destId="{C4BBD201-D814-4B4C-A21B-140467BADCE8}" srcOrd="1" destOrd="0" presId="urn:microsoft.com/office/officeart/2005/8/layout/vList5"/>
    <dgm:cxn modelId="{22FC1818-E5CD-4824-8ED9-43225AB3DC4F}" type="presParOf" srcId="{D3F24706-0ED7-42E0-ADCF-A8008BFB213B}" destId="{9E0E2B12-7E41-4067-BF4D-36E078419CBE}" srcOrd="1" destOrd="0" presId="urn:microsoft.com/office/officeart/2005/8/layout/vList5"/>
    <dgm:cxn modelId="{14929DF0-E8B1-4FDF-AD29-45E12EF965C3}" type="presParOf" srcId="{D3F24706-0ED7-42E0-ADCF-A8008BFB213B}" destId="{E815F9BE-A870-4F79-91C9-17CD6E59F63F}" srcOrd="2" destOrd="0" presId="urn:microsoft.com/office/officeart/2005/8/layout/vList5"/>
    <dgm:cxn modelId="{201E1066-C069-4D42-B109-BE03F714EE92}" type="presParOf" srcId="{E815F9BE-A870-4F79-91C9-17CD6E59F63F}" destId="{74906B15-0F9E-4189-9D29-5DE488DD2615}" srcOrd="0" destOrd="0" presId="urn:microsoft.com/office/officeart/2005/8/layout/vList5"/>
    <dgm:cxn modelId="{9D75E0EC-A1CB-4A86-98A9-CD017F836FF2}" type="presParOf" srcId="{E815F9BE-A870-4F79-91C9-17CD6E59F63F}" destId="{6B2E0595-B90E-4D80-B27F-68C2ADDC0CDB}" srcOrd="1" destOrd="0" presId="urn:microsoft.com/office/officeart/2005/8/layout/vList5"/>
    <dgm:cxn modelId="{B4BE4C65-8BB2-46C2-A305-ECB80A99B228}" type="presParOf" srcId="{D3F24706-0ED7-42E0-ADCF-A8008BFB213B}" destId="{34D61FFB-F3FA-44C9-B4FD-C63CBA54CCBC}" srcOrd="3" destOrd="0" presId="urn:microsoft.com/office/officeart/2005/8/layout/vList5"/>
    <dgm:cxn modelId="{66FE2A49-5F69-4E9B-AD0B-437EEEC38D50}" type="presParOf" srcId="{D3F24706-0ED7-42E0-ADCF-A8008BFB213B}" destId="{A43B085B-51A7-42DA-B648-738FE2C72847}" srcOrd="4" destOrd="0" presId="urn:microsoft.com/office/officeart/2005/8/layout/vList5"/>
    <dgm:cxn modelId="{04DEA69E-3A35-45E3-A059-E79A2BD20DEA}" type="presParOf" srcId="{A43B085B-51A7-42DA-B648-738FE2C72847}" destId="{BE6521FD-AF10-4987-B361-ABFFF4E32854}" srcOrd="0" destOrd="0" presId="urn:microsoft.com/office/officeart/2005/8/layout/vList5"/>
    <dgm:cxn modelId="{8AF2C9BA-22A2-408D-AE1A-AA8FF5CFE55C}" type="presParOf" srcId="{A43B085B-51A7-42DA-B648-738FE2C72847}" destId="{4B1BA5D2-B57B-4CAD-AEC1-9DD928D813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DEB4F8-DCD4-41C6-ADE4-512651F9FAE3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</dgm:pt>
    <dgm:pt modelId="{3DDEC5A1-CFE2-451A-88F9-D26BC1AD0C76}">
      <dgm:prSet phldrT="[Texto]"/>
      <dgm:spPr/>
      <dgm:t>
        <a:bodyPr/>
        <a:lstStyle/>
        <a:p>
          <a:r>
            <a:rPr lang="es-MX" smtClean="0"/>
            <a:t>Hipocampo</a:t>
          </a:r>
          <a:endParaRPr lang="es-MX" dirty="0"/>
        </a:p>
      </dgm:t>
    </dgm:pt>
    <dgm:pt modelId="{56F3E4E4-7930-4BFA-B117-26DF07AD82FE}" type="parTrans" cxnId="{62868AD2-545F-4751-AFE1-E2B3E7F72408}">
      <dgm:prSet/>
      <dgm:spPr/>
      <dgm:t>
        <a:bodyPr/>
        <a:lstStyle/>
        <a:p>
          <a:endParaRPr lang="es-MX"/>
        </a:p>
      </dgm:t>
    </dgm:pt>
    <dgm:pt modelId="{40BB3E0B-52CB-4DAE-B2DA-145CF19052B0}" type="sibTrans" cxnId="{62868AD2-545F-4751-AFE1-E2B3E7F72408}">
      <dgm:prSet/>
      <dgm:spPr/>
      <dgm:t>
        <a:bodyPr/>
        <a:lstStyle/>
        <a:p>
          <a:endParaRPr lang="es-MX"/>
        </a:p>
      </dgm:t>
    </dgm:pt>
    <dgm:pt modelId="{97A053A0-651C-4E69-9F3D-038F5D329E0A}">
      <dgm:prSet phldrT="[Texto]"/>
      <dgm:spPr/>
      <dgm:t>
        <a:bodyPr/>
        <a:lstStyle/>
        <a:p>
          <a:r>
            <a:rPr lang="es-MX" dirty="0" smtClean="0"/>
            <a:t>exposición prolongada a glucocorticoides</a:t>
          </a:r>
          <a:endParaRPr lang="es-MX" dirty="0"/>
        </a:p>
      </dgm:t>
    </dgm:pt>
    <dgm:pt modelId="{4DADB902-B7B7-427B-AA94-3625971E4E1E}" type="parTrans" cxnId="{A8BA7AF9-05CF-4000-B0BC-2CCE40905972}">
      <dgm:prSet/>
      <dgm:spPr/>
      <dgm:t>
        <a:bodyPr/>
        <a:lstStyle/>
        <a:p>
          <a:endParaRPr lang="es-MX"/>
        </a:p>
      </dgm:t>
    </dgm:pt>
    <dgm:pt modelId="{111B0C4A-54CF-4BDB-A569-344C07CCE71C}" type="sibTrans" cxnId="{A8BA7AF9-05CF-4000-B0BC-2CCE40905972}">
      <dgm:prSet/>
      <dgm:spPr/>
      <dgm:t>
        <a:bodyPr/>
        <a:lstStyle/>
        <a:p>
          <a:endParaRPr lang="es-MX"/>
        </a:p>
      </dgm:t>
    </dgm:pt>
    <dgm:pt modelId="{2A80762C-E1BB-46BD-AEC3-FC796BD007FC}">
      <dgm:prSet phldrT="[Texto]"/>
      <dgm:spPr/>
      <dgm:t>
        <a:bodyPr/>
        <a:lstStyle/>
        <a:p>
          <a:r>
            <a:rPr lang="es-MX" dirty="0" smtClean="0"/>
            <a:t>Menor volumen del hipocampo en el TDI</a:t>
          </a:r>
          <a:endParaRPr lang="es-MX" dirty="0"/>
        </a:p>
      </dgm:t>
    </dgm:pt>
    <dgm:pt modelId="{9FA671EF-63D7-4B00-966A-EF0F2437839F}" type="parTrans" cxnId="{484030BA-8961-46E8-9F63-D940C50B6794}">
      <dgm:prSet/>
      <dgm:spPr/>
      <dgm:t>
        <a:bodyPr/>
        <a:lstStyle/>
        <a:p>
          <a:endParaRPr lang="es-MX"/>
        </a:p>
      </dgm:t>
    </dgm:pt>
    <dgm:pt modelId="{1430D3B7-1FAB-4590-ABCC-38F15CD58141}" type="sibTrans" cxnId="{484030BA-8961-46E8-9F63-D940C50B6794}">
      <dgm:prSet/>
      <dgm:spPr>
        <a:solidFill>
          <a:srgbClr val="FFC000"/>
        </a:solidFill>
      </dgm:spPr>
      <dgm:t>
        <a:bodyPr/>
        <a:lstStyle/>
        <a:p>
          <a:endParaRPr lang="es-MX"/>
        </a:p>
      </dgm:t>
    </dgm:pt>
    <dgm:pt modelId="{F7AEB7F4-39BE-403F-A246-3B0DEAA8F3A9}">
      <dgm:prSet phldrT="[Texto]"/>
      <dgm:spPr/>
      <dgm:t>
        <a:bodyPr/>
        <a:lstStyle/>
        <a:p>
          <a:r>
            <a:rPr lang="es-MX" dirty="0" smtClean="0"/>
            <a:t>se liberan durante las experiencias estresantes</a:t>
          </a:r>
          <a:endParaRPr lang="es-MX" dirty="0"/>
        </a:p>
      </dgm:t>
    </dgm:pt>
    <dgm:pt modelId="{28117916-1EFC-4BA7-9F95-D80F70C9E0A7}" type="parTrans" cxnId="{F5081740-CC21-48B6-8380-98F78DAFEE9E}">
      <dgm:prSet/>
      <dgm:spPr/>
      <dgm:t>
        <a:bodyPr/>
        <a:lstStyle/>
        <a:p>
          <a:endParaRPr lang="es-MX"/>
        </a:p>
      </dgm:t>
    </dgm:pt>
    <dgm:pt modelId="{351B41F3-8DF4-4260-B545-EE4FE9858EE1}" type="sibTrans" cxnId="{F5081740-CC21-48B6-8380-98F78DAFEE9E}">
      <dgm:prSet/>
      <dgm:spPr/>
      <dgm:t>
        <a:bodyPr/>
        <a:lstStyle/>
        <a:p>
          <a:endParaRPr lang="es-MX"/>
        </a:p>
      </dgm:t>
    </dgm:pt>
    <dgm:pt modelId="{A415A1CE-2333-4E89-B9E9-E0CB621C8E78}">
      <dgm:prSet phldrT="[Texto]"/>
      <dgm:spPr/>
      <dgm:t>
        <a:bodyPr/>
        <a:lstStyle/>
        <a:p>
          <a:r>
            <a:rPr lang="es-MX" smtClean="0"/>
            <a:t>atrofia </a:t>
          </a:r>
          <a:r>
            <a:rPr lang="es-MX" dirty="0" smtClean="0"/>
            <a:t>progresiva del hipocampo</a:t>
          </a:r>
          <a:endParaRPr lang="es-MX" dirty="0"/>
        </a:p>
      </dgm:t>
    </dgm:pt>
    <dgm:pt modelId="{C063A99A-F5D3-4A91-8C0D-5C8D5B251E24}" type="parTrans" cxnId="{355737AF-8A10-4C08-B331-B86D2C500420}">
      <dgm:prSet/>
      <dgm:spPr/>
      <dgm:t>
        <a:bodyPr/>
        <a:lstStyle/>
        <a:p>
          <a:endParaRPr lang="es-MX"/>
        </a:p>
      </dgm:t>
    </dgm:pt>
    <dgm:pt modelId="{9C057F7E-F1B8-4650-A6FD-9B6A4C809213}" type="sibTrans" cxnId="{355737AF-8A10-4C08-B331-B86D2C500420}">
      <dgm:prSet/>
      <dgm:spPr/>
      <dgm:t>
        <a:bodyPr/>
        <a:lstStyle/>
        <a:p>
          <a:endParaRPr lang="es-MX"/>
        </a:p>
      </dgm:t>
    </dgm:pt>
    <dgm:pt modelId="{54A5A8DC-7F38-4ED9-A4C9-2FAE44B2F38D}">
      <dgm:prSet phldrT="[Texto]"/>
      <dgm:spPr/>
      <dgm:t>
        <a:bodyPr/>
        <a:lstStyle/>
        <a:p>
          <a:r>
            <a:rPr lang="es-MX" dirty="0" smtClean="0"/>
            <a:t>Órgano diana de glucocorticoides</a:t>
          </a:r>
          <a:endParaRPr lang="es-MX" dirty="0"/>
        </a:p>
      </dgm:t>
    </dgm:pt>
    <dgm:pt modelId="{6721EF66-431E-4359-B763-02589B7E219A}" type="sibTrans" cxnId="{4729B59D-F040-4BCD-A7AE-CD23DC6BD4A6}">
      <dgm:prSet/>
      <dgm:spPr/>
      <dgm:t>
        <a:bodyPr/>
        <a:lstStyle/>
        <a:p>
          <a:endParaRPr lang="es-MX"/>
        </a:p>
      </dgm:t>
    </dgm:pt>
    <dgm:pt modelId="{1CC378C0-C47A-4023-AAED-8C671ED4B049}" type="parTrans" cxnId="{4729B59D-F040-4BCD-A7AE-CD23DC6BD4A6}">
      <dgm:prSet/>
      <dgm:spPr/>
      <dgm:t>
        <a:bodyPr/>
        <a:lstStyle/>
        <a:p>
          <a:endParaRPr lang="es-MX"/>
        </a:p>
      </dgm:t>
    </dgm:pt>
    <dgm:pt modelId="{DBACBD99-0F90-49C3-8262-E5D57131E230}">
      <dgm:prSet phldrT="[Texto]"/>
      <dgm:spPr/>
      <dgm:t>
        <a:bodyPr/>
        <a:lstStyle/>
        <a:p>
          <a:r>
            <a:rPr lang="en-US" smtClean="0"/>
            <a:t>El estrés no provoca daño hipocampal</a:t>
          </a:r>
          <a:endParaRPr lang="es-MX" dirty="0"/>
        </a:p>
      </dgm:t>
    </dgm:pt>
    <dgm:pt modelId="{296166E2-6CF1-4755-B5EE-37CD94674964}" type="parTrans" cxnId="{A22C5A55-7123-442C-884F-3D22298467FA}">
      <dgm:prSet/>
      <dgm:spPr/>
      <dgm:t>
        <a:bodyPr/>
        <a:lstStyle/>
        <a:p>
          <a:endParaRPr lang="es-MX"/>
        </a:p>
      </dgm:t>
    </dgm:pt>
    <dgm:pt modelId="{C0A4D10C-CDC8-44B0-BF8E-53E1E8F4C1CD}" type="sibTrans" cxnId="{A22C5A55-7123-442C-884F-3D22298467FA}">
      <dgm:prSet/>
      <dgm:spPr/>
      <dgm:t>
        <a:bodyPr/>
        <a:lstStyle/>
        <a:p>
          <a:endParaRPr lang="es-MX"/>
        </a:p>
      </dgm:t>
    </dgm:pt>
    <dgm:pt modelId="{7BD5170D-065B-4C67-8FBC-ED71A5D0AD47}">
      <dgm:prSet phldrT="[Texto]"/>
      <dgm:spPr/>
      <dgm:t>
        <a:bodyPr/>
        <a:lstStyle/>
        <a:p>
          <a:r>
            <a:rPr lang="en-US" dirty="0" err="1" smtClean="0"/>
            <a:t>Individuos</a:t>
          </a:r>
          <a:r>
            <a:rPr lang="en-US" dirty="0" smtClean="0"/>
            <a:t> con vol. </a:t>
          </a:r>
          <a:r>
            <a:rPr lang="en-US" dirty="0" err="1" smtClean="0"/>
            <a:t>hipocampal</a:t>
          </a:r>
          <a:r>
            <a:rPr lang="en-US" dirty="0" smtClean="0"/>
            <a:t> </a:t>
          </a:r>
          <a:r>
            <a:rPr lang="en-US" dirty="0" err="1" smtClean="0"/>
            <a:t>menor</a:t>
          </a:r>
          <a:endParaRPr lang="es-MX" dirty="0"/>
        </a:p>
      </dgm:t>
    </dgm:pt>
    <dgm:pt modelId="{6D61A10D-EF4D-4B08-B3BF-FC9C24698D90}" type="parTrans" cxnId="{A3EB611E-77AA-4921-865D-666B26904961}">
      <dgm:prSet/>
      <dgm:spPr/>
      <dgm:t>
        <a:bodyPr/>
        <a:lstStyle/>
        <a:p>
          <a:endParaRPr lang="es-MX"/>
        </a:p>
      </dgm:t>
    </dgm:pt>
    <dgm:pt modelId="{537CD980-1658-4F8E-A205-62888F7FD0EB}" type="sibTrans" cxnId="{A3EB611E-77AA-4921-865D-666B26904961}">
      <dgm:prSet/>
      <dgm:spPr/>
      <dgm:t>
        <a:bodyPr/>
        <a:lstStyle/>
        <a:p>
          <a:endParaRPr lang="es-MX"/>
        </a:p>
      </dgm:t>
    </dgm:pt>
    <dgm:pt modelId="{E0BB63D5-B09E-4F46-95B0-31E9127D8D3C}">
      <dgm:prSet phldrT="[Texto]"/>
      <dgm:spPr/>
      <dgm:t>
        <a:bodyPr/>
        <a:lstStyle/>
        <a:p>
          <a:r>
            <a:rPr lang="en-US" dirty="0" smtClean="0"/>
            <a:t>Mayor </a:t>
          </a:r>
          <a:r>
            <a:rPr lang="en-US" dirty="0" err="1" smtClean="0"/>
            <a:t>riesgo</a:t>
          </a:r>
          <a:r>
            <a:rPr lang="en-US" dirty="0" smtClean="0"/>
            <a:t> de </a:t>
          </a:r>
          <a:r>
            <a:rPr lang="en-US" dirty="0" err="1" smtClean="0"/>
            <a:t>desarrollar</a:t>
          </a:r>
          <a:r>
            <a:rPr lang="en-US" dirty="0" smtClean="0"/>
            <a:t> PTSD</a:t>
          </a:r>
          <a:endParaRPr lang="es-MX" dirty="0"/>
        </a:p>
      </dgm:t>
    </dgm:pt>
    <dgm:pt modelId="{2D00796B-8002-4D0E-8266-5EFEF3D4F09A}" type="parTrans" cxnId="{3D0CF873-9D07-40E2-A5AB-336B81049498}">
      <dgm:prSet/>
      <dgm:spPr/>
      <dgm:t>
        <a:bodyPr/>
        <a:lstStyle/>
        <a:p>
          <a:endParaRPr lang="es-MX"/>
        </a:p>
      </dgm:t>
    </dgm:pt>
    <dgm:pt modelId="{5DBCA5A4-F5D4-4761-9F23-0A63A3717C65}" type="sibTrans" cxnId="{3D0CF873-9D07-40E2-A5AB-336B81049498}">
      <dgm:prSet/>
      <dgm:spPr/>
      <dgm:t>
        <a:bodyPr/>
        <a:lstStyle/>
        <a:p>
          <a:endParaRPr lang="es-MX"/>
        </a:p>
      </dgm:t>
    </dgm:pt>
    <dgm:pt modelId="{59AAF4F4-E984-4ABF-842E-2B21552C0F88}">
      <dgm:prSet phldrT="[Texto]"/>
      <dgm:spPr/>
      <dgm:t>
        <a:bodyPr/>
        <a:lstStyle/>
        <a:p>
          <a:r>
            <a:rPr lang="en-US" dirty="0" smtClean="0"/>
            <a:t>A mayor </a:t>
          </a:r>
          <a:r>
            <a:rPr lang="en-US" dirty="0" err="1" smtClean="0"/>
            <a:t>volumen</a:t>
          </a:r>
          <a:r>
            <a:rPr lang="en-US" dirty="0" smtClean="0"/>
            <a:t> </a:t>
          </a:r>
          <a:r>
            <a:rPr lang="en-US" dirty="0" err="1" smtClean="0"/>
            <a:t>hipocampal</a:t>
          </a:r>
          <a:endParaRPr lang="es-MX" dirty="0"/>
        </a:p>
      </dgm:t>
    </dgm:pt>
    <dgm:pt modelId="{420F5AB1-E225-4A67-B3B3-62F72E18A7EB}" type="parTrans" cxnId="{B525D1A4-93C9-4FFB-A83A-3E6BDF888D30}">
      <dgm:prSet/>
      <dgm:spPr/>
      <dgm:t>
        <a:bodyPr/>
        <a:lstStyle/>
        <a:p>
          <a:endParaRPr lang="es-MX"/>
        </a:p>
      </dgm:t>
    </dgm:pt>
    <dgm:pt modelId="{00F927D6-9FE4-4D1C-9714-E4DFC19D5FE8}" type="sibTrans" cxnId="{B525D1A4-93C9-4FFB-A83A-3E6BDF888D30}">
      <dgm:prSet/>
      <dgm:spPr/>
      <dgm:t>
        <a:bodyPr/>
        <a:lstStyle/>
        <a:p>
          <a:endParaRPr lang="es-MX"/>
        </a:p>
      </dgm:t>
    </dgm:pt>
    <dgm:pt modelId="{0B3A3E58-5951-49CD-B124-4375280B26B0}">
      <dgm:prSet phldrT="[Texto]"/>
      <dgm:spPr/>
      <dgm:t>
        <a:bodyPr/>
        <a:lstStyle/>
        <a:p>
          <a:r>
            <a:rPr lang="en-US" dirty="0" err="1" smtClean="0"/>
            <a:t>Más</a:t>
          </a:r>
          <a:r>
            <a:rPr lang="en-US" dirty="0" smtClean="0"/>
            <a:t> </a:t>
          </a:r>
          <a:r>
            <a:rPr lang="en-US" dirty="0" err="1" smtClean="0"/>
            <a:t>protección</a:t>
          </a:r>
          <a:r>
            <a:rPr lang="en-US" dirty="0" smtClean="0"/>
            <a:t> ante un trauma </a:t>
          </a:r>
          <a:r>
            <a:rPr lang="en-US" dirty="0" err="1" smtClean="0"/>
            <a:t>temprano</a:t>
          </a:r>
          <a:endParaRPr lang="es-MX" dirty="0"/>
        </a:p>
      </dgm:t>
    </dgm:pt>
    <dgm:pt modelId="{4626D2C4-91AD-48DB-BFFE-7C97B7BF31E4}" type="parTrans" cxnId="{AA6F4A13-B1AD-4383-981F-6D810ACBC4E9}">
      <dgm:prSet/>
      <dgm:spPr/>
      <dgm:t>
        <a:bodyPr/>
        <a:lstStyle/>
        <a:p>
          <a:endParaRPr lang="es-MX"/>
        </a:p>
      </dgm:t>
    </dgm:pt>
    <dgm:pt modelId="{034CAAA3-5119-4E5C-92EE-0D59B40636DC}" type="sibTrans" cxnId="{AA6F4A13-B1AD-4383-981F-6D810ACBC4E9}">
      <dgm:prSet/>
      <dgm:spPr/>
      <dgm:t>
        <a:bodyPr/>
        <a:lstStyle/>
        <a:p>
          <a:endParaRPr lang="es-MX"/>
        </a:p>
      </dgm:t>
    </dgm:pt>
    <dgm:pt modelId="{D04071C2-B502-4DDA-A290-B0784AE25932}" type="pres">
      <dgm:prSet presAssocID="{E6DEB4F8-DCD4-41C6-ADE4-512651F9FAE3}" presName="diagram" presStyleCnt="0">
        <dgm:presLayoutVars>
          <dgm:dir/>
          <dgm:resizeHandles val="exact"/>
        </dgm:presLayoutVars>
      </dgm:prSet>
      <dgm:spPr/>
    </dgm:pt>
    <dgm:pt modelId="{6920D522-1108-4A3B-9C05-91C7371B51E1}" type="pres">
      <dgm:prSet presAssocID="{3DDEC5A1-CFE2-451A-88F9-D26BC1AD0C76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D080FE0-C3A6-4E46-9FD6-CB5F59945DE0}" type="pres">
      <dgm:prSet presAssocID="{40BB3E0B-52CB-4DAE-B2DA-145CF19052B0}" presName="sibTrans" presStyleLbl="sibTrans2D1" presStyleIdx="0" presStyleCnt="10"/>
      <dgm:spPr/>
      <dgm:t>
        <a:bodyPr/>
        <a:lstStyle/>
        <a:p>
          <a:endParaRPr lang="es-MX"/>
        </a:p>
      </dgm:t>
    </dgm:pt>
    <dgm:pt modelId="{D5A7C868-04E0-4A57-BD3C-20CF57CDDF32}" type="pres">
      <dgm:prSet presAssocID="{40BB3E0B-52CB-4DAE-B2DA-145CF19052B0}" presName="connectorText" presStyleLbl="sibTrans2D1" presStyleIdx="0" presStyleCnt="10"/>
      <dgm:spPr/>
      <dgm:t>
        <a:bodyPr/>
        <a:lstStyle/>
        <a:p>
          <a:endParaRPr lang="es-MX"/>
        </a:p>
      </dgm:t>
    </dgm:pt>
    <dgm:pt modelId="{A0F67394-2FA2-4725-B5EB-66BDD1FED63D}" type="pres">
      <dgm:prSet presAssocID="{54A5A8DC-7F38-4ED9-A4C9-2FAE44B2F38D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479BF4-37C0-4F76-9A1E-479745F1E883}" type="pres">
      <dgm:prSet presAssocID="{6721EF66-431E-4359-B763-02589B7E219A}" presName="sibTrans" presStyleLbl="sibTrans2D1" presStyleIdx="1" presStyleCnt="10"/>
      <dgm:spPr/>
      <dgm:t>
        <a:bodyPr/>
        <a:lstStyle/>
        <a:p>
          <a:endParaRPr lang="es-MX"/>
        </a:p>
      </dgm:t>
    </dgm:pt>
    <dgm:pt modelId="{E3772747-41D5-4CC3-9C21-8CFE828356FD}" type="pres">
      <dgm:prSet presAssocID="{6721EF66-431E-4359-B763-02589B7E219A}" presName="connectorText" presStyleLbl="sibTrans2D1" presStyleIdx="1" presStyleCnt="10"/>
      <dgm:spPr/>
      <dgm:t>
        <a:bodyPr/>
        <a:lstStyle/>
        <a:p>
          <a:endParaRPr lang="es-MX"/>
        </a:p>
      </dgm:t>
    </dgm:pt>
    <dgm:pt modelId="{BB04A85B-111E-42CE-A37B-7E11AE24A640}" type="pres">
      <dgm:prSet presAssocID="{F7AEB7F4-39BE-403F-A246-3B0DEAA8F3A9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0B200D6-AC1A-466E-A229-031DFBD500BA}" type="pres">
      <dgm:prSet presAssocID="{351B41F3-8DF4-4260-B545-EE4FE9858EE1}" presName="sibTrans" presStyleLbl="sibTrans2D1" presStyleIdx="2" presStyleCnt="10"/>
      <dgm:spPr/>
      <dgm:t>
        <a:bodyPr/>
        <a:lstStyle/>
        <a:p>
          <a:endParaRPr lang="es-MX"/>
        </a:p>
      </dgm:t>
    </dgm:pt>
    <dgm:pt modelId="{A96702F8-34A3-46A2-B303-C5F925F5E555}" type="pres">
      <dgm:prSet presAssocID="{351B41F3-8DF4-4260-B545-EE4FE9858EE1}" presName="connectorText" presStyleLbl="sibTrans2D1" presStyleIdx="2" presStyleCnt="10"/>
      <dgm:spPr/>
      <dgm:t>
        <a:bodyPr/>
        <a:lstStyle/>
        <a:p>
          <a:endParaRPr lang="es-MX"/>
        </a:p>
      </dgm:t>
    </dgm:pt>
    <dgm:pt modelId="{E8359132-E076-48CB-8321-EFCDE80BF293}" type="pres">
      <dgm:prSet presAssocID="{97A053A0-651C-4E69-9F3D-038F5D329E0A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C4A43EE-5578-4850-A88E-96893E9974CA}" type="pres">
      <dgm:prSet presAssocID="{111B0C4A-54CF-4BDB-A569-344C07CCE71C}" presName="sibTrans" presStyleLbl="sibTrans2D1" presStyleIdx="3" presStyleCnt="10"/>
      <dgm:spPr/>
      <dgm:t>
        <a:bodyPr/>
        <a:lstStyle/>
        <a:p>
          <a:endParaRPr lang="es-MX"/>
        </a:p>
      </dgm:t>
    </dgm:pt>
    <dgm:pt modelId="{2F3CF722-7C86-45B1-9960-9CA4DE77D1C4}" type="pres">
      <dgm:prSet presAssocID="{111B0C4A-54CF-4BDB-A569-344C07CCE71C}" presName="connectorText" presStyleLbl="sibTrans2D1" presStyleIdx="3" presStyleCnt="10"/>
      <dgm:spPr/>
      <dgm:t>
        <a:bodyPr/>
        <a:lstStyle/>
        <a:p>
          <a:endParaRPr lang="es-MX"/>
        </a:p>
      </dgm:t>
    </dgm:pt>
    <dgm:pt modelId="{256E0D4E-C765-4425-84FA-E81DB8EEC8D1}" type="pres">
      <dgm:prSet presAssocID="{A415A1CE-2333-4E89-B9E9-E0CB621C8E78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5BB75BE-88BC-483F-8838-CB9C708C206F}" type="pres">
      <dgm:prSet presAssocID="{9C057F7E-F1B8-4650-A6FD-9B6A4C809213}" presName="sibTrans" presStyleLbl="sibTrans2D1" presStyleIdx="4" presStyleCnt="10"/>
      <dgm:spPr/>
      <dgm:t>
        <a:bodyPr/>
        <a:lstStyle/>
        <a:p>
          <a:endParaRPr lang="es-MX"/>
        </a:p>
      </dgm:t>
    </dgm:pt>
    <dgm:pt modelId="{FF533718-62C0-465B-BE6B-2A2CEBBBB940}" type="pres">
      <dgm:prSet presAssocID="{9C057F7E-F1B8-4650-A6FD-9B6A4C809213}" presName="connectorText" presStyleLbl="sibTrans2D1" presStyleIdx="4" presStyleCnt="10"/>
      <dgm:spPr/>
      <dgm:t>
        <a:bodyPr/>
        <a:lstStyle/>
        <a:p>
          <a:endParaRPr lang="es-MX"/>
        </a:p>
      </dgm:t>
    </dgm:pt>
    <dgm:pt modelId="{C231F42F-4645-4AE4-95CD-2FC8B38697B6}" type="pres">
      <dgm:prSet presAssocID="{2A80762C-E1BB-46BD-AEC3-FC796BD007FC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E4A34A5-6A81-428E-BD2E-1BA6465D83D1}" type="pres">
      <dgm:prSet presAssocID="{1430D3B7-1FAB-4590-ABCC-38F15CD58141}" presName="sibTrans" presStyleLbl="sibTrans2D1" presStyleIdx="5" presStyleCnt="10" custAng="11988379" custScaleX="277634" custScaleY="319554"/>
      <dgm:spPr>
        <a:prstGeom prst="lightningBolt">
          <a:avLst/>
        </a:prstGeom>
      </dgm:spPr>
      <dgm:t>
        <a:bodyPr/>
        <a:lstStyle/>
        <a:p>
          <a:endParaRPr lang="es-MX"/>
        </a:p>
      </dgm:t>
    </dgm:pt>
    <dgm:pt modelId="{C34B2044-F6FF-4276-A284-B0B1081ABDE2}" type="pres">
      <dgm:prSet presAssocID="{1430D3B7-1FAB-4590-ABCC-38F15CD58141}" presName="connectorText" presStyleLbl="sibTrans2D1" presStyleIdx="5" presStyleCnt="10"/>
      <dgm:spPr/>
      <dgm:t>
        <a:bodyPr/>
        <a:lstStyle/>
        <a:p>
          <a:endParaRPr lang="es-MX"/>
        </a:p>
      </dgm:t>
    </dgm:pt>
    <dgm:pt modelId="{C94F8461-4CCA-414D-827E-6F09207BE12E}" type="pres">
      <dgm:prSet presAssocID="{DBACBD99-0F90-49C3-8262-E5D57131E230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0958C53-8B53-4865-B5E5-1CFB5B64ECAC}" type="pres">
      <dgm:prSet presAssocID="{C0A4D10C-CDC8-44B0-BF8E-53E1E8F4C1CD}" presName="sibTrans" presStyleLbl="sibTrans2D1" presStyleIdx="6" presStyleCnt="10"/>
      <dgm:spPr/>
      <dgm:t>
        <a:bodyPr/>
        <a:lstStyle/>
        <a:p>
          <a:endParaRPr lang="es-MX"/>
        </a:p>
      </dgm:t>
    </dgm:pt>
    <dgm:pt modelId="{58811F1C-07CD-4100-AA29-2578C6E60AE9}" type="pres">
      <dgm:prSet presAssocID="{C0A4D10C-CDC8-44B0-BF8E-53E1E8F4C1CD}" presName="connectorText" presStyleLbl="sibTrans2D1" presStyleIdx="6" presStyleCnt="10"/>
      <dgm:spPr/>
      <dgm:t>
        <a:bodyPr/>
        <a:lstStyle/>
        <a:p>
          <a:endParaRPr lang="es-MX"/>
        </a:p>
      </dgm:t>
    </dgm:pt>
    <dgm:pt modelId="{395C1052-0271-4F47-9321-6B0F80DD18D9}" type="pres">
      <dgm:prSet presAssocID="{7BD5170D-065B-4C67-8FBC-ED71A5D0AD47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33735DB-89D8-4D32-84E8-91324EEF92C0}" type="pres">
      <dgm:prSet presAssocID="{537CD980-1658-4F8E-A205-62888F7FD0EB}" presName="sibTrans" presStyleLbl="sibTrans2D1" presStyleIdx="7" presStyleCnt="10"/>
      <dgm:spPr/>
      <dgm:t>
        <a:bodyPr/>
        <a:lstStyle/>
        <a:p>
          <a:endParaRPr lang="es-MX"/>
        </a:p>
      </dgm:t>
    </dgm:pt>
    <dgm:pt modelId="{7BBA6CA0-922E-4CDA-8429-44BF82EB46F3}" type="pres">
      <dgm:prSet presAssocID="{537CD980-1658-4F8E-A205-62888F7FD0EB}" presName="connectorText" presStyleLbl="sibTrans2D1" presStyleIdx="7" presStyleCnt="10"/>
      <dgm:spPr/>
      <dgm:t>
        <a:bodyPr/>
        <a:lstStyle/>
        <a:p>
          <a:endParaRPr lang="es-MX"/>
        </a:p>
      </dgm:t>
    </dgm:pt>
    <dgm:pt modelId="{34EF9CFF-2A0F-4129-9E25-DB16FE5B66E2}" type="pres">
      <dgm:prSet presAssocID="{E0BB63D5-B09E-4F46-95B0-31E9127D8D3C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239475-CF3F-4E91-A22A-E092E926BB9B}" type="pres">
      <dgm:prSet presAssocID="{5DBCA5A4-F5D4-4761-9F23-0A63A3717C65}" presName="sibTrans" presStyleLbl="sibTrans2D1" presStyleIdx="8" presStyleCnt="10"/>
      <dgm:spPr/>
      <dgm:t>
        <a:bodyPr/>
        <a:lstStyle/>
        <a:p>
          <a:endParaRPr lang="es-MX"/>
        </a:p>
      </dgm:t>
    </dgm:pt>
    <dgm:pt modelId="{B4A729DA-D598-45FF-87EC-30B9926E0E6C}" type="pres">
      <dgm:prSet presAssocID="{5DBCA5A4-F5D4-4761-9F23-0A63A3717C65}" presName="connectorText" presStyleLbl="sibTrans2D1" presStyleIdx="8" presStyleCnt="10"/>
      <dgm:spPr/>
      <dgm:t>
        <a:bodyPr/>
        <a:lstStyle/>
        <a:p>
          <a:endParaRPr lang="es-MX"/>
        </a:p>
      </dgm:t>
    </dgm:pt>
    <dgm:pt modelId="{C9A4BB14-6C9E-4578-8B33-FE78362CFFF7}" type="pres">
      <dgm:prSet presAssocID="{59AAF4F4-E984-4ABF-842E-2B21552C0F88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9767D67-AACA-40E9-90ED-580BF84E985A}" type="pres">
      <dgm:prSet presAssocID="{00F927D6-9FE4-4D1C-9714-E4DFC19D5FE8}" presName="sibTrans" presStyleLbl="sibTrans2D1" presStyleIdx="9" presStyleCnt="10"/>
      <dgm:spPr/>
      <dgm:t>
        <a:bodyPr/>
        <a:lstStyle/>
        <a:p>
          <a:endParaRPr lang="es-MX"/>
        </a:p>
      </dgm:t>
    </dgm:pt>
    <dgm:pt modelId="{828F7A78-02D8-48E9-AB50-3560F74625D1}" type="pres">
      <dgm:prSet presAssocID="{00F927D6-9FE4-4D1C-9714-E4DFC19D5FE8}" presName="connectorText" presStyleLbl="sibTrans2D1" presStyleIdx="9" presStyleCnt="10"/>
      <dgm:spPr/>
      <dgm:t>
        <a:bodyPr/>
        <a:lstStyle/>
        <a:p>
          <a:endParaRPr lang="es-MX"/>
        </a:p>
      </dgm:t>
    </dgm:pt>
    <dgm:pt modelId="{0A40596C-FCB6-46CE-B562-2C685F7B5A56}" type="pres">
      <dgm:prSet presAssocID="{0B3A3E58-5951-49CD-B124-4375280B26B0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CC22226-0BF9-4C18-9C2D-4AF01819B0E4}" type="presOf" srcId="{40BB3E0B-52CB-4DAE-B2DA-145CF19052B0}" destId="{9D080FE0-C3A6-4E46-9FD6-CB5F59945DE0}" srcOrd="0" destOrd="0" presId="urn:microsoft.com/office/officeart/2005/8/layout/process5"/>
    <dgm:cxn modelId="{EEFB6776-D982-4928-87FD-549398FD3725}" type="presOf" srcId="{351B41F3-8DF4-4260-B545-EE4FE9858EE1}" destId="{A96702F8-34A3-46A2-B303-C5F925F5E555}" srcOrd="1" destOrd="0" presId="urn:microsoft.com/office/officeart/2005/8/layout/process5"/>
    <dgm:cxn modelId="{A22C5A55-7123-442C-884F-3D22298467FA}" srcId="{E6DEB4F8-DCD4-41C6-ADE4-512651F9FAE3}" destId="{DBACBD99-0F90-49C3-8262-E5D57131E230}" srcOrd="6" destOrd="0" parTransId="{296166E2-6CF1-4755-B5EE-37CD94674964}" sibTransId="{C0A4D10C-CDC8-44B0-BF8E-53E1E8F4C1CD}"/>
    <dgm:cxn modelId="{6DFB9932-5777-4D4E-A4A4-00FCB7CC6E01}" type="presOf" srcId="{351B41F3-8DF4-4260-B545-EE4FE9858EE1}" destId="{70B200D6-AC1A-466E-A229-031DFBD500BA}" srcOrd="0" destOrd="0" presId="urn:microsoft.com/office/officeart/2005/8/layout/process5"/>
    <dgm:cxn modelId="{EA1946C5-0028-41B5-A32C-C81DA80CEB1F}" type="presOf" srcId="{5DBCA5A4-F5D4-4761-9F23-0A63A3717C65}" destId="{B4A729DA-D598-45FF-87EC-30B9926E0E6C}" srcOrd="1" destOrd="0" presId="urn:microsoft.com/office/officeart/2005/8/layout/process5"/>
    <dgm:cxn modelId="{3D0CF873-9D07-40E2-A5AB-336B81049498}" srcId="{E6DEB4F8-DCD4-41C6-ADE4-512651F9FAE3}" destId="{E0BB63D5-B09E-4F46-95B0-31E9127D8D3C}" srcOrd="8" destOrd="0" parTransId="{2D00796B-8002-4D0E-8266-5EFEF3D4F09A}" sibTransId="{5DBCA5A4-F5D4-4761-9F23-0A63A3717C65}"/>
    <dgm:cxn modelId="{AA6F4A13-B1AD-4383-981F-6D810ACBC4E9}" srcId="{E6DEB4F8-DCD4-41C6-ADE4-512651F9FAE3}" destId="{0B3A3E58-5951-49CD-B124-4375280B26B0}" srcOrd="10" destOrd="0" parTransId="{4626D2C4-91AD-48DB-BFFE-7C97B7BF31E4}" sibTransId="{034CAAA3-5119-4E5C-92EE-0D59B40636DC}"/>
    <dgm:cxn modelId="{61391B6C-DF80-4704-9589-0CE2B649DE53}" type="presOf" srcId="{1430D3B7-1FAB-4590-ABCC-38F15CD58141}" destId="{CE4A34A5-6A81-428E-BD2E-1BA6465D83D1}" srcOrd="0" destOrd="0" presId="urn:microsoft.com/office/officeart/2005/8/layout/process5"/>
    <dgm:cxn modelId="{BC2FE532-AA51-4920-AC2F-5FEF5C06F5F2}" type="presOf" srcId="{DBACBD99-0F90-49C3-8262-E5D57131E230}" destId="{C94F8461-4CCA-414D-827E-6F09207BE12E}" srcOrd="0" destOrd="0" presId="urn:microsoft.com/office/officeart/2005/8/layout/process5"/>
    <dgm:cxn modelId="{D90E0172-1EE6-4A98-9F4E-647B0180FF0F}" type="presOf" srcId="{00F927D6-9FE4-4D1C-9714-E4DFC19D5FE8}" destId="{49767D67-AACA-40E9-90ED-580BF84E985A}" srcOrd="0" destOrd="0" presId="urn:microsoft.com/office/officeart/2005/8/layout/process5"/>
    <dgm:cxn modelId="{B55AC495-36D2-416D-B23E-06FC751001B5}" type="presOf" srcId="{2A80762C-E1BB-46BD-AEC3-FC796BD007FC}" destId="{C231F42F-4645-4AE4-95CD-2FC8B38697B6}" srcOrd="0" destOrd="0" presId="urn:microsoft.com/office/officeart/2005/8/layout/process5"/>
    <dgm:cxn modelId="{78022BEE-6D7A-4EB7-8774-2B6513A8CF1F}" type="presOf" srcId="{59AAF4F4-E984-4ABF-842E-2B21552C0F88}" destId="{C9A4BB14-6C9E-4578-8B33-FE78362CFFF7}" srcOrd="0" destOrd="0" presId="urn:microsoft.com/office/officeart/2005/8/layout/process5"/>
    <dgm:cxn modelId="{E713DD5E-7529-4F2C-B54D-5FA386444B63}" type="presOf" srcId="{6721EF66-431E-4359-B763-02589B7E219A}" destId="{0C479BF4-37C0-4F76-9A1E-479745F1E883}" srcOrd="0" destOrd="0" presId="urn:microsoft.com/office/officeart/2005/8/layout/process5"/>
    <dgm:cxn modelId="{4729B59D-F040-4BCD-A7AE-CD23DC6BD4A6}" srcId="{E6DEB4F8-DCD4-41C6-ADE4-512651F9FAE3}" destId="{54A5A8DC-7F38-4ED9-A4C9-2FAE44B2F38D}" srcOrd="1" destOrd="0" parTransId="{1CC378C0-C47A-4023-AAED-8C671ED4B049}" sibTransId="{6721EF66-431E-4359-B763-02589B7E219A}"/>
    <dgm:cxn modelId="{316A8FB1-E24B-4919-999F-E8E27B814128}" type="presOf" srcId="{A415A1CE-2333-4E89-B9E9-E0CB621C8E78}" destId="{256E0D4E-C765-4425-84FA-E81DB8EEC8D1}" srcOrd="0" destOrd="0" presId="urn:microsoft.com/office/officeart/2005/8/layout/process5"/>
    <dgm:cxn modelId="{B525D1A4-93C9-4FFB-A83A-3E6BDF888D30}" srcId="{E6DEB4F8-DCD4-41C6-ADE4-512651F9FAE3}" destId="{59AAF4F4-E984-4ABF-842E-2B21552C0F88}" srcOrd="9" destOrd="0" parTransId="{420F5AB1-E225-4A67-B3B3-62F72E18A7EB}" sibTransId="{00F927D6-9FE4-4D1C-9714-E4DFC19D5FE8}"/>
    <dgm:cxn modelId="{E111A996-146E-40EB-9A24-12B2CC671DFF}" type="presOf" srcId="{7BD5170D-065B-4C67-8FBC-ED71A5D0AD47}" destId="{395C1052-0271-4F47-9321-6B0F80DD18D9}" srcOrd="0" destOrd="0" presId="urn:microsoft.com/office/officeart/2005/8/layout/process5"/>
    <dgm:cxn modelId="{1047BE53-B600-427C-B3C2-3D3B6851393E}" type="presOf" srcId="{E6DEB4F8-DCD4-41C6-ADE4-512651F9FAE3}" destId="{D04071C2-B502-4DDA-A290-B0784AE25932}" srcOrd="0" destOrd="0" presId="urn:microsoft.com/office/officeart/2005/8/layout/process5"/>
    <dgm:cxn modelId="{466602FF-6DDF-427F-879F-723D2C5692DD}" type="presOf" srcId="{1430D3B7-1FAB-4590-ABCC-38F15CD58141}" destId="{C34B2044-F6FF-4276-A284-B0B1081ABDE2}" srcOrd="1" destOrd="0" presId="urn:microsoft.com/office/officeart/2005/8/layout/process5"/>
    <dgm:cxn modelId="{905BBABE-5440-44CB-BAF4-AF032E01A4D8}" type="presOf" srcId="{9C057F7E-F1B8-4650-A6FD-9B6A4C809213}" destId="{15BB75BE-88BC-483F-8838-CB9C708C206F}" srcOrd="0" destOrd="0" presId="urn:microsoft.com/office/officeart/2005/8/layout/process5"/>
    <dgm:cxn modelId="{F5081740-CC21-48B6-8380-98F78DAFEE9E}" srcId="{E6DEB4F8-DCD4-41C6-ADE4-512651F9FAE3}" destId="{F7AEB7F4-39BE-403F-A246-3B0DEAA8F3A9}" srcOrd="2" destOrd="0" parTransId="{28117916-1EFC-4BA7-9F95-D80F70C9E0A7}" sibTransId="{351B41F3-8DF4-4260-B545-EE4FE9858EE1}"/>
    <dgm:cxn modelId="{07149C41-8EBC-41C0-9B43-4688DF663C6A}" type="presOf" srcId="{537CD980-1658-4F8E-A205-62888F7FD0EB}" destId="{833735DB-89D8-4D32-84E8-91324EEF92C0}" srcOrd="0" destOrd="0" presId="urn:microsoft.com/office/officeart/2005/8/layout/process5"/>
    <dgm:cxn modelId="{BD264CF5-BD90-49FE-949B-913C92DC118F}" type="presOf" srcId="{6721EF66-431E-4359-B763-02589B7E219A}" destId="{E3772747-41D5-4CC3-9C21-8CFE828356FD}" srcOrd="1" destOrd="0" presId="urn:microsoft.com/office/officeart/2005/8/layout/process5"/>
    <dgm:cxn modelId="{148B65D0-DC4E-49EE-8462-153368B516D6}" type="presOf" srcId="{537CD980-1658-4F8E-A205-62888F7FD0EB}" destId="{7BBA6CA0-922E-4CDA-8429-44BF82EB46F3}" srcOrd="1" destOrd="0" presId="urn:microsoft.com/office/officeart/2005/8/layout/process5"/>
    <dgm:cxn modelId="{61B19DFC-9F6F-48AA-A9C3-95A31DD0FD63}" type="presOf" srcId="{00F927D6-9FE4-4D1C-9714-E4DFC19D5FE8}" destId="{828F7A78-02D8-48E9-AB50-3560F74625D1}" srcOrd="1" destOrd="0" presId="urn:microsoft.com/office/officeart/2005/8/layout/process5"/>
    <dgm:cxn modelId="{742B9943-DC98-4791-90A3-99CC86A59799}" type="presOf" srcId="{3DDEC5A1-CFE2-451A-88F9-D26BC1AD0C76}" destId="{6920D522-1108-4A3B-9C05-91C7371B51E1}" srcOrd="0" destOrd="0" presId="urn:microsoft.com/office/officeart/2005/8/layout/process5"/>
    <dgm:cxn modelId="{484030BA-8961-46E8-9F63-D940C50B6794}" srcId="{E6DEB4F8-DCD4-41C6-ADE4-512651F9FAE3}" destId="{2A80762C-E1BB-46BD-AEC3-FC796BD007FC}" srcOrd="5" destOrd="0" parTransId="{9FA671EF-63D7-4B00-966A-EF0F2437839F}" sibTransId="{1430D3B7-1FAB-4590-ABCC-38F15CD58141}"/>
    <dgm:cxn modelId="{BC2DBC05-F6B1-4172-A8FD-FA66B47A900C}" type="presOf" srcId="{9C057F7E-F1B8-4650-A6FD-9B6A4C809213}" destId="{FF533718-62C0-465B-BE6B-2A2CEBBBB940}" srcOrd="1" destOrd="0" presId="urn:microsoft.com/office/officeart/2005/8/layout/process5"/>
    <dgm:cxn modelId="{3D468B58-CACD-4044-A1B4-F6C7A36C518C}" type="presOf" srcId="{111B0C4A-54CF-4BDB-A569-344C07CCE71C}" destId="{2C4A43EE-5578-4850-A88E-96893E9974CA}" srcOrd="0" destOrd="0" presId="urn:microsoft.com/office/officeart/2005/8/layout/process5"/>
    <dgm:cxn modelId="{355737AF-8A10-4C08-B331-B86D2C500420}" srcId="{E6DEB4F8-DCD4-41C6-ADE4-512651F9FAE3}" destId="{A415A1CE-2333-4E89-B9E9-E0CB621C8E78}" srcOrd="4" destOrd="0" parTransId="{C063A99A-F5D3-4A91-8C0D-5C8D5B251E24}" sibTransId="{9C057F7E-F1B8-4650-A6FD-9B6A4C809213}"/>
    <dgm:cxn modelId="{A8BA7AF9-05CF-4000-B0BC-2CCE40905972}" srcId="{E6DEB4F8-DCD4-41C6-ADE4-512651F9FAE3}" destId="{97A053A0-651C-4E69-9F3D-038F5D329E0A}" srcOrd="3" destOrd="0" parTransId="{4DADB902-B7B7-427B-AA94-3625971E4E1E}" sibTransId="{111B0C4A-54CF-4BDB-A569-344C07CCE71C}"/>
    <dgm:cxn modelId="{A3EB611E-77AA-4921-865D-666B26904961}" srcId="{E6DEB4F8-DCD4-41C6-ADE4-512651F9FAE3}" destId="{7BD5170D-065B-4C67-8FBC-ED71A5D0AD47}" srcOrd="7" destOrd="0" parTransId="{6D61A10D-EF4D-4B08-B3BF-FC9C24698D90}" sibTransId="{537CD980-1658-4F8E-A205-62888F7FD0EB}"/>
    <dgm:cxn modelId="{1630A5CA-061A-4C56-8E5B-AE543FCAAD2A}" type="presOf" srcId="{E0BB63D5-B09E-4F46-95B0-31E9127D8D3C}" destId="{34EF9CFF-2A0F-4129-9E25-DB16FE5B66E2}" srcOrd="0" destOrd="0" presId="urn:microsoft.com/office/officeart/2005/8/layout/process5"/>
    <dgm:cxn modelId="{82DE5369-3204-4AEC-BFFC-478FED55C443}" type="presOf" srcId="{5DBCA5A4-F5D4-4761-9F23-0A63A3717C65}" destId="{34239475-CF3F-4E91-A22A-E092E926BB9B}" srcOrd="0" destOrd="0" presId="urn:microsoft.com/office/officeart/2005/8/layout/process5"/>
    <dgm:cxn modelId="{1AE1005B-1E9E-401B-A52C-ADBDAC9F58B9}" type="presOf" srcId="{C0A4D10C-CDC8-44B0-BF8E-53E1E8F4C1CD}" destId="{58811F1C-07CD-4100-AA29-2578C6E60AE9}" srcOrd="1" destOrd="0" presId="urn:microsoft.com/office/officeart/2005/8/layout/process5"/>
    <dgm:cxn modelId="{7E5CF185-59F8-445E-8113-054D6F029D95}" type="presOf" srcId="{C0A4D10C-CDC8-44B0-BF8E-53E1E8F4C1CD}" destId="{F0958C53-8B53-4865-B5E5-1CFB5B64ECAC}" srcOrd="0" destOrd="0" presId="urn:microsoft.com/office/officeart/2005/8/layout/process5"/>
    <dgm:cxn modelId="{582AFEBD-14DA-4A2C-BB25-09FF53FB0C81}" type="presOf" srcId="{54A5A8DC-7F38-4ED9-A4C9-2FAE44B2F38D}" destId="{A0F67394-2FA2-4725-B5EB-66BDD1FED63D}" srcOrd="0" destOrd="0" presId="urn:microsoft.com/office/officeart/2005/8/layout/process5"/>
    <dgm:cxn modelId="{62868AD2-545F-4751-AFE1-E2B3E7F72408}" srcId="{E6DEB4F8-DCD4-41C6-ADE4-512651F9FAE3}" destId="{3DDEC5A1-CFE2-451A-88F9-D26BC1AD0C76}" srcOrd="0" destOrd="0" parTransId="{56F3E4E4-7930-4BFA-B117-26DF07AD82FE}" sibTransId="{40BB3E0B-52CB-4DAE-B2DA-145CF19052B0}"/>
    <dgm:cxn modelId="{F6B6853E-495A-4396-B457-F5B3CA6C6405}" type="presOf" srcId="{40BB3E0B-52CB-4DAE-B2DA-145CF19052B0}" destId="{D5A7C868-04E0-4A57-BD3C-20CF57CDDF32}" srcOrd="1" destOrd="0" presId="urn:microsoft.com/office/officeart/2005/8/layout/process5"/>
    <dgm:cxn modelId="{8F9A77E3-29F9-4D23-913A-6AAD5356CB0F}" type="presOf" srcId="{F7AEB7F4-39BE-403F-A246-3B0DEAA8F3A9}" destId="{BB04A85B-111E-42CE-A37B-7E11AE24A640}" srcOrd="0" destOrd="0" presId="urn:microsoft.com/office/officeart/2005/8/layout/process5"/>
    <dgm:cxn modelId="{A0464D92-269C-46D6-8C0B-F052CDD37995}" type="presOf" srcId="{111B0C4A-54CF-4BDB-A569-344C07CCE71C}" destId="{2F3CF722-7C86-45B1-9960-9CA4DE77D1C4}" srcOrd="1" destOrd="0" presId="urn:microsoft.com/office/officeart/2005/8/layout/process5"/>
    <dgm:cxn modelId="{9064389E-5F3A-474B-8F72-B5B8B5BAA06F}" type="presOf" srcId="{0B3A3E58-5951-49CD-B124-4375280B26B0}" destId="{0A40596C-FCB6-46CE-B562-2C685F7B5A56}" srcOrd="0" destOrd="0" presId="urn:microsoft.com/office/officeart/2005/8/layout/process5"/>
    <dgm:cxn modelId="{54972B27-1DDA-485D-A8B3-878E43ACDC30}" type="presOf" srcId="{97A053A0-651C-4E69-9F3D-038F5D329E0A}" destId="{E8359132-E076-48CB-8321-EFCDE80BF293}" srcOrd="0" destOrd="0" presId="urn:microsoft.com/office/officeart/2005/8/layout/process5"/>
    <dgm:cxn modelId="{15C0F835-06D0-411E-A323-3DAA4DA7EAD5}" type="presParOf" srcId="{D04071C2-B502-4DDA-A290-B0784AE25932}" destId="{6920D522-1108-4A3B-9C05-91C7371B51E1}" srcOrd="0" destOrd="0" presId="urn:microsoft.com/office/officeart/2005/8/layout/process5"/>
    <dgm:cxn modelId="{90621684-B994-45D0-9F99-E1BB5830C795}" type="presParOf" srcId="{D04071C2-B502-4DDA-A290-B0784AE25932}" destId="{9D080FE0-C3A6-4E46-9FD6-CB5F59945DE0}" srcOrd="1" destOrd="0" presId="urn:microsoft.com/office/officeart/2005/8/layout/process5"/>
    <dgm:cxn modelId="{510C1206-430B-4F40-8F74-3DD1D4930C8C}" type="presParOf" srcId="{9D080FE0-C3A6-4E46-9FD6-CB5F59945DE0}" destId="{D5A7C868-04E0-4A57-BD3C-20CF57CDDF32}" srcOrd="0" destOrd="0" presId="urn:microsoft.com/office/officeart/2005/8/layout/process5"/>
    <dgm:cxn modelId="{B3FD2A21-DC22-41FF-B4EA-1BE97F20A298}" type="presParOf" srcId="{D04071C2-B502-4DDA-A290-B0784AE25932}" destId="{A0F67394-2FA2-4725-B5EB-66BDD1FED63D}" srcOrd="2" destOrd="0" presId="urn:microsoft.com/office/officeart/2005/8/layout/process5"/>
    <dgm:cxn modelId="{8109C195-BE7A-412F-BC43-AD62D36E0FD1}" type="presParOf" srcId="{D04071C2-B502-4DDA-A290-B0784AE25932}" destId="{0C479BF4-37C0-4F76-9A1E-479745F1E883}" srcOrd="3" destOrd="0" presId="urn:microsoft.com/office/officeart/2005/8/layout/process5"/>
    <dgm:cxn modelId="{6435008F-44D7-440E-B0FA-259EA19426ED}" type="presParOf" srcId="{0C479BF4-37C0-4F76-9A1E-479745F1E883}" destId="{E3772747-41D5-4CC3-9C21-8CFE828356FD}" srcOrd="0" destOrd="0" presId="urn:microsoft.com/office/officeart/2005/8/layout/process5"/>
    <dgm:cxn modelId="{CFBA60AF-ADD8-4628-9A98-1F1C61AFFEF7}" type="presParOf" srcId="{D04071C2-B502-4DDA-A290-B0784AE25932}" destId="{BB04A85B-111E-42CE-A37B-7E11AE24A640}" srcOrd="4" destOrd="0" presId="urn:microsoft.com/office/officeart/2005/8/layout/process5"/>
    <dgm:cxn modelId="{A16144DF-FA1D-4489-B024-CCA7C16284D2}" type="presParOf" srcId="{D04071C2-B502-4DDA-A290-B0784AE25932}" destId="{70B200D6-AC1A-466E-A229-031DFBD500BA}" srcOrd="5" destOrd="0" presId="urn:microsoft.com/office/officeart/2005/8/layout/process5"/>
    <dgm:cxn modelId="{B2AA941E-5CEA-4D52-BDC4-44D805FFF366}" type="presParOf" srcId="{70B200D6-AC1A-466E-A229-031DFBD500BA}" destId="{A96702F8-34A3-46A2-B303-C5F925F5E555}" srcOrd="0" destOrd="0" presId="urn:microsoft.com/office/officeart/2005/8/layout/process5"/>
    <dgm:cxn modelId="{65DB26A5-F563-449B-822F-62B9B3BFCAD8}" type="presParOf" srcId="{D04071C2-B502-4DDA-A290-B0784AE25932}" destId="{E8359132-E076-48CB-8321-EFCDE80BF293}" srcOrd="6" destOrd="0" presId="urn:microsoft.com/office/officeart/2005/8/layout/process5"/>
    <dgm:cxn modelId="{A9AC7825-FF78-4668-BDDE-F6A1402E588D}" type="presParOf" srcId="{D04071C2-B502-4DDA-A290-B0784AE25932}" destId="{2C4A43EE-5578-4850-A88E-96893E9974CA}" srcOrd="7" destOrd="0" presId="urn:microsoft.com/office/officeart/2005/8/layout/process5"/>
    <dgm:cxn modelId="{4397BC57-2E3B-41AD-B4EF-8C6FB67FDE36}" type="presParOf" srcId="{2C4A43EE-5578-4850-A88E-96893E9974CA}" destId="{2F3CF722-7C86-45B1-9960-9CA4DE77D1C4}" srcOrd="0" destOrd="0" presId="urn:microsoft.com/office/officeart/2005/8/layout/process5"/>
    <dgm:cxn modelId="{BA804C1D-A849-47FE-881B-FC004F0D7B49}" type="presParOf" srcId="{D04071C2-B502-4DDA-A290-B0784AE25932}" destId="{256E0D4E-C765-4425-84FA-E81DB8EEC8D1}" srcOrd="8" destOrd="0" presId="urn:microsoft.com/office/officeart/2005/8/layout/process5"/>
    <dgm:cxn modelId="{41869A3F-E14C-4F86-B6A4-FB3CD5B056AF}" type="presParOf" srcId="{D04071C2-B502-4DDA-A290-B0784AE25932}" destId="{15BB75BE-88BC-483F-8838-CB9C708C206F}" srcOrd="9" destOrd="0" presId="urn:microsoft.com/office/officeart/2005/8/layout/process5"/>
    <dgm:cxn modelId="{8BE6BB14-29EB-4811-AC69-BD9EB06F838B}" type="presParOf" srcId="{15BB75BE-88BC-483F-8838-CB9C708C206F}" destId="{FF533718-62C0-465B-BE6B-2A2CEBBBB940}" srcOrd="0" destOrd="0" presId="urn:microsoft.com/office/officeart/2005/8/layout/process5"/>
    <dgm:cxn modelId="{9C6280E7-FA46-4F6B-A0CD-FA166B1E73B0}" type="presParOf" srcId="{D04071C2-B502-4DDA-A290-B0784AE25932}" destId="{C231F42F-4645-4AE4-95CD-2FC8B38697B6}" srcOrd="10" destOrd="0" presId="urn:microsoft.com/office/officeart/2005/8/layout/process5"/>
    <dgm:cxn modelId="{372D5653-F99F-49DF-9475-3BFE80DD0A94}" type="presParOf" srcId="{D04071C2-B502-4DDA-A290-B0784AE25932}" destId="{CE4A34A5-6A81-428E-BD2E-1BA6465D83D1}" srcOrd="11" destOrd="0" presId="urn:microsoft.com/office/officeart/2005/8/layout/process5"/>
    <dgm:cxn modelId="{D3CC14D6-3AA8-427C-847A-6075ACC676EF}" type="presParOf" srcId="{CE4A34A5-6A81-428E-BD2E-1BA6465D83D1}" destId="{C34B2044-F6FF-4276-A284-B0B1081ABDE2}" srcOrd="0" destOrd="0" presId="urn:microsoft.com/office/officeart/2005/8/layout/process5"/>
    <dgm:cxn modelId="{EDD7497C-D910-4964-A22C-E2FAAEE861B9}" type="presParOf" srcId="{D04071C2-B502-4DDA-A290-B0784AE25932}" destId="{C94F8461-4CCA-414D-827E-6F09207BE12E}" srcOrd="12" destOrd="0" presId="urn:microsoft.com/office/officeart/2005/8/layout/process5"/>
    <dgm:cxn modelId="{20EF69FA-C516-4A11-B069-2C4EF7058ACF}" type="presParOf" srcId="{D04071C2-B502-4DDA-A290-B0784AE25932}" destId="{F0958C53-8B53-4865-B5E5-1CFB5B64ECAC}" srcOrd="13" destOrd="0" presId="urn:microsoft.com/office/officeart/2005/8/layout/process5"/>
    <dgm:cxn modelId="{DD44879C-E6F9-4D99-BF02-7273FA46B957}" type="presParOf" srcId="{F0958C53-8B53-4865-B5E5-1CFB5B64ECAC}" destId="{58811F1C-07CD-4100-AA29-2578C6E60AE9}" srcOrd="0" destOrd="0" presId="urn:microsoft.com/office/officeart/2005/8/layout/process5"/>
    <dgm:cxn modelId="{6020EB82-470E-4F06-BB44-316F7CD86A5E}" type="presParOf" srcId="{D04071C2-B502-4DDA-A290-B0784AE25932}" destId="{395C1052-0271-4F47-9321-6B0F80DD18D9}" srcOrd="14" destOrd="0" presId="urn:microsoft.com/office/officeart/2005/8/layout/process5"/>
    <dgm:cxn modelId="{300EB54E-65A2-4FB9-B47C-A660C62C2CF2}" type="presParOf" srcId="{D04071C2-B502-4DDA-A290-B0784AE25932}" destId="{833735DB-89D8-4D32-84E8-91324EEF92C0}" srcOrd="15" destOrd="0" presId="urn:microsoft.com/office/officeart/2005/8/layout/process5"/>
    <dgm:cxn modelId="{868E6735-AFDD-4973-9708-1770489BC3C5}" type="presParOf" srcId="{833735DB-89D8-4D32-84E8-91324EEF92C0}" destId="{7BBA6CA0-922E-4CDA-8429-44BF82EB46F3}" srcOrd="0" destOrd="0" presId="urn:microsoft.com/office/officeart/2005/8/layout/process5"/>
    <dgm:cxn modelId="{EAB2915C-CE2D-4BD9-9083-F89910339039}" type="presParOf" srcId="{D04071C2-B502-4DDA-A290-B0784AE25932}" destId="{34EF9CFF-2A0F-4129-9E25-DB16FE5B66E2}" srcOrd="16" destOrd="0" presId="urn:microsoft.com/office/officeart/2005/8/layout/process5"/>
    <dgm:cxn modelId="{D0232CCB-0B1A-4550-BE5C-7F2A241B0FC9}" type="presParOf" srcId="{D04071C2-B502-4DDA-A290-B0784AE25932}" destId="{34239475-CF3F-4E91-A22A-E092E926BB9B}" srcOrd="17" destOrd="0" presId="urn:microsoft.com/office/officeart/2005/8/layout/process5"/>
    <dgm:cxn modelId="{05397C9B-1718-45B3-BBF0-BDAF3F65E481}" type="presParOf" srcId="{34239475-CF3F-4E91-A22A-E092E926BB9B}" destId="{B4A729DA-D598-45FF-87EC-30B9926E0E6C}" srcOrd="0" destOrd="0" presId="urn:microsoft.com/office/officeart/2005/8/layout/process5"/>
    <dgm:cxn modelId="{565EE803-1F45-4A98-9B39-C5103FC240D8}" type="presParOf" srcId="{D04071C2-B502-4DDA-A290-B0784AE25932}" destId="{C9A4BB14-6C9E-4578-8B33-FE78362CFFF7}" srcOrd="18" destOrd="0" presId="urn:microsoft.com/office/officeart/2005/8/layout/process5"/>
    <dgm:cxn modelId="{49E56BBC-3C61-48A4-821F-3AFF305C067E}" type="presParOf" srcId="{D04071C2-B502-4DDA-A290-B0784AE25932}" destId="{49767D67-AACA-40E9-90ED-580BF84E985A}" srcOrd="19" destOrd="0" presId="urn:microsoft.com/office/officeart/2005/8/layout/process5"/>
    <dgm:cxn modelId="{AC0362AB-FE8A-4786-A9D6-03EE6538C46E}" type="presParOf" srcId="{49767D67-AACA-40E9-90ED-580BF84E985A}" destId="{828F7A78-02D8-48E9-AB50-3560F74625D1}" srcOrd="0" destOrd="0" presId="urn:microsoft.com/office/officeart/2005/8/layout/process5"/>
    <dgm:cxn modelId="{A3D024A1-3BF0-4BB7-8BE8-4869C6F1B168}" type="presParOf" srcId="{D04071C2-B502-4DDA-A290-B0784AE25932}" destId="{0A40596C-FCB6-46CE-B562-2C685F7B5A56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272E6C-D634-42AA-B572-0BBE91E6D554}">
      <dsp:nvSpPr>
        <dsp:cNvPr id="0" name=""/>
        <dsp:cNvSpPr/>
      </dsp:nvSpPr>
      <dsp:spPr>
        <a:xfrm>
          <a:off x="6551533" y="3697524"/>
          <a:ext cx="837627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837627" y="271657"/>
              </a:lnTo>
              <a:lnTo>
                <a:pt x="837627" y="398634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BCA29-3385-48FF-8D35-89B59B44308D}">
      <dsp:nvSpPr>
        <dsp:cNvPr id="0" name=""/>
        <dsp:cNvSpPr/>
      </dsp:nvSpPr>
      <dsp:spPr>
        <a:xfrm>
          <a:off x="5668186" y="4966529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71BEF-A429-4974-B51C-8F3A7F381D9A}">
      <dsp:nvSpPr>
        <dsp:cNvPr id="0" name=""/>
        <dsp:cNvSpPr/>
      </dsp:nvSpPr>
      <dsp:spPr>
        <a:xfrm>
          <a:off x="5713906" y="3697524"/>
          <a:ext cx="837627" cy="398634"/>
        </a:xfrm>
        <a:custGeom>
          <a:avLst/>
          <a:gdLst/>
          <a:ahLst/>
          <a:cxnLst/>
          <a:rect l="0" t="0" r="0" b="0"/>
          <a:pathLst>
            <a:path>
              <a:moveTo>
                <a:pt x="837627" y="0"/>
              </a:moveTo>
              <a:lnTo>
                <a:pt x="837627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92DA5-A1DA-43AB-A468-B7297DCA5775}">
      <dsp:nvSpPr>
        <dsp:cNvPr id="0" name=""/>
        <dsp:cNvSpPr/>
      </dsp:nvSpPr>
      <dsp:spPr>
        <a:xfrm>
          <a:off x="3619838" y="2428519"/>
          <a:ext cx="293169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2931694" y="271657"/>
              </a:lnTo>
              <a:lnTo>
                <a:pt x="2931694" y="39863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ADE8F-7DDD-44A3-8FC8-6736199B071F}">
      <dsp:nvSpPr>
        <dsp:cNvPr id="0" name=""/>
        <dsp:cNvSpPr/>
      </dsp:nvSpPr>
      <dsp:spPr>
        <a:xfrm>
          <a:off x="2363398" y="3697524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2147-D3BC-418F-8FCB-BDD16B6398CD}">
      <dsp:nvSpPr>
        <dsp:cNvPr id="0" name=""/>
        <dsp:cNvSpPr/>
      </dsp:nvSpPr>
      <dsp:spPr>
        <a:xfrm>
          <a:off x="2317678" y="3697524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12B2D-2B25-4C2F-830C-747D370ADDAC}">
      <dsp:nvSpPr>
        <dsp:cNvPr id="0" name=""/>
        <dsp:cNvSpPr/>
      </dsp:nvSpPr>
      <dsp:spPr>
        <a:xfrm>
          <a:off x="688144" y="3697524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73318-0577-4A9B-9124-DBA7D25E02F9}">
      <dsp:nvSpPr>
        <dsp:cNvPr id="0" name=""/>
        <dsp:cNvSpPr/>
      </dsp:nvSpPr>
      <dsp:spPr>
        <a:xfrm>
          <a:off x="2363398" y="2428519"/>
          <a:ext cx="1256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1256440" y="0"/>
              </a:moveTo>
              <a:lnTo>
                <a:pt x="1256440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BF3C6-CE59-43E9-8FA0-5CECDB34FF54}">
      <dsp:nvSpPr>
        <dsp:cNvPr id="0" name=""/>
        <dsp:cNvSpPr/>
      </dsp:nvSpPr>
      <dsp:spPr>
        <a:xfrm>
          <a:off x="688144" y="2428519"/>
          <a:ext cx="2931694" cy="398634"/>
        </a:xfrm>
        <a:custGeom>
          <a:avLst/>
          <a:gdLst/>
          <a:ahLst/>
          <a:cxnLst/>
          <a:rect l="0" t="0" r="0" b="0"/>
          <a:pathLst>
            <a:path>
              <a:moveTo>
                <a:pt x="2931694" y="0"/>
              </a:moveTo>
              <a:lnTo>
                <a:pt x="293169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228A0-A66D-4670-9941-30ACAD0AFD8D}">
      <dsp:nvSpPr>
        <dsp:cNvPr id="0" name=""/>
        <dsp:cNvSpPr/>
      </dsp:nvSpPr>
      <dsp:spPr>
        <a:xfrm>
          <a:off x="2782211" y="1159514"/>
          <a:ext cx="837627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837627" y="271657"/>
              </a:lnTo>
              <a:lnTo>
                <a:pt x="837627" y="398634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A8FB6-B96E-4616-A634-65EBAEC22EB1}">
      <dsp:nvSpPr>
        <dsp:cNvPr id="0" name=""/>
        <dsp:cNvSpPr/>
      </dsp:nvSpPr>
      <dsp:spPr>
        <a:xfrm>
          <a:off x="1944584" y="1159514"/>
          <a:ext cx="837627" cy="398634"/>
        </a:xfrm>
        <a:custGeom>
          <a:avLst/>
          <a:gdLst/>
          <a:ahLst/>
          <a:cxnLst/>
          <a:rect l="0" t="0" r="0" b="0"/>
          <a:pathLst>
            <a:path>
              <a:moveTo>
                <a:pt x="837627" y="0"/>
              </a:moveTo>
              <a:lnTo>
                <a:pt x="837627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734B1-9B13-4D73-8A40-FCBEAFAB1064}">
      <dsp:nvSpPr>
        <dsp:cNvPr id="0" name=""/>
        <dsp:cNvSpPr/>
      </dsp:nvSpPr>
      <dsp:spPr>
        <a:xfrm>
          <a:off x="2096880" y="289144"/>
          <a:ext cx="1370662" cy="87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1AC91-C49D-4F85-9911-15795DEFB4DF}">
      <dsp:nvSpPr>
        <dsp:cNvPr id="0" name=""/>
        <dsp:cNvSpPr/>
      </dsp:nvSpPr>
      <dsp:spPr>
        <a:xfrm>
          <a:off x="2249176" y="433825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Trastorno de Identidad </a:t>
          </a:r>
          <a:r>
            <a:rPr lang="es-ES" sz="1100" b="1" kern="1200" dirty="0" err="1" smtClean="0"/>
            <a:t>Disociativo</a:t>
          </a:r>
          <a:endParaRPr lang="es-ES" sz="1100" b="1" kern="1200" dirty="0"/>
        </a:p>
      </dsp:txBody>
      <dsp:txXfrm>
        <a:off x="2249176" y="433825"/>
        <a:ext cx="1370662" cy="870370"/>
      </dsp:txXfrm>
    </dsp:sp>
    <dsp:sp modelId="{ED0D4E68-62D8-41DA-BC10-02D776A0450F}">
      <dsp:nvSpPr>
        <dsp:cNvPr id="0" name=""/>
        <dsp:cNvSpPr/>
      </dsp:nvSpPr>
      <dsp:spPr>
        <a:xfrm>
          <a:off x="1259253" y="1558149"/>
          <a:ext cx="1370662" cy="87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1A9B-FFD3-4136-92D5-8EE9D45F388E}">
      <dsp:nvSpPr>
        <dsp:cNvPr id="0" name=""/>
        <dsp:cNvSpPr/>
      </dsp:nvSpPr>
      <dsp:spPr>
        <a:xfrm>
          <a:off x="1411549" y="1702830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2 o más identidades/personalidades</a:t>
          </a:r>
          <a:endParaRPr lang="es-ES" sz="1100" kern="1200" dirty="0"/>
        </a:p>
      </dsp:txBody>
      <dsp:txXfrm>
        <a:off x="1411549" y="1702830"/>
        <a:ext cx="1370662" cy="870370"/>
      </dsp:txXfrm>
    </dsp:sp>
    <dsp:sp modelId="{DC97C595-2D6D-48BA-BA9A-FCBF8D25F03A}">
      <dsp:nvSpPr>
        <dsp:cNvPr id="0" name=""/>
        <dsp:cNvSpPr/>
      </dsp:nvSpPr>
      <dsp:spPr>
        <a:xfrm>
          <a:off x="2934507" y="1558149"/>
          <a:ext cx="1370662" cy="87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CA6A0-B29D-4C15-B3EA-6E3CA9BD371D}">
      <dsp:nvSpPr>
        <dsp:cNvPr id="0" name=""/>
        <dsp:cNvSpPr/>
      </dsp:nvSpPr>
      <dsp:spPr>
        <a:xfrm>
          <a:off x="3086803" y="1702830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Frecuentemente acompañado</a:t>
          </a:r>
        </a:p>
      </dsp:txBody>
      <dsp:txXfrm>
        <a:off x="3086803" y="1702830"/>
        <a:ext cx="1370662" cy="870370"/>
      </dsp:txXfrm>
    </dsp:sp>
    <dsp:sp modelId="{3864B810-9C09-4D44-82A6-0FBE3BDF7077}">
      <dsp:nvSpPr>
        <dsp:cNvPr id="0" name=""/>
        <dsp:cNvSpPr/>
      </dsp:nvSpPr>
      <dsp:spPr>
        <a:xfrm>
          <a:off x="2812" y="2827154"/>
          <a:ext cx="1370662" cy="87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2D44-B101-47D0-9565-C5B4FE4B1299}">
      <dsp:nvSpPr>
        <dsp:cNvPr id="0" name=""/>
        <dsp:cNvSpPr/>
      </dsp:nvSpPr>
      <dsp:spPr>
        <a:xfrm>
          <a:off x="155108" y="2971835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amnesia </a:t>
          </a:r>
          <a:r>
            <a:rPr lang="es-MX" sz="1100" kern="1200" dirty="0" err="1" smtClean="0"/>
            <a:t>disociativa</a:t>
          </a:r>
          <a:endParaRPr lang="es-MX" sz="1100" kern="1200" dirty="0" smtClean="0"/>
        </a:p>
      </dsp:txBody>
      <dsp:txXfrm>
        <a:off x="155108" y="2971835"/>
        <a:ext cx="1370662" cy="870370"/>
      </dsp:txXfrm>
    </dsp:sp>
    <dsp:sp modelId="{57E1AAE4-2583-4466-B7C0-72A6121A7EC8}">
      <dsp:nvSpPr>
        <dsp:cNvPr id="0" name=""/>
        <dsp:cNvSpPr/>
      </dsp:nvSpPr>
      <dsp:spPr>
        <a:xfrm>
          <a:off x="1678066" y="2827154"/>
          <a:ext cx="1370662" cy="87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52E4D-E93D-406B-85B6-1D1BB6DF1640}">
      <dsp:nvSpPr>
        <dsp:cNvPr id="0" name=""/>
        <dsp:cNvSpPr/>
      </dsp:nvSpPr>
      <dsp:spPr>
        <a:xfrm>
          <a:off x="1830362" y="2971835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síntomas</a:t>
          </a:r>
        </a:p>
      </dsp:txBody>
      <dsp:txXfrm>
        <a:off x="1830362" y="2971835"/>
        <a:ext cx="1370662" cy="870370"/>
      </dsp:txXfrm>
    </dsp:sp>
    <dsp:sp modelId="{5CE59514-1CD0-4A8E-B797-E4BCED95F4D5}">
      <dsp:nvSpPr>
        <dsp:cNvPr id="0" name=""/>
        <dsp:cNvSpPr/>
      </dsp:nvSpPr>
      <dsp:spPr>
        <a:xfrm>
          <a:off x="2812" y="4096159"/>
          <a:ext cx="1370662" cy="87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26AD3-AFD1-4A9A-9F43-A73EA4CD017D}">
      <dsp:nvSpPr>
        <dsp:cNvPr id="0" name=""/>
        <dsp:cNvSpPr/>
      </dsp:nvSpPr>
      <dsp:spPr>
        <a:xfrm>
          <a:off x="155108" y="4240840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despersonalización</a:t>
          </a:r>
        </a:p>
      </dsp:txBody>
      <dsp:txXfrm>
        <a:off x="155108" y="4240840"/>
        <a:ext cx="1370662" cy="870370"/>
      </dsp:txXfrm>
    </dsp:sp>
    <dsp:sp modelId="{6A604C43-1523-49A8-8318-CE1F2C508B77}">
      <dsp:nvSpPr>
        <dsp:cNvPr id="0" name=""/>
        <dsp:cNvSpPr/>
      </dsp:nvSpPr>
      <dsp:spPr>
        <a:xfrm>
          <a:off x="1678066" y="4096159"/>
          <a:ext cx="1370662" cy="87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2B62D-8801-4E16-A84E-092CA776AEF8}">
      <dsp:nvSpPr>
        <dsp:cNvPr id="0" name=""/>
        <dsp:cNvSpPr/>
      </dsp:nvSpPr>
      <dsp:spPr>
        <a:xfrm>
          <a:off x="1830362" y="4240840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err="1" smtClean="0"/>
            <a:t>desrealización</a:t>
          </a:r>
          <a:endParaRPr lang="es-MX" sz="1100" kern="1200" dirty="0" smtClean="0"/>
        </a:p>
      </dsp:txBody>
      <dsp:txXfrm>
        <a:off x="1830362" y="4240840"/>
        <a:ext cx="1370662" cy="870370"/>
      </dsp:txXfrm>
    </dsp:sp>
    <dsp:sp modelId="{B5BAFEA9-4E7F-4123-93F1-AE2EE2553C0D}">
      <dsp:nvSpPr>
        <dsp:cNvPr id="0" name=""/>
        <dsp:cNvSpPr/>
      </dsp:nvSpPr>
      <dsp:spPr>
        <a:xfrm>
          <a:off x="3353320" y="4096159"/>
          <a:ext cx="1370662" cy="87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709FA-4244-4936-8C6D-19E943D3518A}">
      <dsp:nvSpPr>
        <dsp:cNvPr id="0" name=""/>
        <dsp:cNvSpPr/>
      </dsp:nvSpPr>
      <dsp:spPr>
        <a:xfrm>
          <a:off x="3505616" y="4240840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err="1" smtClean="0"/>
            <a:t>autohipnotismo</a:t>
          </a:r>
          <a:r>
            <a:rPr lang="es-MX" sz="1100" kern="1200" dirty="0" smtClean="0"/>
            <a:t> espontáneo</a:t>
          </a:r>
        </a:p>
      </dsp:txBody>
      <dsp:txXfrm>
        <a:off x="3505616" y="4240840"/>
        <a:ext cx="1370662" cy="870370"/>
      </dsp:txXfrm>
    </dsp:sp>
    <dsp:sp modelId="{C95B0294-5E2A-431A-AF4F-0D32D32B343B}">
      <dsp:nvSpPr>
        <dsp:cNvPr id="0" name=""/>
        <dsp:cNvSpPr/>
      </dsp:nvSpPr>
      <dsp:spPr>
        <a:xfrm>
          <a:off x="5866201" y="2827154"/>
          <a:ext cx="1370662" cy="87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B13CE-626D-44EF-BC26-DD8285E1ED4D}">
      <dsp:nvSpPr>
        <dsp:cNvPr id="0" name=""/>
        <dsp:cNvSpPr/>
      </dsp:nvSpPr>
      <dsp:spPr>
        <a:xfrm>
          <a:off x="6018497" y="2971835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síntomas </a:t>
          </a:r>
          <a:r>
            <a:rPr lang="es-MX" sz="1100" kern="1200" dirty="0" err="1" smtClean="0"/>
            <a:t>pseudopsicóticos</a:t>
          </a:r>
          <a:endParaRPr lang="es-MX" sz="1100" kern="1200" dirty="0"/>
        </a:p>
      </dsp:txBody>
      <dsp:txXfrm>
        <a:off x="6018497" y="2971835"/>
        <a:ext cx="1370662" cy="870370"/>
      </dsp:txXfrm>
    </dsp:sp>
    <dsp:sp modelId="{3756C5E7-8C02-40AB-93D0-B19748E6C7BE}">
      <dsp:nvSpPr>
        <dsp:cNvPr id="0" name=""/>
        <dsp:cNvSpPr/>
      </dsp:nvSpPr>
      <dsp:spPr>
        <a:xfrm>
          <a:off x="5028574" y="4096159"/>
          <a:ext cx="1370662" cy="87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4B84C-3AAF-4EC3-9290-8A15FCD4E018}">
      <dsp:nvSpPr>
        <dsp:cNvPr id="0" name=""/>
        <dsp:cNvSpPr/>
      </dsp:nvSpPr>
      <dsp:spPr>
        <a:xfrm>
          <a:off x="5180870" y="4240840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influencia pasiva de escuchar voces</a:t>
          </a:r>
          <a:endParaRPr lang="es-MX" sz="1100" kern="1200" dirty="0"/>
        </a:p>
      </dsp:txBody>
      <dsp:txXfrm>
        <a:off x="5180870" y="4240840"/>
        <a:ext cx="1370662" cy="870370"/>
      </dsp:txXfrm>
    </dsp:sp>
    <dsp:sp modelId="{52DD0F1C-71F9-4BC3-8637-8C49B69F398D}">
      <dsp:nvSpPr>
        <dsp:cNvPr id="0" name=""/>
        <dsp:cNvSpPr/>
      </dsp:nvSpPr>
      <dsp:spPr>
        <a:xfrm>
          <a:off x="5028574" y="5365164"/>
          <a:ext cx="1370662" cy="87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153D-1858-4B7E-98A9-8CED0587721B}">
      <dsp:nvSpPr>
        <dsp:cNvPr id="0" name=""/>
        <dsp:cNvSpPr/>
      </dsp:nvSpPr>
      <dsp:spPr>
        <a:xfrm>
          <a:off x="5180870" y="5509845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smtClean="0"/>
            <a:t>de </a:t>
          </a:r>
          <a:r>
            <a:rPr lang="es-MX" sz="1100" kern="1200" dirty="0" smtClean="0"/>
            <a:t>las personalidades alter</a:t>
          </a:r>
          <a:endParaRPr lang="es-MX" sz="1100" kern="1200" dirty="0"/>
        </a:p>
      </dsp:txBody>
      <dsp:txXfrm>
        <a:off x="5180870" y="5509845"/>
        <a:ext cx="1370662" cy="870370"/>
      </dsp:txXfrm>
    </dsp:sp>
    <dsp:sp modelId="{400C48A5-2CA4-4734-A7A5-0ED5768A09FF}">
      <dsp:nvSpPr>
        <dsp:cNvPr id="0" name=""/>
        <dsp:cNvSpPr/>
      </dsp:nvSpPr>
      <dsp:spPr>
        <a:xfrm>
          <a:off x="6703828" y="4096159"/>
          <a:ext cx="1370662" cy="87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B4EA3-D7AD-4A1B-9840-37F923DE0B45}">
      <dsp:nvSpPr>
        <dsp:cNvPr id="0" name=""/>
        <dsp:cNvSpPr/>
      </dsp:nvSpPr>
      <dsp:spPr>
        <a:xfrm>
          <a:off x="6856124" y="4240840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síntomas </a:t>
          </a:r>
          <a:r>
            <a:rPr lang="es-MX" sz="1100" kern="1200" dirty="0" err="1" smtClean="0"/>
            <a:t>somatoform</a:t>
          </a:r>
          <a:r>
            <a:rPr lang="es-MX" sz="1050" kern="1200" dirty="0" err="1" smtClean="0"/>
            <a:t>es</a:t>
          </a:r>
          <a:r>
            <a:rPr lang="es-MX" sz="1050" kern="1200" dirty="0" smtClean="0"/>
            <a:t> </a:t>
          </a:r>
          <a:endParaRPr lang="es-MX" sz="1050" kern="1200" dirty="0"/>
        </a:p>
      </dsp:txBody>
      <dsp:txXfrm>
        <a:off x="6856124" y="4240840"/>
        <a:ext cx="1370662" cy="87037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AD36E-45CD-40AA-95A3-56B00AC86E5F}">
      <dsp:nvSpPr>
        <dsp:cNvPr id="0" name=""/>
        <dsp:cNvSpPr/>
      </dsp:nvSpPr>
      <dsp:spPr>
        <a:xfrm>
          <a:off x="3616" y="1546102"/>
          <a:ext cx="1581224" cy="14337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amígdala</a:t>
          </a:r>
          <a:endParaRPr lang="es-MX" sz="1700" kern="1200" dirty="0"/>
        </a:p>
      </dsp:txBody>
      <dsp:txXfrm>
        <a:off x="3616" y="1546102"/>
        <a:ext cx="1581224" cy="1433756"/>
      </dsp:txXfrm>
    </dsp:sp>
    <dsp:sp modelId="{D4B79BBA-6EE6-430F-AC5A-EE76E359CA06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1742963" y="2066909"/>
        <a:ext cx="335219" cy="392143"/>
      </dsp:txXfrm>
    </dsp:sp>
    <dsp:sp modelId="{AAE5F351-12F4-4C24-9CDC-5C998C146ADB}">
      <dsp:nvSpPr>
        <dsp:cNvPr id="0" name=""/>
        <dsp:cNvSpPr/>
      </dsp:nvSpPr>
      <dsp:spPr>
        <a:xfrm>
          <a:off x="2217330" y="1546102"/>
          <a:ext cx="1581224" cy="1433756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abuso temprano</a:t>
          </a:r>
          <a:endParaRPr lang="es-MX" sz="1700" kern="1200" dirty="0"/>
        </a:p>
      </dsp:txBody>
      <dsp:txXfrm>
        <a:off x="2217330" y="1546102"/>
        <a:ext cx="1581224" cy="1433756"/>
      </dsp:txXfrm>
    </dsp:sp>
    <dsp:sp modelId="{E8BD0542-5438-4004-B51D-D5F0D5C928E8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3956677" y="2066909"/>
        <a:ext cx="335219" cy="392143"/>
      </dsp:txXfrm>
    </dsp:sp>
    <dsp:sp modelId="{A3D98F96-F576-4A05-83FD-52068FA40BC6}">
      <dsp:nvSpPr>
        <dsp:cNvPr id="0" name=""/>
        <dsp:cNvSpPr/>
      </dsp:nvSpPr>
      <dsp:spPr>
        <a:xfrm>
          <a:off x="4431044" y="1546102"/>
          <a:ext cx="1581224" cy="1433756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trastorno psiquiátrico relacionado con el estrés</a:t>
          </a:r>
          <a:endParaRPr lang="es-MX" sz="1700" kern="1200" dirty="0"/>
        </a:p>
      </dsp:txBody>
      <dsp:txXfrm>
        <a:off x="4431044" y="1546102"/>
        <a:ext cx="1581224" cy="1433756"/>
      </dsp:txXfrm>
    </dsp:sp>
    <dsp:sp modelId="{75EB45B6-0649-4417-AA9B-D50403A41F03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6170391" y="2066909"/>
        <a:ext cx="335219" cy="392143"/>
      </dsp:txXfrm>
    </dsp:sp>
    <dsp:sp modelId="{99D69174-652F-47E4-A2C1-0629BA45421B}">
      <dsp:nvSpPr>
        <dsp:cNvPr id="0" name=""/>
        <dsp:cNvSpPr/>
      </dsp:nvSpPr>
      <dsp:spPr>
        <a:xfrm>
          <a:off x="6644759" y="1546102"/>
          <a:ext cx="1581224" cy="1433756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relacionado con el volumen menor de la amígdala</a:t>
          </a:r>
          <a:endParaRPr lang="es-MX" sz="1700" kern="1200" dirty="0"/>
        </a:p>
      </dsp:txBody>
      <dsp:txXfrm>
        <a:off x="6644759" y="1546102"/>
        <a:ext cx="1581224" cy="1433756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759505-31E8-4CD3-9B9E-955DD28F23A6}">
      <dsp:nvSpPr>
        <dsp:cNvPr id="0" name=""/>
        <dsp:cNvSpPr/>
      </dsp:nvSpPr>
      <dsp:spPr>
        <a:xfrm>
          <a:off x="0" y="6134"/>
          <a:ext cx="8229600" cy="63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Individuos control más jóvenes que los pacientes con TID</a:t>
          </a:r>
          <a:endParaRPr lang="es-MX" sz="1800" kern="1200" dirty="0"/>
        </a:p>
      </dsp:txBody>
      <dsp:txXfrm>
        <a:off x="0" y="6134"/>
        <a:ext cx="8229600" cy="636480"/>
      </dsp:txXfrm>
    </dsp:sp>
    <dsp:sp modelId="{FCBFC4F0-1A98-45B4-B6AE-3DD2CD2AD5D1}">
      <dsp:nvSpPr>
        <dsp:cNvPr id="0" name=""/>
        <dsp:cNvSpPr/>
      </dsp:nvSpPr>
      <dsp:spPr>
        <a:xfrm>
          <a:off x="0" y="642614"/>
          <a:ext cx="8229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400" kern="1200" dirty="0" smtClean="0"/>
            <a:t>Puede haber alteraciones estructurales en el hipocampo relacionados con la edad</a:t>
          </a:r>
        </a:p>
      </dsp:txBody>
      <dsp:txXfrm>
        <a:off x="0" y="642614"/>
        <a:ext cx="8229600" cy="563040"/>
      </dsp:txXfrm>
    </dsp:sp>
    <dsp:sp modelId="{C65DB118-7EDA-4060-A01A-44279EBD93F5}">
      <dsp:nvSpPr>
        <dsp:cNvPr id="0" name=""/>
        <dsp:cNvSpPr/>
      </dsp:nvSpPr>
      <dsp:spPr>
        <a:xfrm>
          <a:off x="0" y="1205654"/>
          <a:ext cx="8229600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</a:t>
          </a:r>
          <a:r>
            <a:rPr lang="en-US" sz="1800" kern="1200" dirty="0" err="1" smtClean="0"/>
            <a:t>hubo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volumetría</a:t>
          </a:r>
          <a:r>
            <a:rPr lang="en-US" sz="1800" kern="1200" dirty="0" smtClean="0"/>
            <a:t> en </a:t>
          </a:r>
          <a:r>
            <a:rPr lang="en-US" sz="1800" kern="1200" dirty="0" err="1" smtClean="0"/>
            <a:t>regiones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subcorticales</a:t>
          </a:r>
          <a:endParaRPr lang="en-US" sz="1800" kern="1200" dirty="0" smtClean="0"/>
        </a:p>
      </dsp:txBody>
      <dsp:txXfrm>
        <a:off x="0" y="1205654"/>
        <a:ext cx="8229600" cy="636480"/>
      </dsp:txXfrm>
    </dsp:sp>
    <dsp:sp modelId="{1995B2B2-6E05-4285-955B-1F4852F4280B}">
      <dsp:nvSpPr>
        <dsp:cNvPr id="0" name=""/>
        <dsp:cNvSpPr/>
      </dsp:nvSpPr>
      <dsp:spPr>
        <a:xfrm>
          <a:off x="0" y="1842134"/>
          <a:ext cx="8229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err="1" smtClean="0"/>
            <a:t>para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obtener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medidas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comparación</a:t>
          </a:r>
          <a:r>
            <a:rPr lang="en-US" sz="1400" kern="1200" dirty="0" smtClean="0"/>
            <a:t> con </a:t>
          </a:r>
          <a:r>
            <a:rPr lang="en-US" sz="1400" kern="1200" dirty="0" err="1" smtClean="0"/>
            <a:t>las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regiones</a:t>
          </a:r>
          <a:r>
            <a:rPr lang="en-US" sz="1400" kern="1200" dirty="0" smtClean="0"/>
            <a:t> sin </a:t>
          </a:r>
          <a:r>
            <a:rPr lang="en-US" sz="1400" kern="1200" dirty="0" err="1" smtClean="0"/>
            <a:t>afectar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i="1" kern="1200" dirty="0" err="1" smtClean="0"/>
            <a:t>Sí</a:t>
          </a:r>
          <a:r>
            <a:rPr lang="en-US" sz="1400" i="1" kern="1200" dirty="0" smtClean="0"/>
            <a:t> se </a:t>
          </a:r>
          <a:r>
            <a:rPr lang="en-US" sz="1400" i="1" kern="1200" dirty="0" err="1" smtClean="0"/>
            <a:t>midió</a:t>
          </a:r>
          <a:r>
            <a:rPr lang="en-US" sz="1400" i="1" kern="1200" dirty="0" smtClean="0"/>
            <a:t> el </a:t>
          </a:r>
          <a:r>
            <a:rPr lang="en-US" sz="1400" i="1" kern="1200" dirty="0" err="1" smtClean="0"/>
            <a:t>volumen</a:t>
          </a:r>
          <a:r>
            <a:rPr lang="en-US" sz="1400" i="1" kern="1200" dirty="0" smtClean="0"/>
            <a:t> cerebral </a:t>
          </a:r>
          <a:r>
            <a:rPr lang="en-US" sz="1400" i="1" kern="1200" dirty="0" err="1" smtClean="0"/>
            <a:t>como</a:t>
          </a:r>
          <a:r>
            <a:rPr lang="en-US" sz="1400" i="1" kern="1200" dirty="0" smtClean="0"/>
            <a:t> </a:t>
          </a:r>
          <a:r>
            <a:rPr lang="en-US" sz="1400" i="1" kern="1200" dirty="0" err="1" smtClean="0"/>
            <a:t>covariable</a:t>
          </a:r>
          <a:endParaRPr lang="en-US" sz="1400" i="1" kern="1200" dirty="0" smtClean="0"/>
        </a:p>
      </dsp:txBody>
      <dsp:txXfrm>
        <a:off x="0" y="1842134"/>
        <a:ext cx="8229600" cy="563040"/>
      </dsp:txXfrm>
    </dsp:sp>
    <dsp:sp modelId="{6D305433-FF54-488A-9B34-D09E8F418F81}">
      <dsp:nvSpPr>
        <dsp:cNvPr id="0" name=""/>
        <dsp:cNvSpPr/>
      </dsp:nvSpPr>
      <dsp:spPr>
        <a:xfrm>
          <a:off x="0" y="2405174"/>
          <a:ext cx="8229600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Sujetos</a:t>
          </a:r>
          <a:r>
            <a:rPr lang="en-US" sz="1800" kern="1200" dirty="0" smtClean="0"/>
            <a:t> TDI </a:t>
          </a:r>
          <a:r>
            <a:rPr lang="en-US" sz="1800" kern="1200" dirty="0" err="1" smtClean="0"/>
            <a:t>consumieron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medicamento</a:t>
          </a:r>
          <a:r>
            <a:rPr lang="en-US" sz="1800" kern="1200" dirty="0" smtClean="0"/>
            <a:t> en el </a:t>
          </a:r>
          <a:r>
            <a:rPr lang="en-US" sz="1800" kern="1200" dirty="0" err="1" smtClean="0"/>
            <a:t>estudio</a:t>
          </a:r>
          <a:endParaRPr lang="en-US" sz="1800" kern="1200" dirty="0" smtClean="0"/>
        </a:p>
      </dsp:txBody>
      <dsp:txXfrm>
        <a:off x="0" y="2405174"/>
        <a:ext cx="8229600" cy="636480"/>
      </dsp:txXfrm>
    </dsp:sp>
    <dsp:sp modelId="{182AC33E-E8EA-450E-AD81-935E5B2C71D3}">
      <dsp:nvSpPr>
        <dsp:cNvPr id="0" name=""/>
        <dsp:cNvSpPr/>
      </dsp:nvSpPr>
      <dsp:spPr>
        <a:xfrm>
          <a:off x="0" y="3041654"/>
          <a:ext cx="8229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sujetos </a:t>
          </a:r>
          <a:r>
            <a:rPr lang="en-US" sz="1400" kern="1200" dirty="0" smtClean="0"/>
            <a:t>control no </a:t>
          </a:r>
          <a:r>
            <a:rPr lang="en-US" sz="1400" kern="1200" dirty="0" err="1" smtClean="0"/>
            <a:t>consumieron</a:t>
          </a:r>
          <a:r>
            <a:rPr lang="en-US" sz="1400" kern="1200" dirty="0" smtClean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err="1" smtClean="0"/>
            <a:t>Medicamento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altera</a:t>
          </a:r>
          <a:r>
            <a:rPr lang="en-US" sz="1400" kern="1200" dirty="0" smtClean="0"/>
            <a:t> el vol. </a:t>
          </a:r>
          <a:r>
            <a:rPr lang="en-US" sz="1400" kern="1200" dirty="0" err="1" smtClean="0"/>
            <a:t>hipocampal</a:t>
          </a:r>
          <a:endParaRPr lang="en-US" sz="1400" kern="1200" dirty="0" smtClean="0"/>
        </a:p>
      </dsp:txBody>
      <dsp:txXfrm>
        <a:off x="0" y="3041654"/>
        <a:ext cx="8229600" cy="563040"/>
      </dsp:txXfrm>
    </dsp:sp>
    <dsp:sp modelId="{DD065B6D-8FC2-49E9-8642-045BA5AB89AB}">
      <dsp:nvSpPr>
        <dsp:cNvPr id="0" name=""/>
        <dsp:cNvSpPr/>
      </dsp:nvSpPr>
      <dsp:spPr>
        <a:xfrm>
          <a:off x="0" y="3604694"/>
          <a:ext cx="8229600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Todos</a:t>
          </a:r>
          <a:r>
            <a:rPr lang="en-US" sz="1800" kern="1200" dirty="0" smtClean="0"/>
            <a:t> los </a:t>
          </a:r>
          <a:r>
            <a:rPr lang="en-US" sz="1800" kern="1200" dirty="0" err="1" smtClean="0"/>
            <a:t>pacientes</a:t>
          </a:r>
          <a:r>
            <a:rPr lang="en-US" sz="1800" kern="1200" dirty="0" smtClean="0"/>
            <a:t> TDI </a:t>
          </a:r>
          <a:r>
            <a:rPr lang="en-US" sz="1800" kern="1200" dirty="0" err="1" smtClean="0"/>
            <a:t>cumplían</a:t>
          </a:r>
          <a:r>
            <a:rPr lang="en-US" sz="1800" kern="1200" dirty="0" smtClean="0"/>
            <a:t> los </a:t>
          </a:r>
          <a:r>
            <a:rPr lang="en-US" sz="1800" kern="1200" dirty="0" err="1" smtClean="0"/>
            <a:t>criterios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para</a:t>
          </a:r>
          <a:r>
            <a:rPr lang="en-US" sz="1800" kern="1200" dirty="0" smtClean="0"/>
            <a:t> PTSD</a:t>
          </a:r>
        </a:p>
      </dsp:txBody>
      <dsp:txXfrm>
        <a:off x="0" y="3604694"/>
        <a:ext cx="8229600" cy="636480"/>
      </dsp:txXfrm>
    </dsp:sp>
    <dsp:sp modelId="{241DE13F-872F-4E9B-8FFF-B395B16DBD4B}">
      <dsp:nvSpPr>
        <dsp:cNvPr id="0" name=""/>
        <dsp:cNvSpPr/>
      </dsp:nvSpPr>
      <dsp:spPr>
        <a:xfrm>
          <a:off x="0" y="4241174"/>
          <a:ext cx="8229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Es </a:t>
          </a:r>
          <a:r>
            <a:rPr lang="en-US" sz="1400" kern="1200" dirty="0" err="1" smtClean="0"/>
            <a:t>imposible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establecer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si</a:t>
          </a:r>
          <a:r>
            <a:rPr lang="en-US" sz="1400" kern="1200" dirty="0" smtClean="0"/>
            <a:t> los </a:t>
          </a:r>
          <a:r>
            <a:rPr lang="en-US" sz="1400" kern="1200" dirty="0" err="1" smtClean="0"/>
            <a:t>resultados</a:t>
          </a:r>
          <a:r>
            <a:rPr lang="en-US" sz="1400" kern="1200" dirty="0" smtClean="0"/>
            <a:t> no se </a:t>
          </a:r>
          <a:r>
            <a:rPr lang="en-US" sz="1400" kern="1200" dirty="0" err="1" smtClean="0"/>
            <a:t>relacionan</a:t>
          </a:r>
          <a:r>
            <a:rPr lang="en-US" sz="1400" kern="1200" dirty="0" smtClean="0"/>
            <a:t> con el PTSD </a:t>
          </a:r>
          <a:r>
            <a:rPr lang="en-US" sz="1400" kern="1200" dirty="0" err="1" smtClean="0"/>
            <a:t>comórbido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i="1" kern="1200" dirty="0" smtClean="0"/>
            <a:t>No </a:t>
          </a:r>
          <a:r>
            <a:rPr lang="en-US" sz="1400" i="1" kern="1200" dirty="0" err="1" smtClean="0"/>
            <a:t>existen</a:t>
          </a:r>
          <a:r>
            <a:rPr lang="en-US" sz="1400" i="1" kern="1200" dirty="0" smtClean="0"/>
            <a:t> </a:t>
          </a:r>
          <a:r>
            <a:rPr lang="en-US" sz="1400" i="1" kern="1200" dirty="0" err="1" smtClean="0"/>
            <a:t>pacientes</a:t>
          </a:r>
          <a:r>
            <a:rPr lang="en-US" sz="1400" i="1" kern="1200" dirty="0" smtClean="0"/>
            <a:t> TDI sin PTSD</a:t>
          </a:r>
          <a:endParaRPr lang="es-MX" sz="1400" i="1" kern="1200" dirty="0"/>
        </a:p>
      </dsp:txBody>
      <dsp:txXfrm>
        <a:off x="0" y="4241174"/>
        <a:ext cx="8229600" cy="56304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4B7DAF-BD86-44C4-97FC-919EB7C5F9AA}">
      <dsp:nvSpPr>
        <dsp:cNvPr id="0" name=""/>
        <dsp:cNvSpPr/>
      </dsp:nvSpPr>
      <dsp:spPr>
        <a:xfrm>
          <a:off x="5122" y="539008"/>
          <a:ext cx="2628007" cy="105120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Tratamiento de TDI</a:t>
          </a:r>
          <a:endParaRPr lang="es-MX" sz="1500" kern="1200"/>
        </a:p>
      </dsp:txBody>
      <dsp:txXfrm>
        <a:off x="5122" y="539008"/>
        <a:ext cx="2628007" cy="1051202"/>
      </dsp:txXfrm>
    </dsp:sp>
    <dsp:sp modelId="{601EA63D-35C2-4B5D-94BF-063D486C0A16}">
      <dsp:nvSpPr>
        <dsp:cNvPr id="0" name=""/>
        <dsp:cNvSpPr/>
      </dsp:nvSpPr>
      <dsp:spPr>
        <a:xfrm>
          <a:off x="2291488" y="628360"/>
          <a:ext cx="2181245" cy="87249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alteraciones de circuitos neuronales en áreas del cerebro asociadas con la memoria</a:t>
          </a:r>
        </a:p>
      </dsp:txBody>
      <dsp:txXfrm>
        <a:off x="2291488" y="628360"/>
        <a:ext cx="2181245" cy="872498"/>
      </dsp:txXfrm>
    </dsp:sp>
    <dsp:sp modelId="{B998725F-0A5D-41A9-BB6F-21F6861FB66B}">
      <dsp:nvSpPr>
        <dsp:cNvPr id="0" name=""/>
        <dsp:cNvSpPr/>
      </dsp:nvSpPr>
      <dsp:spPr>
        <a:xfrm>
          <a:off x="4167360" y="628360"/>
          <a:ext cx="2181245" cy="872498"/>
        </a:xfrm>
        <a:prstGeom prst="chevron">
          <a:avLst/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smtClean="0"/>
            <a:t>también se ven afectados en el TEPT</a:t>
          </a:r>
          <a:endParaRPr lang="es-MX" sz="1000" kern="1200" dirty="0" smtClean="0"/>
        </a:p>
      </dsp:txBody>
      <dsp:txXfrm>
        <a:off x="4167360" y="628360"/>
        <a:ext cx="2181245" cy="872498"/>
      </dsp:txXfrm>
    </dsp:sp>
    <dsp:sp modelId="{0C64120A-BE72-40CD-8C76-761683505B21}">
      <dsp:nvSpPr>
        <dsp:cNvPr id="0" name=""/>
        <dsp:cNvSpPr/>
      </dsp:nvSpPr>
      <dsp:spPr>
        <a:xfrm>
          <a:off x="6043231" y="628360"/>
          <a:ext cx="2181245" cy="872498"/>
        </a:xfrm>
        <a:prstGeom prst="chevron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comprender mejor los síntomas presentes en el tratamiento</a:t>
          </a:r>
        </a:p>
      </dsp:txBody>
      <dsp:txXfrm>
        <a:off x="6043231" y="628360"/>
        <a:ext cx="2181245" cy="872498"/>
      </dsp:txXfrm>
    </dsp:sp>
    <dsp:sp modelId="{2C4AA971-8F5C-4EDF-B57F-F0255E314683}">
      <dsp:nvSpPr>
        <dsp:cNvPr id="0" name=""/>
        <dsp:cNvSpPr/>
      </dsp:nvSpPr>
      <dsp:spPr>
        <a:xfrm>
          <a:off x="5122" y="1737379"/>
          <a:ext cx="2628007" cy="1051202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Estudios neurobiológicos</a:t>
          </a:r>
        </a:p>
      </dsp:txBody>
      <dsp:txXfrm>
        <a:off x="5122" y="1737379"/>
        <a:ext cx="2628007" cy="1051202"/>
      </dsp:txXfrm>
    </dsp:sp>
    <dsp:sp modelId="{1D344773-976E-407C-BCD0-11CC4CA0710F}">
      <dsp:nvSpPr>
        <dsp:cNvPr id="0" name=""/>
        <dsp:cNvSpPr/>
      </dsp:nvSpPr>
      <dsp:spPr>
        <a:xfrm>
          <a:off x="2291488" y="1826731"/>
          <a:ext cx="2181245" cy="872498"/>
        </a:xfrm>
        <a:prstGeom prst="chevron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apoyan la validez del diagnóstico de TID</a:t>
          </a:r>
        </a:p>
      </dsp:txBody>
      <dsp:txXfrm>
        <a:off x="2291488" y="1826731"/>
        <a:ext cx="2181245" cy="872498"/>
      </dsp:txXfrm>
    </dsp:sp>
    <dsp:sp modelId="{067C62E2-FF8E-4CB0-A004-2182E55CB604}">
      <dsp:nvSpPr>
        <dsp:cNvPr id="0" name=""/>
        <dsp:cNvSpPr/>
      </dsp:nvSpPr>
      <dsp:spPr>
        <a:xfrm>
          <a:off x="4167360" y="1826731"/>
          <a:ext cx="2181245" cy="872498"/>
        </a:xfrm>
        <a:prstGeom prst="chevron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smtClean="0"/>
            <a:t>ayudarán </a:t>
          </a:r>
          <a:r>
            <a:rPr lang="es-MX" sz="1000" kern="1200" dirty="0" smtClean="0"/>
            <a:t>a avanzar en la investigación en esta área</a:t>
          </a:r>
        </a:p>
      </dsp:txBody>
      <dsp:txXfrm>
        <a:off x="4167360" y="1826731"/>
        <a:ext cx="2181245" cy="872498"/>
      </dsp:txXfrm>
    </dsp:sp>
    <dsp:sp modelId="{F06C133B-D45E-4E2F-8FE2-16FAA602B740}">
      <dsp:nvSpPr>
        <dsp:cNvPr id="0" name=""/>
        <dsp:cNvSpPr/>
      </dsp:nvSpPr>
      <dsp:spPr>
        <a:xfrm>
          <a:off x="5122" y="2935750"/>
          <a:ext cx="2628007" cy="1051202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Vínculo TID-otros trastornos relacionados con el trauma</a:t>
          </a:r>
          <a:endParaRPr lang="es-MX" sz="1500" kern="1200" dirty="0"/>
        </a:p>
      </dsp:txBody>
      <dsp:txXfrm>
        <a:off x="5122" y="2935750"/>
        <a:ext cx="2628007" cy="1051202"/>
      </dsp:txXfrm>
    </dsp:sp>
    <dsp:sp modelId="{6D3A14D1-598A-45DD-87F0-10610D18484D}">
      <dsp:nvSpPr>
        <dsp:cNvPr id="0" name=""/>
        <dsp:cNvSpPr/>
      </dsp:nvSpPr>
      <dsp:spPr>
        <a:xfrm>
          <a:off x="2291488" y="3025103"/>
          <a:ext cx="2181245" cy="872498"/>
        </a:xfrm>
        <a:prstGeom prst="chevron">
          <a:avLst/>
        </a:prstGeom>
        <a:solidFill>
          <a:schemeClr val="accent4">
            <a:tint val="40000"/>
            <a:alpha val="90000"/>
            <a:hueOff val="-3288088"/>
            <a:satOff val="18464"/>
            <a:lumOff val="1173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-3288088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ayuda a mejorar los enfoques nosológicos</a:t>
          </a:r>
          <a:endParaRPr lang="es-MX" sz="1000" kern="1200" dirty="0"/>
        </a:p>
      </dsp:txBody>
      <dsp:txXfrm>
        <a:off x="2291488" y="3025103"/>
        <a:ext cx="2181245" cy="872498"/>
      </dsp:txXfrm>
    </dsp:sp>
    <dsp:sp modelId="{61F8E00B-AB17-44BE-A5AA-50AF2ED18CF0}">
      <dsp:nvSpPr>
        <dsp:cNvPr id="0" name=""/>
        <dsp:cNvSpPr/>
      </dsp:nvSpPr>
      <dsp:spPr>
        <a:xfrm>
          <a:off x="4167360" y="3025103"/>
          <a:ext cx="2181245" cy="872498"/>
        </a:xfrm>
        <a:prstGeom prst="chevron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De este trastorno </a:t>
          </a:r>
          <a:r>
            <a:rPr lang="es-MX" sz="1000" kern="1200" dirty="0" err="1" smtClean="0"/>
            <a:t>incapacitante</a:t>
          </a:r>
          <a:endParaRPr lang="es-MX" sz="1000" kern="1200" dirty="0"/>
        </a:p>
      </dsp:txBody>
      <dsp:txXfrm>
        <a:off x="4167360" y="3025103"/>
        <a:ext cx="2181245" cy="8724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96216-B0E7-4B1A-B041-BEC2F4587ABD}">
      <dsp:nvSpPr>
        <dsp:cNvPr id="0" name=""/>
        <dsp:cNvSpPr/>
      </dsp:nvSpPr>
      <dsp:spPr>
        <a:xfrm>
          <a:off x="2021" y="535004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Mayoría de pacientes con TID</a:t>
          </a:r>
          <a:endParaRPr lang="es-ES" sz="1300" kern="1200" dirty="0"/>
        </a:p>
      </dsp:txBody>
      <dsp:txXfrm>
        <a:off x="2021" y="535004"/>
        <a:ext cx="1581837" cy="790918"/>
      </dsp:txXfrm>
    </dsp:sp>
    <dsp:sp modelId="{11CA9153-DCB8-4A1F-8886-8777BD962418}">
      <dsp:nvSpPr>
        <dsp:cNvPr id="0" name=""/>
        <dsp:cNvSpPr/>
      </dsp:nvSpPr>
      <dsp:spPr>
        <a:xfrm>
          <a:off x="1583859" y="919356"/>
          <a:ext cx="632735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632735" y="11107"/>
              </a:lnTo>
            </a:path>
          </a:pathLst>
        </a:custGeom>
        <a:noFill/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884408" y="914645"/>
        <a:ext cx="31636" cy="31636"/>
      </dsp:txXfrm>
    </dsp:sp>
    <dsp:sp modelId="{EC39D1B4-3FB6-4C46-BA06-3B605A90200F}">
      <dsp:nvSpPr>
        <dsp:cNvPr id="0" name=""/>
        <dsp:cNvSpPr/>
      </dsp:nvSpPr>
      <dsp:spPr>
        <a:xfrm>
          <a:off x="2216594" y="535004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cumplen con criterios del DSM-IV-TR para PTSD</a:t>
          </a:r>
          <a:endParaRPr lang="es-ES" sz="1300" kern="1200" dirty="0"/>
        </a:p>
      </dsp:txBody>
      <dsp:txXfrm>
        <a:off x="2216594" y="535004"/>
        <a:ext cx="1581837" cy="790918"/>
      </dsp:txXfrm>
    </dsp:sp>
    <dsp:sp modelId="{D405FF04-92DB-430F-BD97-9153F9A9EFCF}">
      <dsp:nvSpPr>
        <dsp:cNvPr id="0" name=""/>
        <dsp:cNvSpPr/>
      </dsp:nvSpPr>
      <dsp:spPr>
        <a:xfrm>
          <a:off x="2021" y="3263674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Exposición a Trauma en la Infancia</a:t>
          </a:r>
        </a:p>
      </dsp:txBody>
      <dsp:txXfrm>
        <a:off x="2021" y="3263674"/>
        <a:ext cx="1581837" cy="790918"/>
      </dsp:txXfrm>
    </dsp:sp>
    <dsp:sp modelId="{D369EF3B-13C2-4501-BE03-202F86457A5F}">
      <dsp:nvSpPr>
        <dsp:cNvPr id="0" name=""/>
        <dsp:cNvSpPr/>
      </dsp:nvSpPr>
      <dsp:spPr>
        <a:xfrm rot="17350740">
          <a:off x="937220" y="2738470"/>
          <a:ext cx="1926013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1926013" y="11107"/>
              </a:lnTo>
            </a:path>
          </a:pathLst>
        </a:custGeom>
        <a:noFill/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 rot="17350740">
        <a:off x="1852076" y="2701427"/>
        <a:ext cx="96300" cy="96300"/>
      </dsp:txXfrm>
    </dsp:sp>
    <dsp:sp modelId="{DD27976B-0920-4905-8AC7-0610141FABBF}">
      <dsp:nvSpPr>
        <dsp:cNvPr id="0" name=""/>
        <dsp:cNvSpPr/>
      </dsp:nvSpPr>
      <dsp:spPr>
        <a:xfrm>
          <a:off x="2216594" y="1444561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 </a:t>
          </a:r>
          <a:r>
            <a:rPr lang="en-US" sz="1300" kern="1200" dirty="0" err="1" smtClean="0"/>
            <a:t>asocia</a:t>
          </a:r>
          <a:r>
            <a:rPr lang="en-US" sz="1300" kern="1200" dirty="0" smtClean="0"/>
            <a:t> con el Dx de TID</a:t>
          </a:r>
          <a:endParaRPr lang="es-MX" sz="1300" kern="1200" dirty="0" smtClean="0"/>
        </a:p>
      </dsp:txBody>
      <dsp:txXfrm>
        <a:off x="2216594" y="1444561"/>
        <a:ext cx="1581837" cy="790918"/>
      </dsp:txXfrm>
    </dsp:sp>
    <dsp:sp modelId="{700F35E3-2EE5-4AE7-98D5-7B4C8918EDFD}">
      <dsp:nvSpPr>
        <dsp:cNvPr id="0" name=""/>
        <dsp:cNvSpPr/>
      </dsp:nvSpPr>
      <dsp:spPr>
        <a:xfrm rot="18289469">
          <a:off x="1346230" y="3193248"/>
          <a:ext cx="1107992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1107992" y="11107"/>
              </a:lnTo>
            </a:path>
          </a:pathLst>
        </a:custGeom>
        <a:noFill/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8289469">
        <a:off x="1872527" y="3176656"/>
        <a:ext cx="55399" cy="55399"/>
      </dsp:txXfrm>
    </dsp:sp>
    <dsp:sp modelId="{9007AA44-24CA-43FA-9063-515AFF1A69E1}">
      <dsp:nvSpPr>
        <dsp:cNvPr id="0" name=""/>
        <dsp:cNvSpPr/>
      </dsp:nvSpPr>
      <dsp:spPr>
        <a:xfrm>
          <a:off x="2216594" y="2354118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Modelos animales y humanos de estrés temprano</a:t>
          </a:r>
        </a:p>
      </dsp:txBody>
      <dsp:txXfrm>
        <a:off x="2216594" y="2354118"/>
        <a:ext cx="1581837" cy="790918"/>
      </dsp:txXfrm>
    </dsp:sp>
    <dsp:sp modelId="{5026F33E-1231-4C97-A9A3-2591815F99D4}">
      <dsp:nvSpPr>
        <dsp:cNvPr id="0" name=""/>
        <dsp:cNvSpPr/>
      </dsp:nvSpPr>
      <dsp:spPr>
        <a:xfrm>
          <a:off x="3798432" y="2738470"/>
          <a:ext cx="632735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632735" y="11107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98981" y="2733759"/>
        <a:ext cx="31636" cy="31636"/>
      </dsp:txXfrm>
    </dsp:sp>
    <dsp:sp modelId="{B30910D2-9A01-434E-9011-BA89E6A33750}">
      <dsp:nvSpPr>
        <dsp:cNvPr id="0" name=""/>
        <dsp:cNvSpPr/>
      </dsp:nvSpPr>
      <dsp:spPr>
        <a:xfrm>
          <a:off x="4431167" y="2354118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cambios en estructura de hipocampo</a:t>
          </a:r>
        </a:p>
      </dsp:txBody>
      <dsp:txXfrm>
        <a:off x="4431167" y="2354118"/>
        <a:ext cx="1581837" cy="790918"/>
      </dsp:txXfrm>
    </dsp:sp>
    <dsp:sp modelId="{5E173623-C913-4097-88AA-1E75B6966AC0}">
      <dsp:nvSpPr>
        <dsp:cNvPr id="0" name=""/>
        <dsp:cNvSpPr/>
      </dsp:nvSpPr>
      <dsp:spPr>
        <a:xfrm>
          <a:off x="1583859" y="3648027"/>
          <a:ext cx="632735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632735" y="11107"/>
              </a:lnTo>
            </a:path>
          </a:pathLst>
        </a:custGeom>
        <a:noFill/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884408" y="3643316"/>
        <a:ext cx="31636" cy="31636"/>
      </dsp:txXfrm>
    </dsp:sp>
    <dsp:sp modelId="{FC101766-5E5D-408E-958B-7DDC26771C68}">
      <dsp:nvSpPr>
        <dsp:cNvPr id="0" name=""/>
        <dsp:cNvSpPr/>
      </dsp:nvSpPr>
      <dsp:spPr>
        <a:xfrm>
          <a:off x="2216594" y="3263674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MRI en adultos</a:t>
          </a:r>
        </a:p>
      </dsp:txBody>
      <dsp:txXfrm>
        <a:off x="2216594" y="3263674"/>
        <a:ext cx="1581837" cy="790918"/>
      </dsp:txXfrm>
    </dsp:sp>
    <dsp:sp modelId="{D51FE907-6628-4B05-B680-ABDB6E61E72A}">
      <dsp:nvSpPr>
        <dsp:cNvPr id="0" name=""/>
        <dsp:cNvSpPr/>
      </dsp:nvSpPr>
      <dsp:spPr>
        <a:xfrm>
          <a:off x="3798432" y="3648027"/>
          <a:ext cx="632735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632735" y="11107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98981" y="3643316"/>
        <a:ext cx="31636" cy="31636"/>
      </dsp:txXfrm>
    </dsp:sp>
    <dsp:sp modelId="{E47F2A24-70D1-4437-8067-A46103CD619F}">
      <dsp:nvSpPr>
        <dsp:cNvPr id="0" name=""/>
        <dsp:cNvSpPr/>
      </dsp:nvSpPr>
      <dsp:spPr>
        <a:xfrm>
          <a:off x="4431167" y="3263674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Disminución de vol. </a:t>
          </a:r>
          <a:r>
            <a:rPr lang="es-MX" sz="1300" kern="1200" dirty="0" err="1" smtClean="0"/>
            <a:t>hipocampal</a:t>
          </a:r>
          <a:endParaRPr lang="es-MX" sz="1300" kern="1200" dirty="0" smtClean="0"/>
        </a:p>
      </dsp:txBody>
      <dsp:txXfrm>
        <a:off x="4431167" y="3263674"/>
        <a:ext cx="1581837" cy="790918"/>
      </dsp:txXfrm>
    </dsp:sp>
    <dsp:sp modelId="{A738212A-152D-4852-829E-42B62742CDE4}">
      <dsp:nvSpPr>
        <dsp:cNvPr id="0" name=""/>
        <dsp:cNvSpPr/>
      </dsp:nvSpPr>
      <dsp:spPr>
        <a:xfrm rot="3310531">
          <a:off x="1346230" y="4102805"/>
          <a:ext cx="1107992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1107992" y="11107"/>
              </a:lnTo>
            </a:path>
          </a:pathLst>
        </a:custGeom>
        <a:noFill/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3310531">
        <a:off x="1872527" y="4086212"/>
        <a:ext cx="55399" cy="55399"/>
      </dsp:txXfrm>
    </dsp:sp>
    <dsp:sp modelId="{933B7CA1-1769-492E-A678-04B0B56F15BD}">
      <dsp:nvSpPr>
        <dsp:cNvPr id="0" name=""/>
        <dsp:cNvSpPr/>
      </dsp:nvSpPr>
      <dsp:spPr>
        <a:xfrm>
          <a:off x="2216594" y="4173231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Personalidad limítrofe</a:t>
          </a:r>
        </a:p>
      </dsp:txBody>
      <dsp:txXfrm>
        <a:off x="2216594" y="4173231"/>
        <a:ext cx="1581837" cy="790918"/>
      </dsp:txXfrm>
    </dsp:sp>
    <dsp:sp modelId="{A7799F6D-AD12-490D-AF82-0158420A81B5}">
      <dsp:nvSpPr>
        <dsp:cNvPr id="0" name=""/>
        <dsp:cNvSpPr/>
      </dsp:nvSpPr>
      <dsp:spPr>
        <a:xfrm>
          <a:off x="3798432" y="4557583"/>
          <a:ext cx="632735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632735" y="11107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98981" y="4552872"/>
        <a:ext cx="31636" cy="31636"/>
      </dsp:txXfrm>
    </dsp:sp>
    <dsp:sp modelId="{F9A2A16E-5ED8-46B4-BFC7-45274DEAFAB9}">
      <dsp:nvSpPr>
        <dsp:cNvPr id="0" name=""/>
        <dsp:cNvSpPr/>
      </dsp:nvSpPr>
      <dsp:spPr>
        <a:xfrm>
          <a:off x="4431167" y="4173231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disminución de vol. </a:t>
          </a:r>
          <a:r>
            <a:rPr lang="es-MX" sz="1300" kern="1200" dirty="0" err="1" smtClean="0"/>
            <a:t>hipocampal</a:t>
          </a:r>
          <a:r>
            <a:rPr lang="es-MX" sz="1300" kern="1200" dirty="0" smtClean="0"/>
            <a:t> y amígdala</a:t>
          </a:r>
        </a:p>
      </dsp:txBody>
      <dsp:txXfrm>
        <a:off x="4431167" y="4173231"/>
        <a:ext cx="1581837" cy="790918"/>
      </dsp:txXfrm>
    </dsp:sp>
    <dsp:sp modelId="{55613BB4-B22B-4AD2-AFC4-6891CBC3F1A0}">
      <dsp:nvSpPr>
        <dsp:cNvPr id="0" name=""/>
        <dsp:cNvSpPr/>
      </dsp:nvSpPr>
      <dsp:spPr>
        <a:xfrm rot="4249260">
          <a:off x="937220" y="4557583"/>
          <a:ext cx="1926013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1926013" y="11107"/>
              </a:lnTo>
            </a:path>
          </a:pathLst>
        </a:custGeom>
        <a:noFill/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 rot="4249260">
        <a:off x="1852076" y="4520540"/>
        <a:ext cx="96300" cy="96300"/>
      </dsp:txXfrm>
    </dsp:sp>
    <dsp:sp modelId="{EC1B001A-8900-4F5A-847A-013F71EA05DB}">
      <dsp:nvSpPr>
        <dsp:cNvPr id="0" name=""/>
        <dsp:cNvSpPr/>
      </dsp:nvSpPr>
      <dsp:spPr>
        <a:xfrm>
          <a:off x="2216594" y="5082788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Depresión mayor + trauma en la infancia</a:t>
          </a:r>
        </a:p>
      </dsp:txBody>
      <dsp:txXfrm>
        <a:off x="2216594" y="5082788"/>
        <a:ext cx="1581837" cy="790918"/>
      </dsp:txXfrm>
    </dsp:sp>
    <dsp:sp modelId="{F879B1C2-49BA-4205-AD50-623091A5ED83}">
      <dsp:nvSpPr>
        <dsp:cNvPr id="0" name=""/>
        <dsp:cNvSpPr/>
      </dsp:nvSpPr>
      <dsp:spPr>
        <a:xfrm>
          <a:off x="3798432" y="5467140"/>
          <a:ext cx="632735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632735" y="11107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98981" y="5462429"/>
        <a:ext cx="31636" cy="31636"/>
      </dsp:txXfrm>
    </dsp:sp>
    <dsp:sp modelId="{55A212F2-AC34-49C2-8EF4-3E74246C906B}">
      <dsp:nvSpPr>
        <dsp:cNvPr id="0" name=""/>
        <dsp:cNvSpPr/>
      </dsp:nvSpPr>
      <dsp:spPr>
        <a:xfrm>
          <a:off x="4431167" y="5082788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disminución de vol. </a:t>
          </a:r>
          <a:r>
            <a:rPr lang="es-MX" sz="1300" kern="1200" dirty="0" err="1" smtClean="0"/>
            <a:t>hipocampal</a:t>
          </a:r>
          <a:endParaRPr lang="es-MX" sz="1300" kern="1200" dirty="0" smtClean="0"/>
        </a:p>
      </dsp:txBody>
      <dsp:txXfrm>
        <a:off x="4431167" y="5082788"/>
        <a:ext cx="1581837" cy="790918"/>
      </dsp:txXfrm>
    </dsp:sp>
    <dsp:sp modelId="{90F798A6-5C75-4AB1-8374-C5358DD1CE73}">
      <dsp:nvSpPr>
        <dsp:cNvPr id="0" name=""/>
        <dsp:cNvSpPr/>
      </dsp:nvSpPr>
      <dsp:spPr>
        <a:xfrm>
          <a:off x="6013005" y="5467140"/>
          <a:ext cx="632735" cy="22214"/>
        </a:xfrm>
        <a:custGeom>
          <a:avLst/>
          <a:gdLst/>
          <a:ahLst/>
          <a:cxnLst/>
          <a:rect l="0" t="0" r="0" b="0"/>
          <a:pathLst>
            <a:path>
              <a:moveTo>
                <a:pt x="0" y="11107"/>
              </a:moveTo>
              <a:lnTo>
                <a:pt x="632735" y="11107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313554" y="5462429"/>
        <a:ext cx="31636" cy="31636"/>
      </dsp:txXfrm>
    </dsp:sp>
    <dsp:sp modelId="{38E39B9D-B188-47BE-BF6A-AC40B44FC761}">
      <dsp:nvSpPr>
        <dsp:cNvPr id="0" name=""/>
        <dsp:cNvSpPr/>
      </dsp:nvSpPr>
      <dsp:spPr>
        <a:xfrm>
          <a:off x="6645740" y="5082788"/>
          <a:ext cx="1581837" cy="790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En comparación con pacientes con DM sin trauma</a:t>
          </a:r>
        </a:p>
      </dsp:txBody>
      <dsp:txXfrm>
        <a:off x="6645740" y="5082788"/>
        <a:ext cx="1581837" cy="79091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BF5E20-DC99-4C49-B40B-A80CA5740BCD}">
      <dsp:nvSpPr>
        <dsp:cNvPr id="0" name=""/>
        <dsp:cNvSpPr/>
      </dsp:nvSpPr>
      <dsp:spPr>
        <a:xfrm>
          <a:off x="3291839" y="535"/>
          <a:ext cx="4937760" cy="208969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kern="1200" dirty="0" smtClean="0"/>
            <a:t>Comparar volúmenes de hipocampo y amígdala:</a:t>
          </a:r>
          <a:endParaRPr lang="es-MX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kern="1200" dirty="0" smtClean="0"/>
            <a:t>pacientes con TID</a:t>
          </a:r>
          <a:endParaRPr lang="es-MX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kern="1200" dirty="0" smtClean="0"/>
            <a:t>sujetos sanos (sin psicopatología)</a:t>
          </a:r>
          <a:endParaRPr lang="es-MX" sz="2000" kern="1200" dirty="0"/>
        </a:p>
      </dsp:txBody>
      <dsp:txXfrm>
        <a:off x="3291839" y="535"/>
        <a:ext cx="4937760" cy="2089697"/>
      </dsp:txXfrm>
    </dsp:sp>
    <dsp:sp modelId="{CC7F2518-CE35-4314-9A4F-DE154EE96003}">
      <dsp:nvSpPr>
        <dsp:cNvPr id="0" name=""/>
        <dsp:cNvSpPr/>
      </dsp:nvSpPr>
      <dsp:spPr>
        <a:xfrm>
          <a:off x="0" y="535"/>
          <a:ext cx="3291840" cy="208969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3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800" kern="1200" dirty="0" smtClean="0"/>
            <a:t>Objetivo</a:t>
          </a:r>
          <a:endParaRPr lang="es-MX" sz="4800" kern="1200" dirty="0"/>
        </a:p>
      </dsp:txBody>
      <dsp:txXfrm>
        <a:off x="0" y="535"/>
        <a:ext cx="3291840" cy="2089697"/>
      </dsp:txXfrm>
    </dsp:sp>
    <dsp:sp modelId="{67681600-6554-4700-AF6E-AB206C4E560E}">
      <dsp:nvSpPr>
        <dsp:cNvPr id="0" name=""/>
        <dsp:cNvSpPr/>
      </dsp:nvSpPr>
      <dsp:spPr>
        <a:xfrm>
          <a:off x="3291839" y="2299203"/>
          <a:ext cx="4937760" cy="208969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 </a:t>
          </a:r>
          <a:r>
            <a:rPr lang="en-US" sz="2000" kern="1200" dirty="0" err="1" smtClean="0"/>
            <a:t>encontrarán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volúmenes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hipocampales</a:t>
          </a:r>
          <a:r>
            <a:rPr lang="en-US" sz="2000" kern="1200" dirty="0" smtClean="0"/>
            <a:t> y </a:t>
          </a:r>
          <a:r>
            <a:rPr lang="en-US" sz="2000" kern="1200" dirty="0" err="1" smtClean="0"/>
            <a:t>amigdalinos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menores</a:t>
          </a:r>
          <a:r>
            <a:rPr lang="en-US" sz="2000" kern="1200" dirty="0" smtClean="0"/>
            <a:t> en </a:t>
          </a:r>
          <a:r>
            <a:rPr lang="en-US" sz="2000" kern="1200" dirty="0" err="1" smtClean="0"/>
            <a:t>pacientes</a:t>
          </a:r>
          <a:r>
            <a:rPr lang="en-US" sz="2000" kern="1200" dirty="0" smtClean="0"/>
            <a:t> con TID, en </a:t>
          </a:r>
          <a:r>
            <a:rPr lang="en-US" sz="2000" kern="1200" dirty="0" err="1" smtClean="0"/>
            <a:t>comparación</a:t>
          </a:r>
          <a:r>
            <a:rPr lang="en-US" sz="2000" kern="1200" dirty="0" smtClean="0"/>
            <a:t> con </a:t>
          </a:r>
          <a:r>
            <a:rPr lang="en-US" sz="2000" kern="1200" dirty="0" err="1" smtClean="0"/>
            <a:t>sujetos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sanos</a:t>
          </a:r>
          <a:endParaRPr lang="es-MX" sz="2000" kern="1200" dirty="0"/>
        </a:p>
      </dsp:txBody>
      <dsp:txXfrm>
        <a:off x="3291839" y="2299203"/>
        <a:ext cx="4937760" cy="2089697"/>
      </dsp:txXfrm>
    </dsp:sp>
    <dsp:sp modelId="{B03950CD-A4B6-48BD-AAC1-5B38633A12DD}">
      <dsp:nvSpPr>
        <dsp:cNvPr id="0" name=""/>
        <dsp:cNvSpPr/>
      </dsp:nvSpPr>
      <dsp:spPr>
        <a:xfrm>
          <a:off x="0" y="2299203"/>
          <a:ext cx="3291840" cy="208969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15000"/>
                <a:satMod val="180000"/>
              </a:schemeClr>
            </a:gs>
            <a:gs pos="50000">
              <a:schemeClr val="accent3">
                <a:hueOff val="11250264"/>
                <a:satOff val="-16880"/>
                <a:lumOff val="-2745"/>
                <a:alphaOff val="0"/>
                <a:shade val="45000"/>
                <a:satMod val="170000"/>
              </a:schemeClr>
            </a:gs>
            <a:gs pos="70000">
              <a:schemeClr val="accent3">
                <a:hueOff val="11250264"/>
                <a:satOff val="-16880"/>
                <a:lumOff val="-274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3">
              <a:hueOff val="11250264"/>
              <a:satOff val="-16880"/>
              <a:lumOff val="-2745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800" kern="1200" dirty="0" smtClean="0"/>
            <a:t>Hipótesis</a:t>
          </a:r>
          <a:endParaRPr lang="es-MX" sz="4800" kern="1200" dirty="0"/>
        </a:p>
      </dsp:txBody>
      <dsp:txXfrm>
        <a:off x="0" y="2299203"/>
        <a:ext cx="3291840" cy="208969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13F3AF-3858-4AEA-9C16-71FF61BD2EFA}">
      <dsp:nvSpPr>
        <dsp:cNvPr id="0" name=""/>
        <dsp:cNvSpPr/>
      </dsp:nvSpPr>
      <dsp:spPr>
        <a:xfrm>
          <a:off x="0" y="4227930"/>
          <a:ext cx="8229600" cy="13877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b="1" kern="1200" dirty="0" smtClean="0"/>
            <a:t>MRI</a:t>
          </a:r>
        </a:p>
      </dsp:txBody>
      <dsp:txXfrm>
        <a:off x="0" y="4227930"/>
        <a:ext cx="8229600" cy="749358"/>
      </dsp:txXfrm>
    </dsp:sp>
    <dsp:sp modelId="{6C67E54B-ED39-499E-B49A-D9CAB0B19C73}">
      <dsp:nvSpPr>
        <dsp:cNvPr id="0" name=""/>
        <dsp:cNvSpPr/>
      </dsp:nvSpPr>
      <dsp:spPr>
        <a:xfrm>
          <a:off x="0" y="4949534"/>
          <a:ext cx="4114799" cy="6383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Imágenes adquiridas mediante 1.5-T GE Signa </a:t>
          </a:r>
          <a:r>
            <a:rPr lang="es-MX" sz="1900" kern="1200" dirty="0" err="1" smtClean="0"/>
            <a:t>device</a:t>
          </a:r>
          <a:r>
            <a:rPr lang="es-MX" sz="1900" kern="1200" dirty="0" smtClean="0"/>
            <a:t>.</a:t>
          </a:r>
        </a:p>
      </dsp:txBody>
      <dsp:txXfrm>
        <a:off x="0" y="4949534"/>
        <a:ext cx="4114799" cy="638342"/>
      </dsp:txXfrm>
    </dsp:sp>
    <dsp:sp modelId="{779B3F78-8E91-4DF6-B508-90173FF83496}">
      <dsp:nvSpPr>
        <dsp:cNvPr id="0" name=""/>
        <dsp:cNvSpPr/>
      </dsp:nvSpPr>
      <dsp:spPr>
        <a:xfrm>
          <a:off x="4114800" y="4949534"/>
          <a:ext cx="4114799" cy="638342"/>
        </a:xfrm>
        <a:prstGeom prst="rect">
          <a:avLst/>
        </a:prstGeom>
        <a:solidFill>
          <a:schemeClr val="accent2">
            <a:tint val="40000"/>
            <a:alpha val="90000"/>
            <a:hueOff val="837637"/>
            <a:satOff val="-730"/>
            <a:lumOff val="-1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837637"/>
              <a:satOff val="-730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Imágenes sagitales (1mm de grosor)</a:t>
          </a:r>
        </a:p>
      </dsp:txBody>
      <dsp:txXfrm>
        <a:off x="4114800" y="4949534"/>
        <a:ext cx="4114799" cy="638342"/>
      </dsp:txXfrm>
    </dsp:sp>
    <dsp:sp modelId="{2D0BEC6D-FC6A-4A50-82F2-A775D5E1ABC1}">
      <dsp:nvSpPr>
        <dsp:cNvPr id="0" name=""/>
        <dsp:cNvSpPr/>
      </dsp:nvSpPr>
      <dsp:spPr>
        <a:xfrm rot="10800000">
          <a:off x="0" y="2114461"/>
          <a:ext cx="8229600" cy="2134284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b="1" kern="1200" dirty="0" err="1" smtClean="0"/>
            <a:t>Dx</a:t>
          </a:r>
          <a:endParaRPr lang="es-MX" sz="2600" b="1" kern="1200" dirty="0" smtClean="0"/>
        </a:p>
      </dsp:txBody>
      <dsp:txXfrm>
        <a:off x="0" y="2114461"/>
        <a:ext cx="8229600" cy="749133"/>
      </dsp:txXfrm>
    </dsp:sp>
    <dsp:sp modelId="{5EB49CFA-AC70-464A-8B9C-202AD57B2DCB}">
      <dsp:nvSpPr>
        <dsp:cNvPr id="0" name=""/>
        <dsp:cNvSpPr/>
      </dsp:nvSpPr>
      <dsp:spPr>
        <a:xfrm>
          <a:off x="4018" y="2863595"/>
          <a:ext cx="2740521" cy="638150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Pacientes</a:t>
          </a:r>
          <a:r>
            <a:rPr lang="en-US" sz="1050" kern="1200" dirty="0" smtClean="0"/>
            <a:t> con TID</a:t>
          </a:r>
          <a:endParaRPr lang="es-MX" sz="105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Structured Clinical Interview for DSM-IV Dissociative Disorders (SCID-D) (23)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DSM-IV-TR</a:t>
          </a:r>
        </a:p>
      </dsp:txBody>
      <dsp:txXfrm>
        <a:off x="4018" y="2863595"/>
        <a:ext cx="2740521" cy="638150"/>
      </dsp:txXfrm>
    </dsp:sp>
    <dsp:sp modelId="{952F71C4-B3EF-4A65-9EEB-F0141198FFDF}">
      <dsp:nvSpPr>
        <dsp:cNvPr id="0" name=""/>
        <dsp:cNvSpPr/>
      </dsp:nvSpPr>
      <dsp:spPr>
        <a:xfrm>
          <a:off x="2744539" y="2863595"/>
          <a:ext cx="2740521" cy="638150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Sujetos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sanos</a:t>
          </a:r>
          <a:endParaRPr lang="en-US" sz="105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Structured Clinical Interview for DSM-IV-TR Axis I Disorders, Research Version, Non-patient Edition (SCID-NP) SCID-D. </a:t>
          </a:r>
        </a:p>
      </dsp:txBody>
      <dsp:txXfrm>
        <a:off x="2744539" y="2863595"/>
        <a:ext cx="2740521" cy="638150"/>
      </dsp:txXfrm>
    </dsp:sp>
    <dsp:sp modelId="{E86CF2CF-DA73-4678-B58A-2C4896A9045C}">
      <dsp:nvSpPr>
        <dsp:cNvPr id="0" name=""/>
        <dsp:cNvSpPr/>
      </dsp:nvSpPr>
      <dsp:spPr>
        <a:xfrm>
          <a:off x="5485060" y="2863595"/>
          <a:ext cx="2740521" cy="638150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Historia</a:t>
          </a:r>
          <a:r>
            <a:rPr lang="en-US" sz="1050" kern="1200" dirty="0" smtClean="0"/>
            <a:t> de trauma </a:t>
          </a:r>
          <a:r>
            <a:rPr lang="en-US" sz="1050" kern="1200" dirty="0" err="1" smtClean="0"/>
            <a:t>infantil</a:t>
          </a:r>
          <a:endParaRPr lang="en-US" sz="105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Early Trauma Inventory</a:t>
          </a:r>
          <a:endParaRPr lang="es-MX" sz="800" kern="1200" dirty="0" smtClean="0"/>
        </a:p>
      </dsp:txBody>
      <dsp:txXfrm>
        <a:off x="5485060" y="2863595"/>
        <a:ext cx="2740521" cy="638150"/>
      </dsp:txXfrm>
    </dsp:sp>
    <dsp:sp modelId="{4028D9B0-53B4-4651-B30D-E960FFF16C44}">
      <dsp:nvSpPr>
        <dsp:cNvPr id="0" name=""/>
        <dsp:cNvSpPr/>
      </dsp:nvSpPr>
      <dsp:spPr>
        <a:xfrm rot="10800000">
          <a:off x="0" y="992"/>
          <a:ext cx="8229600" cy="2134284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b="1" kern="1200" smtClean="0">
              <a:latin typeface="Arial" panose="020B0604020202020204" pitchFamily="34" charset="0"/>
              <a:cs typeface="Arial" panose="020B0604020202020204" pitchFamily="34" charset="0"/>
            </a:rPr>
            <a:t>SUJETOS</a:t>
          </a:r>
          <a:endParaRPr lang="es-MX" sz="2600" kern="1200"/>
        </a:p>
      </dsp:txBody>
      <dsp:txXfrm>
        <a:off x="0" y="992"/>
        <a:ext cx="8229600" cy="749133"/>
      </dsp:txXfrm>
    </dsp:sp>
    <dsp:sp modelId="{E2E5B9AF-53E4-4E16-BE9C-2CB0938A1547}">
      <dsp:nvSpPr>
        <dsp:cNvPr id="0" name=""/>
        <dsp:cNvSpPr/>
      </dsp:nvSpPr>
      <dsp:spPr>
        <a:xfrm>
          <a:off x="0" y="750126"/>
          <a:ext cx="4114799" cy="638150"/>
        </a:xfrm>
        <a:prstGeom prst="rect">
          <a:avLst/>
        </a:prstGeom>
        <a:solidFill>
          <a:schemeClr val="accent2">
            <a:tint val="40000"/>
            <a:alpha val="90000"/>
            <a:hueOff val="4188184"/>
            <a:satOff val="-3648"/>
            <a:lumOff val="-5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4188184"/>
              <a:satOff val="-3648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15 pacientes femeninos con TID</a:t>
          </a:r>
          <a:endParaRPr lang="es-MX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50" kern="1200" dirty="0" smtClean="0"/>
            <a:t>Reclutadas del programa de pacientes externos de Trauma </a:t>
          </a:r>
          <a:r>
            <a:rPr lang="es-MX" sz="1050" kern="1200" dirty="0" err="1" smtClean="0"/>
            <a:t>Disorders</a:t>
          </a:r>
          <a:r>
            <a:rPr lang="es-MX" sz="1050" kern="1200" dirty="0" smtClean="0"/>
            <a:t> </a:t>
          </a:r>
          <a:r>
            <a:rPr lang="en-US" sz="1050" kern="1200" dirty="0" smtClean="0"/>
            <a:t>Sheppard Pratt Health System, Baltimore</a:t>
          </a:r>
          <a:endParaRPr lang="es-MX" sz="1050" kern="1200" dirty="0"/>
        </a:p>
      </dsp:txBody>
      <dsp:txXfrm>
        <a:off x="0" y="750126"/>
        <a:ext cx="4114799" cy="638150"/>
      </dsp:txXfrm>
    </dsp:sp>
    <dsp:sp modelId="{74F5828F-2352-4BB4-9F73-B7987C308BA1}">
      <dsp:nvSpPr>
        <dsp:cNvPr id="0" name=""/>
        <dsp:cNvSpPr/>
      </dsp:nvSpPr>
      <dsp:spPr>
        <a:xfrm>
          <a:off x="4114800" y="750126"/>
          <a:ext cx="4114799" cy="63815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23 sujetos sanos</a:t>
          </a:r>
        </a:p>
      </dsp:txBody>
      <dsp:txXfrm>
        <a:off x="4114800" y="750126"/>
        <a:ext cx="4114799" cy="6381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7BD3BB-4E7E-4033-9F6B-99AC99135D49}">
      <dsp:nvSpPr>
        <dsp:cNvPr id="0" name=""/>
        <dsp:cNvSpPr/>
      </dsp:nvSpPr>
      <dsp:spPr>
        <a:xfrm>
          <a:off x="0" y="19843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Enfermedad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médica</a:t>
          </a:r>
          <a:r>
            <a:rPr lang="en-US" sz="1900" kern="1200" dirty="0" smtClean="0"/>
            <a:t> o </a:t>
          </a:r>
          <a:r>
            <a:rPr lang="en-US" sz="1900" kern="1200" dirty="0" err="1" smtClean="0"/>
            <a:t>neurológica</a:t>
          </a:r>
          <a:r>
            <a:rPr lang="en-US" sz="1900" kern="1200" dirty="0" smtClean="0"/>
            <a:t> , </a:t>
          </a:r>
          <a:r>
            <a:rPr lang="en-US" sz="1900" kern="1200" dirty="0" err="1" smtClean="0"/>
            <a:t>hipertensión</a:t>
          </a:r>
          <a:r>
            <a:rPr lang="en-US" sz="1900" kern="1200" dirty="0" smtClean="0"/>
            <a:t> ó diabetes</a:t>
          </a:r>
          <a:endParaRPr lang="es-ES" sz="1900" kern="1200" dirty="0"/>
        </a:p>
      </dsp:txBody>
      <dsp:txXfrm>
        <a:off x="0" y="19843"/>
        <a:ext cx="2571749" cy="1543050"/>
      </dsp:txXfrm>
    </dsp:sp>
    <dsp:sp modelId="{95BEFC87-1488-4DBC-98B7-A296EF73631B}">
      <dsp:nvSpPr>
        <dsp:cNvPr id="0" name=""/>
        <dsp:cNvSpPr/>
      </dsp:nvSpPr>
      <dsp:spPr>
        <a:xfrm>
          <a:off x="2828925" y="19843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Exposición</a:t>
          </a:r>
          <a:r>
            <a:rPr lang="en-US" sz="1900" kern="1200" dirty="0" smtClean="0"/>
            <a:t> a </a:t>
          </a:r>
          <a:r>
            <a:rPr lang="en-US" sz="1900" kern="1200" dirty="0" err="1" smtClean="0"/>
            <a:t>esteroides</a:t>
          </a:r>
          <a:r>
            <a:rPr lang="en-US" sz="1900" kern="1200" dirty="0" smtClean="0"/>
            <a:t> (</a:t>
          </a:r>
          <a:r>
            <a:rPr lang="en-US" sz="1900" kern="1200" dirty="0" err="1" smtClean="0"/>
            <a:t>vía</a:t>
          </a:r>
          <a:r>
            <a:rPr lang="en-US" sz="1900" kern="1200" dirty="0" smtClean="0"/>
            <a:t> oral o </a:t>
          </a:r>
          <a:r>
            <a:rPr lang="en-US" sz="1900" kern="1200" dirty="0" err="1" smtClean="0"/>
            <a:t>intravenosa</a:t>
          </a:r>
          <a:r>
            <a:rPr lang="en-US" sz="1900" kern="1200" dirty="0" smtClean="0"/>
            <a:t>)</a:t>
          </a:r>
        </a:p>
      </dsp:txBody>
      <dsp:txXfrm>
        <a:off x="2828925" y="19843"/>
        <a:ext cx="2571749" cy="1543050"/>
      </dsp:txXfrm>
    </dsp:sp>
    <dsp:sp modelId="{A987D541-304D-44E4-BF34-8282430B7AE7}">
      <dsp:nvSpPr>
        <dsp:cNvPr id="0" name=""/>
        <dsp:cNvSpPr/>
      </dsp:nvSpPr>
      <dsp:spPr>
        <a:xfrm>
          <a:off x="5657849" y="19843"/>
          <a:ext cx="2571749" cy="15430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Enfermedad de Cushing</a:t>
          </a:r>
          <a:endParaRPr lang="en-US" sz="1900" kern="1200" dirty="0" smtClean="0"/>
        </a:p>
      </dsp:txBody>
      <dsp:txXfrm>
        <a:off x="5657849" y="19843"/>
        <a:ext cx="2571749" cy="1543050"/>
      </dsp:txXfrm>
    </dsp:sp>
    <dsp:sp modelId="{6D78B4E8-64F8-495E-9F04-FBDEAD5E1261}">
      <dsp:nvSpPr>
        <dsp:cNvPr id="0" name=""/>
        <dsp:cNvSpPr/>
      </dsp:nvSpPr>
      <dsp:spPr>
        <a:xfrm>
          <a:off x="0" y="1820068"/>
          <a:ext cx="2571749" cy="154305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Trastornos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orgánicos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mentales</a:t>
          </a:r>
          <a:r>
            <a:rPr lang="en-US" sz="1900" kern="1200" dirty="0" smtClean="0"/>
            <a:t> ó </a:t>
          </a:r>
          <a:r>
            <a:rPr lang="en-US" sz="1900" kern="1200" dirty="0" err="1" smtClean="0"/>
            <a:t>psicóticos</a:t>
          </a:r>
          <a:endParaRPr lang="en-US" sz="1900" kern="1200" dirty="0"/>
        </a:p>
      </dsp:txBody>
      <dsp:txXfrm>
        <a:off x="0" y="1820068"/>
        <a:ext cx="2571749" cy="1543050"/>
      </dsp:txXfrm>
    </dsp:sp>
    <dsp:sp modelId="{BB4F4355-130A-4BE0-865C-032CDF69C5A8}">
      <dsp:nvSpPr>
        <dsp:cNvPr id="0" name=""/>
        <dsp:cNvSpPr/>
      </dsp:nvSpPr>
      <dsp:spPr>
        <a:xfrm>
          <a:off x="2828925" y="1820068"/>
          <a:ext cx="2571749" cy="15430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Sujetos</a:t>
          </a:r>
          <a:r>
            <a:rPr lang="en-US" sz="1900" kern="1200" dirty="0" smtClean="0"/>
            <a:t> con </a:t>
          </a:r>
          <a:r>
            <a:rPr lang="en-US" sz="1900" kern="1200" dirty="0" err="1" smtClean="0"/>
            <a:t>placas</a:t>
          </a:r>
          <a:r>
            <a:rPr lang="en-US" sz="1900" kern="1200" dirty="0" smtClean="0"/>
            <a:t> de metal</a:t>
          </a:r>
          <a:endParaRPr lang="en-US" sz="1900" kern="1200" dirty="0"/>
        </a:p>
      </dsp:txBody>
      <dsp:txXfrm>
        <a:off x="2828925" y="1820068"/>
        <a:ext cx="2571749" cy="1543050"/>
      </dsp:txXfrm>
    </dsp:sp>
    <dsp:sp modelId="{38731F73-32F2-42D5-8E6C-417EB642C260}">
      <dsp:nvSpPr>
        <dsp:cNvPr id="0" name=""/>
        <dsp:cNvSpPr/>
      </dsp:nvSpPr>
      <dsp:spPr>
        <a:xfrm>
          <a:off x="5657849" y="1820068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Sujetos</a:t>
          </a:r>
          <a:r>
            <a:rPr lang="en-US" sz="1900" kern="1200" dirty="0" smtClean="0"/>
            <a:t> con </a:t>
          </a:r>
          <a:r>
            <a:rPr lang="en-US" sz="1900" kern="1200" dirty="0" err="1" smtClean="0"/>
            <a:t>historia</a:t>
          </a:r>
          <a:r>
            <a:rPr lang="en-US" sz="1900" kern="1200" dirty="0" smtClean="0"/>
            <a:t> de trauma ó </a:t>
          </a:r>
          <a:r>
            <a:rPr lang="en-US" sz="1900" kern="1200" dirty="0" err="1" smtClean="0"/>
            <a:t>fractura</a:t>
          </a:r>
          <a:r>
            <a:rPr lang="en-US" sz="1900" kern="1200" dirty="0" smtClean="0"/>
            <a:t> en el </a:t>
          </a:r>
          <a:r>
            <a:rPr lang="en-US" sz="1900" kern="1200" dirty="0" err="1" smtClean="0"/>
            <a:t>cráneo</a:t>
          </a:r>
          <a:endParaRPr lang="en-US" sz="1900" kern="1200" dirty="0" smtClean="0"/>
        </a:p>
      </dsp:txBody>
      <dsp:txXfrm>
        <a:off x="5657849" y="1820068"/>
        <a:ext cx="2571749" cy="1543050"/>
      </dsp:txXfrm>
    </dsp:sp>
    <dsp:sp modelId="{446C7019-574B-4E0F-8903-0CC1F15780C4}">
      <dsp:nvSpPr>
        <dsp:cNvPr id="0" name=""/>
        <dsp:cNvSpPr/>
      </dsp:nvSpPr>
      <dsp:spPr>
        <a:xfrm>
          <a:off x="0" y="3620293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Historia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enfermedad</a:t>
          </a:r>
          <a:r>
            <a:rPr lang="en-US" sz="1900" kern="1200" dirty="0" smtClean="0"/>
            <a:t> cerebral </a:t>
          </a:r>
          <a:r>
            <a:rPr lang="en-US" sz="1900" kern="1200" dirty="0" err="1" smtClean="0"/>
            <a:t>infecciosa</a:t>
          </a:r>
          <a:endParaRPr lang="en-US" sz="1900" kern="1200" dirty="0" smtClean="0"/>
        </a:p>
      </dsp:txBody>
      <dsp:txXfrm>
        <a:off x="0" y="3620293"/>
        <a:ext cx="2571749" cy="1543050"/>
      </dsp:txXfrm>
    </dsp:sp>
    <dsp:sp modelId="{2B4E234D-3A66-4967-AA8B-7C5FF991E913}">
      <dsp:nvSpPr>
        <dsp:cNvPr id="0" name=""/>
        <dsp:cNvSpPr/>
      </dsp:nvSpPr>
      <dsp:spPr>
        <a:xfrm>
          <a:off x="2828925" y="3620293"/>
          <a:ext cx="2571749" cy="15430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Esquizofrenia</a:t>
          </a:r>
          <a:endParaRPr lang="en-US" sz="1900" kern="1200" dirty="0" smtClean="0"/>
        </a:p>
      </dsp:txBody>
      <dsp:txXfrm>
        <a:off x="2828925" y="3620293"/>
        <a:ext cx="2571749" cy="1543050"/>
      </dsp:txXfrm>
    </dsp:sp>
    <dsp:sp modelId="{09BEE8A0-4466-4E14-BD29-40B23A8A9BC1}">
      <dsp:nvSpPr>
        <dsp:cNvPr id="0" name=""/>
        <dsp:cNvSpPr/>
      </dsp:nvSpPr>
      <dsp:spPr>
        <a:xfrm>
          <a:off x="5657849" y="3620293"/>
          <a:ext cx="2571749" cy="154305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Episodios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actuales</a:t>
          </a:r>
          <a:r>
            <a:rPr lang="en-US" sz="1900" kern="1200" dirty="0" smtClean="0"/>
            <a:t> de </a:t>
          </a:r>
          <a:r>
            <a:rPr lang="en-US" sz="1900" kern="1200" err="1" smtClean="0"/>
            <a:t>trastorno</a:t>
          </a:r>
          <a:r>
            <a:rPr lang="en-US" sz="1900" kern="1200" smtClean="0"/>
            <a:t> bipolar</a:t>
          </a:r>
          <a:endParaRPr lang="en-US" sz="1900" kern="1200" dirty="0"/>
        </a:p>
      </dsp:txBody>
      <dsp:txXfrm>
        <a:off x="5657849" y="3620293"/>
        <a:ext cx="2571749" cy="1543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9E4B23-4351-43A7-A20C-9C14BA3FB16C}">
      <dsp:nvSpPr>
        <dsp:cNvPr id="0" name=""/>
        <dsp:cNvSpPr/>
      </dsp:nvSpPr>
      <dsp:spPr>
        <a:xfrm>
          <a:off x="268001" y="0"/>
          <a:ext cx="2159885" cy="215987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15 con </a:t>
          </a:r>
          <a:r>
            <a:rPr lang="es-MX" sz="1200" kern="1200" dirty="0" err="1" smtClean="0"/>
            <a:t>comorbilidad</a:t>
          </a:r>
          <a:r>
            <a:rPr lang="es-MX" sz="1200" kern="1200" dirty="0" smtClean="0"/>
            <a:t> con PSTD/ otros desórdenes</a:t>
          </a:r>
          <a:endParaRPr lang="es-MX" sz="1200" kern="1200" dirty="0"/>
        </a:p>
      </dsp:txBody>
      <dsp:txXfrm>
        <a:off x="268001" y="0"/>
        <a:ext cx="2159885" cy="2159879"/>
      </dsp:txXfrm>
    </dsp:sp>
    <dsp:sp modelId="{3A5C5660-DC28-4BCA-801F-16B1F5B61E39}">
      <dsp:nvSpPr>
        <dsp:cNvPr id="0" name=""/>
        <dsp:cNvSpPr/>
      </dsp:nvSpPr>
      <dsp:spPr>
        <a:xfrm>
          <a:off x="1152119" y="1440152"/>
          <a:ext cx="2159885" cy="2159879"/>
        </a:xfrm>
        <a:prstGeom prst="ellipse">
          <a:avLst/>
        </a:prstGeom>
        <a:solidFill>
          <a:schemeClr val="accent5">
            <a:alpha val="50000"/>
            <a:hueOff val="-2483469"/>
            <a:satOff val="9953"/>
            <a:lumOff val="215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14 con depresión mayor</a:t>
          </a:r>
          <a:endParaRPr lang="es-MX" sz="1200" kern="1200" dirty="0"/>
        </a:p>
      </dsp:txBody>
      <dsp:txXfrm>
        <a:off x="1152119" y="1440152"/>
        <a:ext cx="2159885" cy="2159879"/>
      </dsp:txXfrm>
    </dsp:sp>
    <dsp:sp modelId="{4F41C05C-46DA-4698-8144-5154069C2FC3}">
      <dsp:nvSpPr>
        <dsp:cNvPr id="0" name=""/>
        <dsp:cNvSpPr/>
      </dsp:nvSpPr>
      <dsp:spPr>
        <a:xfrm>
          <a:off x="2489955" y="0"/>
          <a:ext cx="2159885" cy="2159879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1 con episodios bipolares</a:t>
          </a:r>
          <a:endParaRPr lang="es-MX" sz="1200" kern="1200" dirty="0"/>
        </a:p>
      </dsp:txBody>
      <dsp:txXfrm>
        <a:off x="2489955" y="0"/>
        <a:ext cx="2159885" cy="2159879"/>
      </dsp:txXfrm>
    </dsp:sp>
    <dsp:sp modelId="{94FFE8D4-65E2-4E05-B95E-2B6C84DA5709}">
      <dsp:nvSpPr>
        <dsp:cNvPr id="0" name=""/>
        <dsp:cNvSpPr/>
      </dsp:nvSpPr>
      <dsp:spPr>
        <a:xfrm>
          <a:off x="3600602" y="1440520"/>
          <a:ext cx="2159885" cy="2159879"/>
        </a:xfrm>
        <a:prstGeom prst="ellipse">
          <a:avLst/>
        </a:prstGeom>
        <a:solidFill>
          <a:schemeClr val="accent5">
            <a:alpha val="50000"/>
            <a:hueOff val="-7450407"/>
            <a:satOff val="29858"/>
            <a:lumOff val="6471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4 con abuso/dependencia de alcohol (2 con historia de abuso de otras sustancias)</a:t>
          </a:r>
          <a:endParaRPr lang="es-MX" sz="1200" kern="1200" dirty="0"/>
        </a:p>
      </dsp:txBody>
      <dsp:txXfrm>
        <a:off x="3600602" y="1440520"/>
        <a:ext cx="2159885" cy="2159879"/>
      </dsp:txXfrm>
    </dsp:sp>
    <dsp:sp modelId="{0269595B-B987-4F22-9425-C486611A44CC}">
      <dsp:nvSpPr>
        <dsp:cNvPr id="0" name=""/>
        <dsp:cNvSpPr/>
      </dsp:nvSpPr>
      <dsp:spPr>
        <a:xfrm>
          <a:off x="4711249" y="0"/>
          <a:ext cx="2159885" cy="2159879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1 con desorden de </a:t>
          </a:r>
          <a:r>
            <a:rPr lang="es-MX" sz="1200" kern="1200" dirty="0" err="1" smtClean="0"/>
            <a:t>somatización</a:t>
          </a:r>
          <a:r>
            <a:rPr lang="es-MX" sz="1200" kern="1200" dirty="0" smtClean="0"/>
            <a:t> </a:t>
          </a:r>
        </a:p>
      </dsp:txBody>
      <dsp:txXfrm>
        <a:off x="4711249" y="0"/>
        <a:ext cx="2159885" cy="215987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0BD1C5-48B3-4E35-9871-FB08B9C69004}">
      <dsp:nvSpPr>
        <dsp:cNvPr id="0" name=""/>
        <dsp:cNvSpPr/>
      </dsp:nvSpPr>
      <dsp:spPr>
        <a:xfrm rot="5400000">
          <a:off x="-194228" y="1029233"/>
          <a:ext cx="1605958" cy="1938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B36723-2203-40D8-9C29-87B2820DA4F7}">
      <dsp:nvSpPr>
        <dsp:cNvPr id="0" name=""/>
        <dsp:cNvSpPr/>
      </dsp:nvSpPr>
      <dsp:spPr>
        <a:xfrm>
          <a:off x="173271" y="1448"/>
          <a:ext cx="2153840" cy="1292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Antecedentes: </a:t>
          </a:r>
        </a:p>
      </dsp:txBody>
      <dsp:txXfrm>
        <a:off x="173271" y="1448"/>
        <a:ext cx="2153840" cy="1292304"/>
      </dsp:txXfrm>
    </dsp:sp>
    <dsp:sp modelId="{9D17D677-7DC0-4706-A622-CDF7F09A414B}">
      <dsp:nvSpPr>
        <dsp:cNvPr id="0" name=""/>
        <dsp:cNvSpPr/>
      </dsp:nvSpPr>
      <dsp:spPr>
        <a:xfrm rot="5400000">
          <a:off x="-194228" y="2644614"/>
          <a:ext cx="1605958" cy="193845"/>
        </a:xfrm>
        <a:prstGeom prst="rect">
          <a:avLst/>
        </a:prstGeom>
        <a:gradFill rotWithShape="0">
          <a:gsLst>
            <a:gs pos="0">
              <a:schemeClr val="accent3">
                <a:hueOff val="1607181"/>
                <a:satOff val="-2411"/>
                <a:lumOff val="-392"/>
                <a:alphaOff val="0"/>
                <a:tint val="62000"/>
                <a:satMod val="180000"/>
              </a:schemeClr>
            </a:gs>
            <a:gs pos="65000">
              <a:schemeClr val="accent3">
                <a:hueOff val="1607181"/>
                <a:satOff val="-2411"/>
                <a:lumOff val="-392"/>
                <a:alphaOff val="0"/>
                <a:tint val="32000"/>
                <a:satMod val="250000"/>
              </a:schemeClr>
            </a:gs>
            <a:gs pos="100000">
              <a:schemeClr val="accent3">
                <a:hueOff val="1607181"/>
                <a:satOff val="-2411"/>
                <a:lumOff val="-392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1F4F4C-06ED-4BAB-8964-613A5538923D}">
      <dsp:nvSpPr>
        <dsp:cNvPr id="0" name=""/>
        <dsp:cNvSpPr/>
      </dsp:nvSpPr>
      <dsp:spPr>
        <a:xfrm>
          <a:off x="173271" y="1616828"/>
          <a:ext cx="2153840" cy="1292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406283"/>
                <a:satOff val="-2110"/>
                <a:lumOff val="-343"/>
                <a:alphaOff val="0"/>
                <a:tint val="62000"/>
                <a:satMod val="180000"/>
              </a:schemeClr>
            </a:gs>
            <a:gs pos="65000">
              <a:schemeClr val="accent3">
                <a:hueOff val="1406283"/>
                <a:satOff val="-2110"/>
                <a:lumOff val="-343"/>
                <a:alphaOff val="0"/>
                <a:tint val="32000"/>
                <a:satMod val="250000"/>
              </a:schemeClr>
            </a:gs>
            <a:gs pos="100000">
              <a:schemeClr val="accent3">
                <a:hueOff val="1406283"/>
                <a:satOff val="-2110"/>
                <a:lumOff val="-343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6 con Depresión mayor</a:t>
          </a:r>
        </a:p>
      </dsp:txBody>
      <dsp:txXfrm>
        <a:off x="173271" y="1616828"/>
        <a:ext cx="2153840" cy="1292304"/>
      </dsp:txXfrm>
    </dsp:sp>
    <dsp:sp modelId="{FD073E12-862F-4315-BDAA-75AA255147B6}">
      <dsp:nvSpPr>
        <dsp:cNvPr id="0" name=""/>
        <dsp:cNvSpPr/>
      </dsp:nvSpPr>
      <dsp:spPr>
        <a:xfrm>
          <a:off x="613461" y="3452304"/>
          <a:ext cx="2855186" cy="193845"/>
        </a:xfrm>
        <a:prstGeom prst="rect">
          <a:avLst/>
        </a:prstGeom>
        <a:gradFill rotWithShape="0">
          <a:gsLst>
            <a:gs pos="0">
              <a:schemeClr val="accent3">
                <a:hueOff val="3214361"/>
                <a:satOff val="-4823"/>
                <a:lumOff val="-784"/>
                <a:alphaOff val="0"/>
                <a:tint val="62000"/>
                <a:satMod val="180000"/>
              </a:schemeClr>
            </a:gs>
            <a:gs pos="65000">
              <a:schemeClr val="accent3">
                <a:hueOff val="3214361"/>
                <a:satOff val="-4823"/>
                <a:lumOff val="-784"/>
                <a:alphaOff val="0"/>
                <a:tint val="32000"/>
                <a:satMod val="250000"/>
              </a:schemeClr>
            </a:gs>
            <a:gs pos="100000">
              <a:schemeClr val="accent3">
                <a:hueOff val="3214361"/>
                <a:satOff val="-4823"/>
                <a:lumOff val="-784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31F7D8-9153-443F-B913-7D561619F12D}">
      <dsp:nvSpPr>
        <dsp:cNvPr id="0" name=""/>
        <dsp:cNvSpPr/>
      </dsp:nvSpPr>
      <dsp:spPr>
        <a:xfrm>
          <a:off x="173271" y="3232209"/>
          <a:ext cx="2153840" cy="1292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62000"/>
                <a:satMod val="180000"/>
              </a:schemeClr>
            </a:gs>
            <a:gs pos="65000">
              <a:schemeClr val="accent3">
                <a:hueOff val="2812566"/>
                <a:satOff val="-4220"/>
                <a:lumOff val="-686"/>
                <a:alphaOff val="0"/>
                <a:tint val="32000"/>
                <a:satMod val="25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2 con PTSD</a:t>
          </a:r>
        </a:p>
      </dsp:txBody>
      <dsp:txXfrm>
        <a:off x="173271" y="3232209"/>
        <a:ext cx="2153840" cy="1292304"/>
      </dsp:txXfrm>
    </dsp:sp>
    <dsp:sp modelId="{89131857-846A-435A-9C88-E720094692EF}">
      <dsp:nvSpPr>
        <dsp:cNvPr id="0" name=""/>
        <dsp:cNvSpPr/>
      </dsp:nvSpPr>
      <dsp:spPr>
        <a:xfrm rot="16200000">
          <a:off x="2670379" y="2644614"/>
          <a:ext cx="1605958" cy="193845"/>
        </a:xfrm>
        <a:prstGeom prst="rect">
          <a:avLst/>
        </a:prstGeom>
        <a:gradFill rotWithShape="0">
          <a:gsLst>
            <a:gs pos="0">
              <a:schemeClr val="accent3">
                <a:hueOff val="4821541"/>
                <a:satOff val="-7234"/>
                <a:lumOff val="-1176"/>
                <a:alphaOff val="0"/>
                <a:tint val="62000"/>
                <a:satMod val="180000"/>
              </a:schemeClr>
            </a:gs>
            <a:gs pos="65000">
              <a:schemeClr val="accent3">
                <a:hueOff val="4821541"/>
                <a:satOff val="-7234"/>
                <a:lumOff val="-1176"/>
                <a:alphaOff val="0"/>
                <a:tint val="32000"/>
                <a:satMod val="250000"/>
              </a:schemeClr>
            </a:gs>
            <a:gs pos="100000">
              <a:schemeClr val="accent3">
                <a:hueOff val="4821541"/>
                <a:satOff val="-7234"/>
                <a:lumOff val="-1176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BD9F66-E881-40D0-BD29-4B43CA3CA724}">
      <dsp:nvSpPr>
        <dsp:cNvPr id="0" name=""/>
        <dsp:cNvSpPr/>
      </dsp:nvSpPr>
      <dsp:spPr>
        <a:xfrm>
          <a:off x="3037879" y="3232209"/>
          <a:ext cx="2153840" cy="1292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218849"/>
                <a:satOff val="-6330"/>
                <a:lumOff val="-1029"/>
                <a:alphaOff val="0"/>
                <a:tint val="62000"/>
                <a:satMod val="180000"/>
              </a:schemeClr>
            </a:gs>
            <a:gs pos="65000">
              <a:schemeClr val="accent3">
                <a:hueOff val="4218849"/>
                <a:satOff val="-6330"/>
                <a:lumOff val="-1029"/>
                <a:alphaOff val="0"/>
                <a:tint val="32000"/>
                <a:satMod val="250000"/>
              </a:schemeClr>
            </a:gs>
            <a:gs pos="100000">
              <a:schemeClr val="accent3">
                <a:hueOff val="4218849"/>
                <a:satOff val="-6330"/>
                <a:lumOff val="-1029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1 con desorden de pánico con agorafobia</a:t>
          </a:r>
        </a:p>
      </dsp:txBody>
      <dsp:txXfrm>
        <a:off x="3037879" y="3232209"/>
        <a:ext cx="2153840" cy="1292304"/>
      </dsp:txXfrm>
    </dsp:sp>
    <dsp:sp modelId="{9E1EC281-BEC5-42E7-BC2E-3B9BA2517652}">
      <dsp:nvSpPr>
        <dsp:cNvPr id="0" name=""/>
        <dsp:cNvSpPr/>
      </dsp:nvSpPr>
      <dsp:spPr>
        <a:xfrm rot="16200000">
          <a:off x="2670379" y="1029233"/>
          <a:ext cx="1605958" cy="193845"/>
        </a:xfrm>
        <a:prstGeom prst="rect">
          <a:avLst/>
        </a:prstGeom>
        <a:gradFill rotWithShape="0">
          <a:gsLst>
            <a:gs pos="0">
              <a:schemeClr val="accent3">
                <a:hueOff val="6428722"/>
                <a:satOff val="-9646"/>
                <a:lumOff val="-1569"/>
                <a:alphaOff val="0"/>
                <a:tint val="62000"/>
                <a:satMod val="180000"/>
              </a:schemeClr>
            </a:gs>
            <a:gs pos="65000">
              <a:schemeClr val="accent3">
                <a:hueOff val="6428722"/>
                <a:satOff val="-9646"/>
                <a:lumOff val="-1569"/>
                <a:alphaOff val="0"/>
                <a:tint val="32000"/>
                <a:satMod val="250000"/>
              </a:schemeClr>
            </a:gs>
            <a:gs pos="100000">
              <a:schemeClr val="accent3">
                <a:hueOff val="6428722"/>
                <a:satOff val="-9646"/>
                <a:lumOff val="-1569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43E30B-7ED2-4C9F-B861-4C816E45B609}">
      <dsp:nvSpPr>
        <dsp:cNvPr id="0" name=""/>
        <dsp:cNvSpPr/>
      </dsp:nvSpPr>
      <dsp:spPr>
        <a:xfrm>
          <a:off x="3037879" y="1616828"/>
          <a:ext cx="2153840" cy="1292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62000"/>
                <a:satMod val="180000"/>
              </a:schemeClr>
            </a:gs>
            <a:gs pos="65000">
              <a:schemeClr val="accent3">
                <a:hueOff val="5625132"/>
                <a:satOff val="-8440"/>
                <a:lumOff val="-1373"/>
                <a:alphaOff val="0"/>
                <a:tint val="32000"/>
                <a:satMod val="25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1 con desorden obsesivo compulsivo</a:t>
          </a:r>
        </a:p>
      </dsp:txBody>
      <dsp:txXfrm>
        <a:off x="3037879" y="1616828"/>
        <a:ext cx="2153840" cy="1292304"/>
      </dsp:txXfrm>
    </dsp:sp>
    <dsp:sp modelId="{3B13550E-896D-4ADB-81FE-F1E90DA2B89D}">
      <dsp:nvSpPr>
        <dsp:cNvPr id="0" name=""/>
        <dsp:cNvSpPr/>
      </dsp:nvSpPr>
      <dsp:spPr>
        <a:xfrm>
          <a:off x="3478069" y="221543"/>
          <a:ext cx="2855186" cy="193845"/>
        </a:xfrm>
        <a:prstGeom prst="rect">
          <a:avLst/>
        </a:prstGeom>
        <a:gradFill rotWithShape="0">
          <a:gsLst>
            <a:gs pos="0">
              <a:schemeClr val="accent3">
                <a:hueOff val="8035903"/>
                <a:satOff val="-12057"/>
                <a:lumOff val="-1961"/>
                <a:alphaOff val="0"/>
                <a:tint val="62000"/>
                <a:satMod val="180000"/>
              </a:schemeClr>
            </a:gs>
            <a:gs pos="65000">
              <a:schemeClr val="accent3">
                <a:hueOff val="8035903"/>
                <a:satOff val="-12057"/>
                <a:lumOff val="-1961"/>
                <a:alphaOff val="0"/>
                <a:tint val="32000"/>
                <a:satMod val="250000"/>
              </a:schemeClr>
            </a:gs>
            <a:gs pos="100000">
              <a:schemeClr val="accent3">
                <a:hueOff val="8035903"/>
                <a:satOff val="-12057"/>
                <a:lumOff val="-1961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8694A7-03CC-4D8E-9060-282302517ECE}">
      <dsp:nvSpPr>
        <dsp:cNvPr id="0" name=""/>
        <dsp:cNvSpPr/>
      </dsp:nvSpPr>
      <dsp:spPr>
        <a:xfrm>
          <a:off x="3037879" y="1448"/>
          <a:ext cx="2153840" cy="1292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031415"/>
                <a:satOff val="-10550"/>
                <a:lumOff val="-1716"/>
                <a:alphaOff val="0"/>
                <a:tint val="62000"/>
                <a:satMod val="180000"/>
              </a:schemeClr>
            </a:gs>
            <a:gs pos="65000">
              <a:schemeClr val="accent3">
                <a:hueOff val="7031415"/>
                <a:satOff val="-10550"/>
                <a:lumOff val="-1716"/>
                <a:alphaOff val="0"/>
                <a:tint val="32000"/>
                <a:satMod val="250000"/>
              </a:schemeClr>
            </a:gs>
            <a:gs pos="100000">
              <a:schemeClr val="accent3">
                <a:hueOff val="7031415"/>
                <a:satOff val="-10550"/>
                <a:lumOff val="-1716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1 con trastorno de ansiedad generalizado</a:t>
          </a:r>
        </a:p>
      </dsp:txBody>
      <dsp:txXfrm>
        <a:off x="3037879" y="1448"/>
        <a:ext cx="2153840" cy="1292304"/>
      </dsp:txXfrm>
    </dsp:sp>
    <dsp:sp modelId="{D14D9A04-8843-446C-AEA4-C03A80F643CF}">
      <dsp:nvSpPr>
        <dsp:cNvPr id="0" name=""/>
        <dsp:cNvSpPr/>
      </dsp:nvSpPr>
      <dsp:spPr>
        <a:xfrm rot="5400000">
          <a:off x="5534987" y="1029233"/>
          <a:ext cx="1605958" cy="193845"/>
        </a:xfrm>
        <a:prstGeom prst="rect">
          <a:avLst/>
        </a:prstGeom>
        <a:gradFill rotWithShape="0">
          <a:gsLst>
            <a:gs pos="0">
              <a:schemeClr val="accent3">
                <a:hueOff val="9643083"/>
                <a:satOff val="-14469"/>
                <a:lumOff val="-2353"/>
                <a:alphaOff val="0"/>
                <a:tint val="62000"/>
                <a:satMod val="180000"/>
              </a:schemeClr>
            </a:gs>
            <a:gs pos="65000">
              <a:schemeClr val="accent3">
                <a:hueOff val="9643083"/>
                <a:satOff val="-14469"/>
                <a:lumOff val="-2353"/>
                <a:alphaOff val="0"/>
                <a:tint val="32000"/>
                <a:satMod val="250000"/>
              </a:schemeClr>
            </a:gs>
            <a:gs pos="100000">
              <a:schemeClr val="accent3">
                <a:hueOff val="9643083"/>
                <a:satOff val="-14469"/>
                <a:lumOff val="-2353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829D85-AB90-496F-921C-AEE7516AAA29}">
      <dsp:nvSpPr>
        <dsp:cNvPr id="0" name=""/>
        <dsp:cNvSpPr/>
      </dsp:nvSpPr>
      <dsp:spPr>
        <a:xfrm>
          <a:off x="5902487" y="1448"/>
          <a:ext cx="2153840" cy="1292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62000"/>
                <a:satMod val="180000"/>
              </a:schemeClr>
            </a:gs>
            <a:gs pos="65000">
              <a:schemeClr val="accent3">
                <a:hueOff val="8437698"/>
                <a:satOff val="-12660"/>
                <a:lumOff val="-2059"/>
                <a:alphaOff val="0"/>
                <a:tint val="32000"/>
                <a:satMod val="25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1 con trastorno del estado de ánimo secundario a una condición médica general</a:t>
          </a:r>
        </a:p>
      </dsp:txBody>
      <dsp:txXfrm>
        <a:off x="5902487" y="1448"/>
        <a:ext cx="2153840" cy="1292304"/>
      </dsp:txXfrm>
    </dsp:sp>
    <dsp:sp modelId="{86A1CEDF-C916-44E1-AB0B-5D12DEDE5F2A}">
      <dsp:nvSpPr>
        <dsp:cNvPr id="0" name=""/>
        <dsp:cNvSpPr/>
      </dsp:nvSpPr>
      <dsp:spPr>
        <a:xfrm rot="5400000">
          <a:off x="5534987" y="2644614"/>
          <a:ext cx="1605958" cy="193845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62000"/>
                <a:satMod val="180000"/>
              </a:schemeClr>
            </a:gs>
            <a:gs pos="65000">
              <a:schemeClr val="accent3">
                <a:hueOff val="11250264"/>
                <a:satOff val="-16880"/>
                <a:lumOff val="-2745"/>
                <a:alphaOff val="0"/>
                <a:tint val="32000"/>
                <a:satMod val="25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58F0F7-DF5A-4286-8C9C-7A596B2943EB}">
      <dsp:nvSpPr>
        <dsp:cNvPr id="0" name=""/>
        <dsp:cNvSpPr/>
      </dsp:nvSpPr>
      <dsp:spPr>
        <a:xfrm>
          <a:off x="5902487" y="1616828"/>
          <a:ext cx="2153840" cy="1292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843981"/>
                <a:satOff val="-14770"/>
                <a:lumOff val="-2402"/>
                <a:alphaOff val="0"/>
                <a:tint val="62000"/>
                <a:satMod val="180000"/>
              </a:schemeClr>
            </a:gs>
            <a:gs pos="65000">
              <a:schemeClr val="accent3">
                <a:hueOff val="9843981"/>
                <a:satOff val="-14770"/>
                <a:lumOff val="-2402"/>
                <a:alphaOff val="0"/>
                <a:tint val="32000"/>
                <a:satMod val="250000"/>
              </a:schemeClr>
            </a:gs>
            <a:gs pos="100000">
              <a:schemeClr val="accent3">
                <a:hueOff val="9843981"/>
                <a:satOff val="-14770"/>
                <a:lumOff val="-2402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3 con dependencia a alcohol/cocaína/cannabis</a:t>
          </a:r>
        </a:p>
      </dsp:txBody>
      <dsp:txXfrm>
        <a:off x="5902487" y="1616828"/>
        <a:ext cx="2153840" cy="1292304"/>
      </dsp:txXfrm>
    </dsp:sp>
    <dsp:sp modelId="{A091EBDA-8D61-47DA-9144-1ADEF2A06303}">
      <dsp:nvSpPr>
        <dsp:cNvPr id="0" name=""/>
        <dsp:cNvSpPr/>
      </dsp:nvSpPr>
      <dsp:spPr>
        <a:xfrm>
          <a:off x="5902487" y="3232209"/>
          <a:ext cx="2153840" cy="1292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62000"/>
                <a:satMod val="180000"/>
              </a:schemeClr>
            </a:gs>
            <a:gs pos="65000">
              <a:schemeClr val="accent3">
                <a:hueOff val="11250264"/>
                <a:satOff val="-16880"/>
                <a:lumOff val="-2745"/>
                <a:alphaOff val="0"/>
                <a:tint val="32000"/>
                <a:satMod val="25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Libres de medicamento</a:t>
          </a:r>
        </a:p>
      </dsp:txBody>
      <dsp:txXfrm>
        <a:off x="5902487" y="3232209"/>
        <a:ext cx="2153840" cy="129230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BBD201-D814-4B4C-A21B-140467BADCE8}">
      <dsp:nvSpPr>
        <dsp:cNvPr id="0" name=""/>
        <dsp:cNvSpPr/>
      </dsp:nvSpPr>
      <dsp:spPr>
        <a:xfrm rot="5400000">
          <a:off x="5012703" y="-1901981"/>
          <a:ext cx="1166849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/>
            <a:t>en neurobiología de TDI</a:t>
          </a:r>
          <a:endParaRPr lang="es-MX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/>
            <a:t>en demostrar disminución de volumen </a:t>
          </a:r>
          <a:r>
            <a:rPr lang="es-MX" sz="1300" kern="1200" dirty="0" err="1" smtClean="0"/>
            <a:t>hipocampal</a:t>
          </a:r>
          <a:r>
            <a:rPr lang="es-MX" sz="1300" kern="1200" dirty="0" smtClean="0"/>
            <a:t> y amigdalino en pacientes femeninas con TDI</a:t>
          </a:r>
          <a:endParaRPr lang="es-MX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TDI se </a:t>
          </a:r>
          <a:r>
            <a:rPr lang="en-US" sz="1300" kern="1200" dirty="0" err="1" smtClean="0"/>
            <a:t>asocia</a:t>
          </a:r>
          <a:r>
            <a:rPr lang="en-US" sz="1300" kern="1200" dirty="0" smtClean="0"/>
            <a:t> con mayor </a:t>
          </a:r>
          <a:r>
            <a:rPr lang="en-US" sz="1300" kern="1200" dirty="0" err="1" smtClean="0"/>
            <a:t>reducción</a:t>
          </a:r>
          <a:r>
            <a:rPr lang="en-US" sz="1300" kern="1200" dirty="0" smtClean="0"/>
            <a:t> de vol. </a:t>
          </a:r>
          <a:r>
            <a:rPr lang="en-US" sz="1300" kern="1200" dirty="0" err="1" smtClean="0"/>
            <a:t>amigdalino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que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hipocampal</a:t>
          </a:r>
          <a:endParaRPr lang="es-MX" sz="1300" kern="1200" dirty="0"/>
        </a:p>
      </dsp:txBody>
      <dsp:txXfrm rot="5400000">
        <a:off x="5012703" y="-1901981"/>
        <a:ext cx="1166849" cy="5266944"/>
      </dsp:txXfrm>
    </dsp:sp>
    <dsp:sp modelId="{8E9D1136-3E7D-4A10-83BC-D4579D4B5F20}">
      <dsp:nvSpPr>
        <dsp:cNvPr id="0" name=""/>
        <dsp:cNvSpPr/>
      </dsp:nvSpPr>
      <dsp:spPr>
        <a:xfrm>
          <a:off x="0" y="2209"/>
          <a:ext cx="2962656" cy="14585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1° estudio</a:t>
          </a:r>
          <a:endParaRPr lang="es-MX" sz="4100" kern="1200" dirty="0"/>
        </a:p>
      </dsp:txBody>
      <dsp:txXfrm>
        <a:off x="0" y="2209"/>
        <a:ext cx="2962656" cy="1458561"/>
      </dsp:txXfrm>
    </dsp:sp>
    <dsp:sp modelId="{6B2E0595-B90E-4D80-B27F-68C2ADDC0CDB}">
      <dsp:nvSpPr>
        <dsp:cNvPr id="0" name=""/>
        <dsp:cNvSpPr/>
      </dsp:nvSpPr>
      <dsp:spPr>
        <a:xfrm rot="5400000">
          <a:off x="5012703" y="-370491"/>
          <a:ext cx="1166849" cy="5266944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/>
            <a:t>forma extrema de PTSD relacionado a abuso temprano</a:t>
          </a:r>
          <a:endParaRPr lang="es-MX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/>
            <a:t>Altas tasas de exposición a repetidas experiencias estresantes en la vida temprana</a:t>
          </a:r>
          <a:endParaRPr lang="es-MX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/>
            <a:t>Comparte características con trastornos relacionados a estrés</a:t>
          </a:r>
          <a:endParaRPr lang="es-MX" sz="1300" kern="1200" dirty="0"/>
        </a:p>
      </dsp:txBody>
      <dsp:txXfrm rot="5400000">
        <a:off x="5012703" y="-370491"/>
        <a:ext cx="1166849" cy="5266944"/>
      </dsp:txXfrm>
    </dsp:sp>
    <dsp:sp modelId="{74906B15-0F9E-4189-9D29-5DE488DD2615}">
      <dsp:nvSpPr>
        <dsp:cNvPr id="0" name=""/>
        <dsp:cNvSpPr/>
      </dsp:nvSpPr>
      <dsp:spPr>
        <a:xfrm>
          <a:off x="0" y="1533700"/>
          <a:ext cx="2962656" cy="145856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TDI</a:t>
          </a:r>
          <a:endParaRPr lang="es-MX" sz="4100" kern="1200" dirty="0"/>
        </a:p>
      </dsp:txBody>
      <dsp:txXfrm>
        <a:off x="0" y="1533700"/>
        <a:ext cx="2962656" cy="1458561"/>
      </dsp:txXfrm>
    </dsp:sp>
    <dsp:sp modelId="{4B1BA5D2-B57B-4CAD-AEC1-9DD928D8132B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55000" cap="flat" cmpd="thickThin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/>
            <a:t>Hipótesis: el estrés, actuando a través de receptores de NMDA en el hipocampo, puede mediar síntomas de la disociación</a:t>
          </a:r>
          <a:endParaRPr lang="es-MX" sz="1300" kern="1200" dirty="0"/>
        </a:p>
      </dsp:txBody>
      <dsp:txXfrm rot="5400000">
        <a:off x="5012703" y="1160999"/>
        <a:ext cx="1166849" cy="5266944"/>
      </dsp:txXfrm>
    </dsp:sp>
    <dsp:sp modelId="{BE6521FD-AF10-4987-B361-ABFFF4E32854}">
      <dsp:nvSpPr>
        <dsp:cNvPr id="0" name=""/>
        <dsp:cNvSpPr/>
      </dsp:nvSpPr>
      <dsp:spPr>
        <a:xfrm>
          <a:off x="0" y="3065190"/>
          <a:ext cx="2962656" cy="14585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Otros estudios</a:t>
          </a:r>
          <a:endParaRPr lang="es-MX" sz="4100" kern="1200" dirty="0"/>
        </a:p>
      </dsp:txBody>
      <dsp:txXfrm>
        <a:off x="0" y="3065190"/>
        <a:ext cx="2962656" cy="145856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20D522-1108-4A3B-9C05-91C7371B51E1}">
      <dsp:nvSpPr>
        <dsp:cNvPr id="0" name=""/>
        <dsp:cNvSpPr/>
      </dsp:nvSpPr>
      <dsp:spPr>
        <a:xfrm>
          <a:off x="3616" y="207389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smtClean="0"/>
            <a:t>Hipocampo</a:t>
          </a:r>
          <a:endParaRPr lang="es-MX" sz="1300" kern="1200" dirty="0"/>
        </a:p>
      </dsp:txBody>
      <dsp:txXfrm>
        <a:off x="3616" y="207389"/>
        <a:ext cx="1581224" cy="948734"/>
      </dsp:txXfrm>
    </dsp:sp>
    <dsp:sp modelId="{9D080FE0-C3A6-4E46-9FD6-CB5F59945DE0}">
      <dsp:nvSpPr>
        <dsp:cNvPr id="0" name=""/>
        <dsp:cNvSpPr/>
      </dsp:nvSpPr>
      <dsp:spPr>
        <a:xfrm>
          <a:off x="1723988" y="48568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>
        <a:off x="1723988" y="485684"/>
        <a:ext cx="335219" cy="392143"/>
      </dsp:txXfrm>
    </dsp:sp>
    <dsp:sp modelId="{A0F67394-2FA2-4725-B5EB-66BDD1FED63D}">
      <dsp:nvSpPr>
        <dsp:cNvPr id="0" name=""/>
        <dsp:cNvSpPr/>
      </dsp:nvSpPr>
      <dsp:spPr>
        <a:xfrm>
          <a:off x="2217330" y="207389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446477"/>
            <a:satOff val="2690"/>
            <a:lumOff val="21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Órgano diana de glucocorticoides</a:t>
          </a:r>
          <a:endParaRPr lang="es-MX" sz="1300" kern="1200" dirty="0"/>
        </a:p>
      </dsp:txBody>
      <dsp:txXfrm>
        <a:off x="2217330" y="207389"/>
        <a:ext cx="1581224" cy="948734"/>
      </dsp:txXfrm>
    </dsp:sp>
    <dsp:sp modelId="{0C479BF4-37C0-4F76-9A1E-479745F1E883}">
      <dsp:nvSpPr>
        <dsp:cNvPr id="0" name=""/>
        <dsp:cNvSpPr/>
      </dsp:nvSpPr>
      <dsp:spPr>
        <a:xfrm>
          <a:off x="3937702" y="48568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96086"/>
            <a:satOff val="2989"/>
            <a:lumOff val="2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>
        <a:off x="3937702" y="485684"/>
        <a:ext cx="335219" cy="392143"/>
      </dsp:txXfrm>
    </dsp:sp>
    <dsp:sp modelId="{BB04A85B-111E-42CE-A37B-7E11AE24A640}">
      <dsp:nvSpPr>
        <dsp:cNvPr id="0" name=""/>
        <dsp:cNvSpPr/>
      </dsp:nvSpPr>
      <dsp:spPr>
        <a:xfrm>
          <a:off x="4431044" y="207389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se liberan durante las experiencias estresantes</a:t>
          </a:r>
          <a:endParaRPr lang="es-MX" sz="1300" kern="1200" dirty="0"/>
        </a:p>
      </dsp:txBody>
      <dsp:txXfrm>
        <a:off x="4431044" y="207389"/>
        <a:ext cx="1581224" cy="948734"/>
      </dsp:txXfrm>
    </dsp:sp>
    <dsp:sp modelId="{70B200D6-AC1A-466E-A229-031DFBD500BA}">
      <dsp:nvSpPr>
        <dsp:cNvPr id="0" name=""/>
        <dsp:cNvSpPr/>
      </dsp:nvSpPr>
      <dsp:spPr>
        <a:xfrm>
          <a:off x="6151417" y="48568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992171"/>
            <a:satOff val="5978"/>
            <a:lumOff val="4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>
        <a:off x="6151417" y="485684"/>
        <a:ext cx="335219" cy="392143"/>
      </dsp:txXfrm>
    </dsp:sp>
    <dsp:sp modelId="{E8359132-E076-48CB-8321-EFCDE80BF293}">
      <dsp:nvSpPr>
        <dsp:cNvPr id="0" name=""/>
        <dsp:cNvSpPr/>
      </dsp:nvSpPr>
      <dsp:spPr>
        <a:xfrm>
          <a:off x="6644759" y="207389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1339431"/>
            <a:satOff val="8070"/>
            <a:lumOff val="64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exposición prolongada a glucocorticoides</a:t>
          </a:r>
          <a:endParaRPr lang="es-MX" sz="1300" kern="1200" dirty="0"/>
        </a:p>
      </dsp:txBody>
      <dsp:txXfrm>
        <a:off x="6644759" y="207389"/>
        <a:ext cx="1581224" cy="948734"/>
      </dsp:txXfrm>
    </dsp:sp>
    <dsp:sp modelId="{2C4A43EE-5578-4850-A88E-96893E9974CA}">
      <dsp:nvSpPr>
        <dsp:cNvPr id="0" name=""/>
        <dsp:cNvSpPr/>
      </dsp:nvSpPr>
      <dsp:spPr>
        <a:xfrm rot="5400000">
          <a:off x="7267761" y="12668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 rot="5400000">
        <a:off x="7267761" y="1266809"/>
        <a:ext cx="335219" cy="392143"/>
      </dsp:txXfrm>
    </dsp:sp>
    <dsp:sp modelId="{256E0D4E-C765-4425-84FA-E81DB8EEC8D1}">
      <dsp:nvSpPr>
        <dsp:cNvPr id="0" name=""/>
        <dsp:cNvSpPr/>
      </dsp:nvSpPr>
      <dsp:spPr>
        <a:xfrm>
          <a:off x="6644759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smtClean="0"/>
            <a:t>atrofia </a:t>
          </a:r>
          <a:r>
            <a:rPr lang="es-MX" sz="1300" kern="1200" dirty="0" smtClean="0"/>
            <a:t>progresiva del hipocampo</a:t>
          </a:r>
          <a:endParaRPr lang="es-MX" sz="1300" kern="1200" dirty="0"/>
        </a:p>
      </dsp:txBody>
      <dsp:txXfrm>
        <a:off x="6644759" y="1788613"/>
        <a:ext cx="1581224" cy="948734"/>
      </dsp:txXfrm>
    </dsp:sp>
    <dsp:sp modelId="{15BB75BE-88BC-483F-8838-CB9C708C206F}">
      <dsp:nvSpPr>
        <dsp:cNvPr id="0" name=""/>
        <dsp:cNvSpPr/>
      </dsp:nvSpPr>
      <dsp:spPr>
        <a:xfrm rot="10800000"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984342"/>
            <a:satOff val="11955"/>
            <a:lumOff val="9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 rot="10800000">
        <a:off x="6170391" y="2066909"/>
        <a:ext cx="335219" cy="392143"/>
      </dsp:txXfrm>
    </dsp:sp>
    <dsp:sp modelId="{C231F42F-4645-4AE4-95CD-2FC8B38697B6}">
      <dsp:nvSpPr>
        <dsp:cNvPr id="0" name=""/>
        <dsp:cNvSpPr/>
      </dsp:nvSpPr>
      <dsp:spPr>
        <a:xfrm>
          <a:off x="4431044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Menor volumen del hipocampo en el TDI</a:t>
          </a:r>
          <a:endParaRPr lang="es-MX" sz="1300" kern="1200" dirty="0"/>
        </a:p>
      </dsp:txBody>
      <dsp:txXfrm>
        <a:off x="4431044" y="1788613"/>
        <a:ext cx="1581224" cy="948734"/>
      </dsp:txXfrm>
    </dsp:sp>
    <dsp:sp modelId="{CE4A34A5-6A81-428E-BD2E-1BA6465D83D1}">
      <dsp:nvSpPr>
        <dsp:cNvPr id="0" name=""/>
        <dsp:cNvSpPr/>
      </dsp:nvSpPr>
      <dsp:spPr>
        <a:xfrm rot="1188379">
          <a:off x="3658945" y="1636425"/>
          <a:ext cx="930683" cy="1253110"/>
        </a:xfrm>
        <a:prstGeom prst="lightningBol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 rot="1188379">
        <a:off x="3658945" y="1636425"/>
        <a:ext cx="930683" cy="1253110"/>
      </dsp:txXfrm>
    </dsp:sp>
    <dsp:sp modelId="{C94F8461-4CCA-414D-827E-6F09207BE12E}">
      <dsp:nvSpPr>
        <dsp:cNvPr id="0" name=""/>
        <dsp:cNvSpPr/>
      </dsp:nvSpPr>
      <dsp:spPr>
        <a:xfrm>
          <a:off x="2217330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El estrés no provoca daño hipocampal</a:t>
          </a:r>
          <a:endParaRPr lang="es-MX" sz="1300" kern="1200" dirty="0"/>
        </a:p>
      </dsp:txBody>
      <dsp:txXfrm>
        <a:off x="2217330" y="1788613"/>
        <a:ext cx="1581224" cy="948734"/>
      </dsp:txXfrm>
    </dsp:sp>
    <dsp:sp modelId="{F0958C53-8B53-4865-B5E5-1CFB5B64ECAC}">
      <dsp:nvSpPr>
        <dsp:cNvPr id="0" name=""/>
        <dsp:cNvSpPr/>
      </dsp:nvSpPr>
      <dsp:spPr>
        <a:xfrm rot="10800000"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 rot="10800000">
        <a:off x="1742963" y="2066909"/>
        <a:ext cx="335219" cy="392143"/>
      </dsp:txXfrm>
    </dsp:sp>
    <dsp:sp modelId="{395C1052-0271-4F47-9321-6B0F80DD18D9}">
      <dsp:nvSpPr>
        <dsp:cNvPr id="0" name=""/>
        <dsp:cNvSpPr/>
      </dsp:nvSpPr>
      <dsp:spPr>
        <a:xfrm>
          <a:off x="3616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3125339"/>
            <a:satOff val="18829"/>
            <a:lumOff val="1509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Individuos</a:t>
          </a:r>
          <a:r>
            <a:rPr lang="en-US" sz="1300" kern="1200" dirty="0" smtClean="0"/>
            <a:t> con vol. </a:t>
          </a:r>
          <a:r>
            <a:rPr lang="en-US" sz="1300" kern="1200" dirty="0" err="1" smtClean="0"/>
            <a:t>hipocampal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menor</a:t>
          </a:r>
          <a:endParaRPr lang="es-MX" sz="1300" kern="1200" dirty="0"/>
        </a:p>
      </dsp:txBody>
      <dsp:txXfrm>
        <a:off x="3616" y="1788613"/>
        <a:ext cx="1581224" cy="948734"/>
      </dsp:txXfrm>
    </dsp:sp>
    <dsp:sp modelId="{833735DB-89D8-4D32-84E8-91324EEF92C0}">
      <dsp:nvSpPr>
        <dsp:cNvPr id="0" name=""/>
        <dsp:cNvSpPr/>
      </dsp:nvSpPr>
      <dsp:spPr>
        <a:xfrm rot="5400000">
          <a:off x="626618" y="284803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472599"/>
            <a:satOff val="20921"/>
            <a:lumOff val="16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 rot="5400000">
        <a:off x="626618" y="2848034"/>
        <a:ext cx="335219" cy="392143"/>
      </dsp:txXfrm>
    </dsp:sp>
    <dsp:sp modelId="{34EF9CFF-2A0F-4129-9E25-DB16FE5B66E2}">
      <dsp:nvSpPr>
        <dsp:cNvPr id="0" name=""/>
        <dsp:cNvSpPr/>
      </dsp:nvSpPr>
      <dsp:spPr>
        <a:xfrm>
          <a:off x="3616" y="3369838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Mayor </a:t>
          </a:r>
          <a:r>
            <a:rPr lang="en-US" sz="1300" kern="1200" dirty="0" err="1" smtClean="0"/>
            <a:t>riesgo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desarrollar</a:t>
          </a:r>
          <a:r>
            <a:rPr lang="en-US" sz="1300" kern="1200" dirty="0" smtClean="0"/>
            <a:t> PTSD</a:t>
          </a:r>
          <a:endParaRPr lang="es-MX" sz="1300" kern="1200" dirty="0"/>
        </a:p>
      </dsp:txBody>
      <dsp:txXfrm>
        <a:off x="3616" y="3369838"/>
        <a:ext cx="1581224" cy="948734"/>
      </dsp:txXfrm>
    </dsp:sp>
    <dsp:sp modelId="{34239475-CF3F-4E91-A22A-E092E926BB9B}">
      <dsp:nvSpPr>
        <dsp:cNvPr id="0" name=""/>
        <dsp:cNvSpPr/>
      </dsp:nvSpPr>
      <dsp:spPr>
        <a:xfrm>
          <a:off x="1723988" y="3648133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968684"/>
            <a:satOff val="23910"/>
            <a:lumOff val="19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>
        <a:off x="1723988" y="3648133"/>
        <a:ext cx="335219" cy="392143"/>
      </dsp:txXfrm>
    </dsp:sp>
    <dsp:sp modelId="{C9A4BB14-6C9E-4578-8B33-FE78362CFFF7}">
      <dsp:nvSpPr>
        <dsp:cNvPr id="0" name=""/>
        <dsp:cNvSpPr/>
      </dsp:nvSpPr>
      <dsp:spPr>
        <a:xfrm>
          <a:off x="2217330" y="3369838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4018293"/>
            <a:satOff val="24209"/>
            <a:lumOff val="194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mayor </a:t>
          </a:r>
          <a:r>
            <a:rPr lang="en-US" sz="1300" kern="1200" dirty="0" err="1" smtClean="0"/>
            <a:t>volumen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hipocampal</a:t>
          </a:r>
          <a:endParaRPr lang="es-MX" sz="1300" kern="1200" dirty="0"/>
        </a:p>
      </dsp:txBody>
      <dsp:txXfrm>
        <a:off x="2217330" y="3369838"/>
        <a:ext cx="1581224" cy="948734"/>
      </dsp:txXfrm>
    </dsp:sp>
    <dsp:sp modelId="{49767D67-AACA-40E9-90ED-580BF84E985A}">
      <dsp:nvSpPr>
        <dsp:cNvPr id="0" name=""/>
        <dsp:cNvSpPr/>
      </dsp:nvSpPr>
      <dsp:spPr>
        <a:xfrm>
          <a:off x="3937702" y="3648133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/>
        </a:p>
      </dsp:txBody>
      <dsp:txXfrm>
        <a:off x="3937702" y="3648133"/>
        <a:ext cx="335219" cy="392143"/>
      </dsp:txXfrm>
    </dsp:sp>
    <dsp:sp modelId="{0A40596C-FCB6-46CE-B562-2C685F7B5A56}">
      <dsp:nvSpPr>
        <dsp:cNvPr id="0" name=""/>
        <dsp:cNvSpPr/>
      </dsp:nvSpPr>
      <dsp:spPr>
        <a:xfrm>
          <a:off x="4431044" y="3369838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Más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protección</a:t>
          </a:r>
          <a:r>
            <a:rPr lang="en-US" sz="1300" kern="1200" dirty="0" smtClean="0"/>
            <a:t> ante un trauma </a:t>
          </a:r>
          <a:r>
            <a:rPr lang="en-US" sz="1300" kern="1200" dirty="0" err="1" smtClean="0"/>
            <a:t>temprano</a:t>
          </a:r>
          <a:endParaRPr lang="es-MX" sz="1300" kern="1200" dirty="0"/>
        </a:p>
      </dsp:txBody>
      <dsp:txXfrm>
        <a:off x="4431044" y="3369838"/>
        <a:ext cx="1581224" cy="94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Círculos interconectados"/>
  <dgm:desc val="Se usa para mostrar ideas o conceptos superpuestos o interconectados. Las siete primeras líneas del texto de nivel 1 se corresponden con un círculo. El texto sin usar no aparece, pero sigue estando disponible si cambia de diseño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6B8129-083E-4835-A46F-5E2BFDD1247E}" type="datetimeFigureOut">
              <a:rPr lang="es-MX" smtClean="0"/>
              <a:pPr/>
              <a:t>30/04/2014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E6F5FD-EA51-4E29-8890-496A654383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err="1"/>
              <a:t>Hippocampal</a:t>
            </a:r>
            <a:r>
              <a:rPr lang="es-MX" b="1" dirty="0"/>
              <a:t> and </a:t>
            </a:r>
            <a:r>
              <a:rPr lang="es-MX" b="1" dirty="0" err="1"/>
              <a:t>Amygdalar</a:t>
            </a:r>
            <a:r>
              <a:rPr lang="es-MX" b="1" dirty="0"/>
              <a:t> </a:t>
            </a:r>
            <a:r>
              <a:rPr lang="es-MX" b="1" dirty="0" err="1"/>
              <a:t>Volumes</a:t>
            </a:r>
            <a:r>
              <a:rPr lang="es-MX" b="1" dirty="0"/>
              <a:t> in </a:t>
            </a:r>
            <a:r>
              <a:rPr lang="es-MX" b="1" dirty="0" err="1"/>
              <a:t>Dissociative</a:t>
            </a:r>
            <a:r>
              <a:rPr lang="es-MX" b="1" dirty="0"/>
              <a:t/>
            </a:r>
            <a:br>
              <a:rPr lang="es-MX" b="1" dirty="0"/>
            </a:br>
            <a:r>
              <a:rPr lang="es-MX" b="1" dirty="0" err="1"/>
              <a:t>Identity</a:t>
            </a:r>
            <a:r>
              <a:rPr lang="es-MX" b="1" dirty="0"/>
              <a:t> </a:t>
            </a:r>
            <a:r>
              <a:rPr lang="es-MX" b="1" dirty="0" err="1"/>
              <a:t>Disorder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b="1" dirty="0"/>
              <a:t>Eric </a:t>
            </a:r>
            <a:r>
              <a:rPr lang="es-MX" b="1" dirty="0" err="1"/>
              <a:t>Vermetten</a:t>
            </a:r>
            <a:r>
              <a:rPr lang="es-MX" b="1" dirty="0"/>
              <a:t>, M.D., </a:t>
            </a:r>
            <a:r>
              <a:rPr lang="es-MX" b="1" dirty="0" err="1"/>
              <a:t>Ph.D.</a:t>
            </a:r>
            <a:endParaRPr lang="es-MX" b="1" dirty="0"/>
          </a:p>
          <a:p>
            <a:r>
              <a:rPr lang="es-MX" b="1" dirty="0"/>
              <a:t>Christian </a:t>
            </a:r>
            <a:r>
              <a:rPr lang="es-MX" b="1" dirty="0" err="1"/>
              <a:t>Schmahl</a:t>
            </a:r>
            <a:r>
              <a:rPr lang="es-MX" b="1" dirty="0"/>
              <a:t>, M.D.</a:t>
            </a:r>
          </a:p>
          <a:p>
            <a:r>
              <a:rPr lang="es-MX" b="1" dirty="0" err="1"/>
              <a:t>Sanneke</a:t>
            </a:r>
            <a:r>
              <a:rPr lang="es-MX" b="1" dirty="0"/>
              <a:t> </a:t>
            </a:r>
            <a:r>
              <a:rPr lang="es-MX" b="1" dirty="0" err="1"/>
              <a:t>Lindner</a:t>
            </a:r>
            <a:r>
              <a:rPr lang="es-MX" b="1" dirty="0"/>
              <a:t>, </a:t>
            </a:r>
            <a:r>
              <a:rPr lang="es-MX" b="1" dirty="0" err="1"/>
              <a:t>M.Sc.</a:t>
            </a:r>
            <a:endParaRPr lang="es-MX" b="1" dirty="0"/>
          </a:p>
          <a:p>
            <a:r>
              <a:rPr lang="es-MX" b="1" dirty="0"/>
              <a:t>Richard J. </a:t>
            </a:r>
            <a:r>
              <a:rPr lang="es-MX" b="1" dirty="0" err="1"/>
              <a:t>Loewenstein</a:t>
            </a:r>
            <a:r>
              <a:rPr lang="es-MX" b="1" dirty="0"/>
              <a:t>, M.D.</a:t>
            </a:r>
          </a:p>
          <a:p>
            <a:r>
              <a:rPr lang="es-MX" b="1" dirty="0"/>
              <a:t>J. Douglas </a:t>
            </a:r>
            <a:r>
              <a:rPr lang="es-MX" b="1" dirty="0" err="1"/>
              <a:t>Bremner</a:t>
            </a:r>
            <a:r>
              <a:rPr lang="es-MX" b="1" dirty="0"/>
              <a:t>, M.D.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3635896" y="393305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Nazarenos </a:t>
            </a:r>
            <a:endParaRPr lang="es-MX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 smtClean="0"/>
              <a:t>Hipocampo</a:t>
            </a:r>
            <a:endParaRPr lang="es-MX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half" idx="3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 smtClean="0"/>
              <a:t>Amígdala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sz="2000" dirty="0" smtClean="0"/>
              <a:t>M</a:t>
            </a:r>
            <a:r>
              <a:rPr lang="es-MX" sz="1800" dirty="0" smtClean="0"/>
              <a:t>edia del volumen del hipocampo izquierdo y derecho de los pacientes con TDI fue </a:t>
            </a:r>
            <a:r>
              <a:rPr lang="es-MX" sz="1800" b="1" dirty="0" smtClean="0"/>
              <a:t>19,2%</a:t>
            </a:r>
            <a:r>
              <a:rPr lang="es-MX" sz="1800" dirty="0" smtClean="0"/>
              <a:t> </a:t>
            </a:r>
            <a:r>
              <a:rPr lang="es-MX" sz="1800" b="1" dirty="0" smtClean="0"/>
              <a:t>menor</a:t>
            </a:r>
            <a:r>
              <a:rPr lang="es-MX" sz="1800" dirty="0" smtClean="0"/>
              <a:t> que el de los individuos de control</a:t>
            </a:r>
          </a:p>
          <a:p>
            <a:pPr lvl="1"/>
            <a:r>
              <a:rPr lang="es-MX" sz="1600" dirty="0" smtClean="0"/>
              <a:t>pacientes: media = 1867.58 mm3</a:t>
            </a:r>
          </a:p>
          <a:p>
            <a:pPr lvl="1"/>
            <a:r>
              <a:rPr lang="es-MX" sz="1600" dirty="0" smtClean="0"/>
              <a:t>sujetos de comparación: media = 2312.38 mm3</a:t>
            </a:r>
          </a:p>
          <a:p>
            <a:r>
              <a:rPr lang="es-MX" sz="1800" dirty="0" smtClean="0"/>
              <a:t>Se usó una ANCOVA para probar la diferencia era significativa</a:t>
            </a:r>
            <a:endParaRPr lang="es-MX" sz="1800" dirty="0"/>
          </a:p>
        </p:txBody>
      </p:sp>
      <p:sp>
        <p:nvSpPr>
          <p:cNvPr id="8" name="4 Marcador de contenido"/>
          <p:cNvSpPr>
            <a:spLocks noGrp="1"/>
          </p:cNvSpPr>
          <p:nvPr>
            <p:ph sz="quarter" idx="4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MX" sz="1800" dirty="0" smtClean="0"/>
              <a:t>Media del volumen amigdalino izquierdo y derecho de los pacientes con TDI fue </a:t>
            </a:r>
            <a:r>
              <a:rPr lang="es-MX" sz="1800" b="1" dirty="0" smtClean="0"/>
              <a:t>31,6% menor</a:t>
            </a:r>
            <a:r>
              <a:rPr lang="es-MX" sz="1800" dirty="0" smtClean="0"/>
              <a:t> que el de los individuos control</a:t>
            </a:r>
          </a:p>
          <a:p>
            <a:pPr lvl="1"/>
            <a:r>
              <a:rPr lang="es-MX" sz="1600" dirty="0" smtClean="0"/>
              <a:t>pacientes: media = 1455.97</a:t>
            </a:r>
          </a:p>
          <a:p>
            <a:pPr lvl="1"/>
            <a:r>
              <a:rPr lang="es-MX" sz="1600" dirty="0" smtClean="0"/>
              <a:t>sujetos de comparación: media = 2128.34 mm3</a:t>
            </a:r>
          </a:p>
          <a:p>
            <a:r>
              <a:rPr lang="es-MX" sz="1800" dirty="0" smtClean="0"/>
              <a:t>Diferencia significativa después del ajuste para el volumen total del cerebro (F = 11.41, </a:t>
            </a:r>
            <a:r>
              <a:rPr lang="es-MX" sz="1800" dirty="0" err="1" smtClean="0"/>
              <a:t>df</a:t>
            </a:r>
            <a:r>
              <a:rPr lang="es-MX" sz="1800" dirty="0" smtClean="0"/>
              <a:t> = 1, p = 0,002)</a:t>
            </a:r>
            <a:endParaRPr lang="es-MX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260648"/>
            <a:ext cx="4968552" cy="637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/>
              <a:t>Edad como </a:t>
            </a:r>
            <a:r>
              <a:rPr lang="es-MX" dirty="0" err="1" smtClean="0"/>
              <a:t>covariable</a:t>
            </a:r>
            <a:endParaRPr lang="es-MX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 smtClean="0"/>
              <a:t>hipocampo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half" idx="3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 smtClean="0"/>
              <a:t>amígdala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No hubo diferencias significativas entre los grupos para volumen </a:t>
            </a:r>
            <a:r>
              <a:rPr lang="es-MX" dirty="0" err="1" smtClean="0"/>
              <a:t>hipocampal</a:t>
            </a:r>
            <a:r>
              <a:rPr lang="es-MX" dirty="0" smtClean="0"/>
              <a:t> izquierdo y derecho</a:t>
            </a:r>
          </a:p>
          <a:p>
            <a:pPr lvl="1"/>
            <a:r>
              <a:rPr lang="es-MX" dirty="0" smtClean="0"/>
              <a:t>izquierdo: F = 1,37, </a:t>
            </a:r>
            <a:r>
              <a:rPr lang="es-MX" dirty="0" err="1" smtClean="0"/>
              <a:t>df</a:t>
            </a:r>
            <a:r>
              <a:rPr lang="es-MX" dirty="0" smtClean="0"/>
              <a:t> = 1, p = 0,25</a:t>
            </a:r>
          </a:p>
          <a:p>
            <a:pPr lvl="1"/>
            <a:r>
              <a:rPr lang="es-MX" dirty="0" smtClean="0"/>
              <a:t>derecho: F = 0,42, </a:t>
            </a:r>
            <a:r>
              <a:rPr lang="es-MX" dirty="0" err="1" smtClean="0"/>
              <a:t>df</a:t>
            </a:r>
            <a:r>
              <a:rPr lang="es-MX" dirty="0" smtClean="0"/>
              <a:t> = 1 , p = 0,53</a:t>
            </a:r>
          </a:p>
          <a:p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Diferencias significativas entre los grupos para el volumen de la amígdala izquierda</a:t>
            </a:r>
          </a:p>
          <a:p>
            <a:pPr lvl="1"/>
            <a:r>
              <a:rPr lang="es-MX" dirty="0" smtClean="0"/>
              <a:t>F = 5,05, </a:t>
            </a:r>
            <a:r>
              <a:rPr lang="es-MX" dirty="0" err="1" smtClean="0"/>
              <a:t>df</a:t>
            </a:r>
            <a:r>
              <a:rPr lang="es-MX" dirty="0" smtClean="0"/>
              <a:t> = 1, p = 0,03</a:t>
            </a:r>
          </a:p>
          <a:p>
            <a:r>
              <a:rPr lang="es-MX" dirty="0" smtClean="0"/>
              <a:t>Pero no para el volumen de la amígdala derecha</a:t>
            </a:r>
          </a:p>
          <a:p>
            <a:pPr lvl="1"/>
            <a:r>
              <a:rPr lang="es-MX" dirty="0" smtClean="0"/>
              <a:t>F = 2,22, </a:t>
            </a:r>
            <a:r>
              <a:rPr lang="es-MX" dirty="0" err="1" smtClean="0"/>
              <a:t>df</a:t>
            </a:r>
            <a:r>
              <a:rPr lang="es-MX" dirty="0" smtClean="0"/>
              <a:t> = 1, p = 0,15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23528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1520" y="1988840"/>
            <a:ext cx="863917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Discusión </a:t>
            </a:r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11" name="8 Marcador de contenido"/>
          <p:cNvGraphicFramePr>
            <a:graphicFrameLocks noGrp="1"/>
          </p:cNvGraphicFramePr>
          <p:nvPr>
            <p:ph sz="half" idx="4294967295"/>
          </p:nvPr>
        </p:nvGraphicFramePr>
        <p:xfrm>
          <a:off x="5105400" y="148113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15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196752"/>
          <a:ext cx="8229600" cy="4810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Limitaciones</a:t>
            </a:r>
            <a:endParaRPr lang="es-MX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Implicaciones clínicas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0"/>
          <a:ext cx="8229600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88640"/>
          <a:ext cx="822960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96168842"/>
              </p:ext>
            </p:extLst>
          </p:nvPr>
        </p:nvGraphicFramePr>
        <p:xfrm>
          <a:off x="457200" y="1340768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4746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239000" cy="764704"/>
          </a:xfrm>
        </p:spPr>
        <p:txBody>
          <a:bodyPr>
            <a:normAutofit/>
          </a:bodyPr>
          <a:lstStyle/>
          <a:p>
            <a:r>
              <a:rPr lang="es-MX" dirty="0" smtClean="0"/>
              <a:t>MÉTODO</a:t>
            </a:r>
            <a:endParaRPr lang="es-MX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908720"/>
          <a:ext cx="822960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3650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5183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MX" dirty="0" smtClean="0"/>
              <a:t>Criterios de exclusión 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39367010"/>
              </p:ext>
            </p:extLst>
          </p:nvPr>
        </p:nvGraphicFramePr>
        <p:xfrm>
          <a:off x="1403648" y="1628800"/>
          <a:ext cx="713913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PACIENTES TID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5517230"/>
            <a:ext cx="669674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Todos se encontraban tomando medicamento (antidepresivos, antipsicóticos atípicos,  benzodiacepinas, ansiolíticos, estrógenos, antagonistas opioides, </a:t>
            </a:r>
            <a:r>
              <a:rPr lang="es-MX" dirty="0" err="1"/>
              <a:t>psicoestimulantes</a:t>
            </a:r>
            <a:r>
              <a:rPr lang="es-MX" dirty="0"/>
              <a:t>, hipnóticos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387203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Grupo comparativo 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6444208" y="260648"/>
            <a:ext cx="1944216" cy="9194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sz="1200" dirty="0" smtClean="0"/>
              <a:t>Ninguno cumplía con los criterios para una enfermedad psiquiátrica actual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8196262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811</TotalTime>
  <Words>949</Words>
  <Application>Microsoft Office PowerPoint</Application>
  <PresentationFormat>Presentación en pantalla (4:3)</PresentationFormat>
  <Paragraphs>152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Concurrencia</vt:lpstr>
      <vt:lpstr>Hippocampal and Amygdalar Volumes in Dissociative Identity Disorder</vt:lpstr>
      <vt:lpstr>Diapositiva 2</vt:lpstr>
      <vt:lpstr>Diapositiva 3</vt:lpstr>
      <vt:lpstr>Diapositiva 4</vt:lpstr>
      <vt:lpstr>MÉTODO</vt:lpstr>
      <vt:lpstr>Criterios de exclusión </vt:lpstr>
      <vt:lpstr>PACIENTES TID</vt:lpstr>
      <vt:lpstr>Grupo comparativo </vt:lpstr>
      <vt:lpstr>Diapositiva 9</vt:lpstr>
      <vt:lpstr>Resultados</vt:lpstr>
      <vt:lpstr>Diapositiva 11</vt:lpstr>
      <vt:lpstr>Edad como covariable</vt:lpstr>
      <vt:lpstr>Diapositiva 13</vt:lpstr>
      <vt:lpstr>Discusión </vt:lpstr>
      <vt:lpstr>Diapositiva 15</vt:lpstr>
      <vt:lpstr>Diapositiva 16</vt:lpstr>
      <vt:lpstr>Limitaciones</vt:lpstr>
      <vt:lpstr>Implicaciones clínicas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Hippocampal and Amygdalar Volumes in Dissociative Identity Disorder</dc:title>
  <dc:creator>Monica</dc:creator>
  <cp:lastModifiedBy>Adriana</cp:lastModifiedBy>
  <cp:revision>75</cp:revision>
  <dcterms:created xsi:type="dcterms:W3CDTF">2014-04-27T20:52:48Z</dcterms:created>
  <dcterms:modified xsi:type="dcterms:W3CDTF">2014-04-30T07:16:09Z</dcterms:modified>
</cp:coreProperties>
</file>