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90" r:id="rId3"/>
    <p:sldId id="291" r:id="rId4"/>
    <p:sldId id="293" r:id="rId5"/>
    <p:sldId id="294" r:id="rId6"/>
    <p:sldId id="296" r:id="rId7"/>
    <p:sldId id="297" r:id="rId8"/>
    <p:sldId id="298" r:id="rId9"/>
    <p:sldId id="299" r:id="rId10"/>
    <p:sldId id="264" r:id="rId11"/>
    <p:sldId id="265" r:id="rId12"/>
    <p:sldId id="266" r:id="rId13"/>
    <p:sldId id="267" r:id="rId14"/>
    <p:sldId id="268" r:id="rId15"/>
    <p:sldId id="300" r:id="rId16"/>
    <p:sldId id="301" r:id="rId17"/>
    <p:sldId id="302" r:id="rId18"/>
    <p:sldId id="303" r:id="rId19"/>
    <p:sldId id="304" r:id="rId20"/>
    <p:sldId id="315" r:id="rId21"/>
    <p:sldId id="305" r:id="rId22"/>
    <p:sldId id="316" r:id="rId23"/>
    <p:sldId id="306" r:id="rId24"/>
    <p:sldId id="317" r:id="rId25"/>
    <p:sldId id="307" r:id="rId26"/>
    <p:sldId id="318" r:id="rId27"/>
    <p:sldId id="308" r:id="rId28"/>
    <p:sldId id="319" r:id="rId29"/>
    <p:sldId id="309" r:id="rId30"/>
    <p:sldId id="320" r:id="rId31"/>
    <p:sldId id="310" r:id="rId32"/>
    <p:sldId id="321" r:id="rId33"/>
    <p:sldId id="311" r:id="rId34"/>
    <p:sldId id="322" r:id="rId35"/>
    <p:sldId id="312" r:id="rId36"/>
    <p:sldId id="323" r:id="rId37"/>
    <p:sldId id="313" r:id="rId38"/>
    <p:sldId id="324" r:id="rId39"/>
    <p:sldId id="314" r:id="rId40"/>
    <p:sldId id="325" r:id="rId41"/>
    <p:sldId id="328" r:id="rId42"/>
    <p:sldId id="327" r:id="rId43"/>
    <p:sldId id="331" r:id="rId44"/>
    <p:sldId id="330" r:id="rId45"/>
    <p:sldId id="332" r:id="rId46"/>
    <p:sldId id="329" r:id="rId47"/>
    <p:sldId id="333" r:id="rId48"/>
    <p:sldId id="352" r:id="rId49"/>
    <p:sldId id="334" r:id="rId50"/>
    <p:sldId id="340" r:id="rId51"/>
    <p:sldId id="336" r:id="rId52"/>
    <p:sldId id="341" r:id="rId53"/>
    <p:sldId id="338" r:id="rId54"/>
    <p:sldId id="342" r:id="rId55"/>
    <p:sldId id="343" r:id="rId56"/>
    <p:sldId id="344" r:id="rId57"/>
    <p:sldId id="353" r:id="rId58"/>
    <p:sldId id="355" r:id="rId59"/>
    <p:sldId id="354" r:id="rId60"/>
    <p:sldId id="350" r:id="rId61"/>
    <p:sldId id="356" r:id="rId62"/>
    <p:sldId id="377" r:id="rId63"/>
    <p:sldId id="360" r:id="rId64"/>
    <p:sldId id="362" r:id="rId65"/>
    <p:sldId id="367" r:id="rId66"/>
    <p:sldId id="363" r:id="rId67"/>
    <p:sldId id="368" r:id="rId68"/>
    <p:sldId id="365" r:id="rId69"/>
    <p:sldId id="369" r:id="rId70"/>
    <p:sldId id="370" r:id="rId71"/>
    <p:sldId id="371" r:id="rId72"/>
    <p:sldId id="379" r:id="rId73"/>
    <p:sldId id="373" r:id="rId74"/>
    <p:sldId id="380" r:id="rId75"/>
    <p:sldId id="375" r:id="rId76"/>
    <p:sldId id="381" r:id="rId77"/>
    <p:sldId id="270" r:id="rId78"/>
    <p:sldId id="357" r:id="rId7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4" autoAdjust="0"/>
    <p:restoredTop sz="94660"/>
  </p:normalViewPr>
  <p:slideViewPr>
    <p:cSldViewPr>
      <p:cViewPr varScale="1">
        <p:scale>
          <a:sx n="68" d="100"/>
          <a:sy n="68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78F8-D216-4F36-8725-9DE068C2C5C0}" type="datetimeFigureOut">
              <a:rPr lang="es-MX" smtClean="0"/>
              <a:pPr/>
              <a:t>17/05/2015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D107-CC6C-49B7-B803-373FF5CF893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7303407" cy="610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475656" y="263691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012160" y="2492896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S1</a:t>
            </a:r>
            <a:endParaRPr lang="es-MX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619672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156176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S2</a:t>
            </a:r>
            <a:endParaRPr lang="es-MX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763688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300192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S3</a:t>
            </a:r>
            <a:endParaRPr lang="es-MX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907704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444208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S4</a:t>
            </a:r>
            <a:endParaRPr lang="es-MX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051720" y="321297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588224" y="31409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S5</a:t>
            </a:r>
            <a:endParaRPr lang="es-MX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475656" y="263691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6156176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N1</a:t>
            </a:r>
            <a:endParaRPr lang="es-MX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619672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6300192" y="2852936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N2</a:t>
            </a:r>
            <a:endParaRPr lang="es-MX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763688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6444208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N3</a:t>
            </a:r>
            <a:endParaRPr lang="es-MX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907704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6588224" y="31409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N4</a:t>
            </a:r>
            <a:endParaRPr lang="es-MX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1619672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6444208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N5</a:t>
            </a:r>
            <a:endParaRPr lang="es-MX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Construcción de los Estímulos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1403648" y="2636912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547664" y="2780928"/>
            <a:ext cx="2088232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-4933056" y="350100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691680" y="292494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1835696" y="3068960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979712" y="321297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123728" y="335699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26774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411760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5940152" y="2780928"/>
            <a:ext cx="2088232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6012160" y="2852936"/>
            <a:ext cx="1944216" cy="19442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084168" y="292494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156176" y="299695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6228184" y="3068960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300192" y="314096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6372200" y="321297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6444208" y="328498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6444208" y="328498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6516216" y="335699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6588224" y="342900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6660232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732240" y="357301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680424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6876256" y="3717032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Combinación CE 1</a:t>
            </a:r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123728" y="2708920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588224" y="263691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S1</a:t>
            </a:r>
            <a:endParaRPr lang="es-MX" b="1" dirty="0"/>
          </a:p>
        </p:txBody>
      </p:sp>
      <p:sp>
        <p:nvSpPr>
          <p:cNvPr id="15" name="14 Elipse"/>
          <p:cNvSpPr/>
          <p:nvPr/>
        </p:nvSpPr>
        <p:spPr>
          <a:xfrm>
            <a:off x="179512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1115616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1187624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059832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923928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987824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7092280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6372200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812360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8316416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5868144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868144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300192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7020272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812360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316416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1 Título"/>
          <p:cNvSpPr txBox="1">
            <a:spLocks/>
          </p:cNvSpPr>
          <p:nvPr/>
        </p:nvSpPr>
        <p:spPr>
          <a:xfrm>
            <a:off x="-6373216" y="4365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MX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123728" y="2708920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588224" y="263691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S1</a:t>
            </a:r>
            <a:endParaRPr lang="es-MX" b="1" dirty="0"/>
          </a:p>
        </p:txBody>
      </p:sp>
      <p:sp>
        <p:nvSpPr>
          <p:cNvPr id="15" name="14 Elipse"/>
          <p:cNvSpPr/>
          <p:nvPr/>
        </p:nvSpPr>
        <p:spPr>
          <a:xfrm>
            <a:off x="179512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059832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987824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812360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868144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812360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1 Título"/>
          <p:cNvSpPr txBox="1">
            <a:spLocks/>
          </p:cNvSpPr>
          <p:nvPr/>
        </p:nvSpPr>
        <p:spPr>
          <a:xfrm>
            <a:off x="-6373216" y="4365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MX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123728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588224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S2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619672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613376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S2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5395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6115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3478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2 Marcador de contenido"/>
          <p:cNvSpPr txBox="1">
            <a:spLocks/>
          </p:cNvSpPr>
          <p:nvPr/>
        </p:nvSpPr>
        <p:spPr>
          <a:xfrm>
            <a:off x="-324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339752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732240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S3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2 Marcador de contenido"/>
          <p:cNvSpPr txBox="1">
            <a:spLocks/>
          </p:cNvSpPr>
          <p:nvPr/>
        </p:nvSpPr>
        <p:spPr>
          <a:xfrm>
            <a:off x="-5365104" y="177281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-1980728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339752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732240" y="2924944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S3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483768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948264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S4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242592" y="3068960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948264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S4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755576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827584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563888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2 Marcador de contenido"/>
          <p:cNvSpPr txBox="1">
            <a:spLocks/>
          </p:cNvSpPr>
          <p:nvPr/>
        </p:nvSpPr>
        <p:spPr>
          <a:xfrm>
            <a:off x="-4429000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627784" y="321297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7092280" y="3284984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S5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2699792" y="1412776"/>
            <a:ext cx="1944216" cy="19442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4788024" y="148478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1426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4933056" y="980728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467544" y="1340768"/>
            <a:ext cx="2088232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6732240" y="155679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5292080" y="3429000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3995936" y="3501008"/>
            <a:ext cx="1224136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843808" y="3573016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1835696" y="3645024"/>
            <a:ext cx="936104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899592" y="364502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43608" y="45811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347864" y="5157192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339752" y="47251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6804248" y="3356992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771800" y="4797152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118864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043608" y="45811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3347864" y="566124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04864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627784" y="321297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7092280" y="3284984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S5</a:t>
            </a:r>
            <a:endParaRPr lang="es-MX" b="1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979712" y="2708920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6660232" y="2852936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N1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 rot="1179786">
            <a:off x="1594520" y="2708920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6660232" y="2852936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N1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>
          <a:xfrm rot="1179786">
            <a:off x="611560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 rot="1179786">
            <a:off x="683568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 rot="1179786">
            <a:off x="3419872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6804248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N2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123728" y="2780928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6804248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N2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492896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2267744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N3</a:t>
            </a:r>
            <a:endParaRPr lang="es-MX" b="1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2267744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6876256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N3</a:t>
            </a:r>
            <a:endParaRPr lang="es-MX" b="1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00392" y="342900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N4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267744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876256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N4</a:t>
            </a:r>
            <a:endParaRPr lang="es-MX" b="1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954560" y="2996952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876256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83568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55576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3491880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6588224" y="198884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123728" y="2852936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6876256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N5</a:t>
            </a:r>
            <a:endParaRPr lang="es-MX" b="1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996752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106876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380506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97341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625333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7693496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8197552" y="357301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5749280" y="36450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5749280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690140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Elipse"/>
          <p:cNvSpPr/>
          <p:nvPr/>
        </p:nvSpPr>
        <p:spPr>
          <a:xfrm>
            <a:off x="7693496" y="21328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1426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4933056" y="980728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4788024" y="148478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6732240" y="1556792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5292080" y="3429000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3995936" y="350100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843808" y="3573016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1835696" y="36450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971600" y="3717032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43608" y="45811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1763688" y="465313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339752" y="47251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6804248" y="3356992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118864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123728" y="2852936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6876256" y="3140968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1886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N5</a:t>
            </a:r>
            <a:endParaRPr lang="es-MX" b="1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2 Marcador de contenido"/>
          <p:cNvSpPr txBox="1">
            <a:spLocks/>
          </p:cNvSpPr>
          <p:nvPr/>
        </p:nvSpPr>
        <p:spPr>
          <a:xfrm>
            <a:off x="33833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0648" y="26369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2940968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2868960" y="43651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6516216" y="42930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6181328" y="22048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Elipse"/>
          <p:cNvSpPr/>
          <p:nvPr/>
        </p:nvSpPr>
        <p:spPr>
          <a:xfrm>
            <a:off x="8197552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1560" y="1556792"/>
            <a:ext cx="7992888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7704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8         7            6                                                 4               3              2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X           </a:t>
            </a:r>
            <a:r>
              <a:rPr lang="es-MX" dirty="0" err="1" smtClean="0"/>
              <a:t>X</a:t>
            </a:r>
            <a:r>
              <a:rPr lang="es-MX" dirty="0" smtClean="0"/>
              <a:t>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                  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  </a:t>
            </a:r>
            <a:r>
              <a:rPr lang="es-MX" dirty="0" err="1" smtClean="0"/>
              <a:t>X</a:t>
            </a:r>
            <a:endParaRPr lang="es-MX" dirty="0" smtClean="0"/>
          </a:p>
        </p:txBody>
      </p:sp>
      <p:sp>
        <p:nvSpPr>
          <p:cNvPr id="8" name="7 CuadroTexto"/>
          <p:cNvSpPr txBox="1"/>
          <p:nvPr/>
        </p:nvSpPr>
        <p:spPr>
          <a:xfrm rot="16200000">
            <a:off x="-1976082" y="371238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  Chico    . </a:t>
            </a:r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-1548680" y="227687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755576" y="450912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23528" y="4149080"/>
            <a:ext cx="1944216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3779912" y="46531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788024" y="422108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5076056" y="321297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4644008" y="227687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3635896" y="198884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699792" y="234888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2339752" y="335699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771800" y="429309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251520" y="26064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3779912" y="46531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5076056" y="321297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3635896" y="198884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2339752" y="335699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2987824" y="458112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55976" y="46531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5148064" y="36450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5004048" y="242088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3779912" y="18448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2555776" y="234888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267744" y="357301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708920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6012160" y="46531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7308304" y="234888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860032" y="227687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5" name="14 Elipse"/>
          <p:cNvSpPr/>
          <p:nvPr/>
        </p:nvSpPr>
        <p:spPr>
          <a:xfrm>
            <a:off x="2843808" y="46531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499992" y="458112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5148064" y="328498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4427984" y="198884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699792" y="206084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2051720" y="335699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4499992" y="458112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699792" y="206084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Elipse"/>
          <p:cNvSpPr/>
          <p:nvPr/>
        </p:nvSpPr>
        <p:spPr>
          <a:xfrm>
            <a:off x="2267744" y="198884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491880" y="148478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716016" y="1916832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292080" y="306896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4860032" y="429309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3635896" y="4797152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2411760" y="436510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1835696" y="321297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179512" y="26064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1426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4933056" y="980728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611560" y="364502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764704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2915816" y="908720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4211960" y="393305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4427984" y="1052736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5580112" y="407707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5652120" y="1196752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660232" y="422108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588224" y="13407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7452320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2555776" y="3789040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118864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0"/>
            <a:ext cx="82296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Círculos Concéntricos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MX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MX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3200" dirty="0" smtClean="0"/>
              <a:t>Círculos Externos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Elipse"/>
          <p:cNvSpPr/>
          <p:nvPr/>
        </p:nvSpPr>
        <p:spPr>
          <a:xfrm>
            <a:off x="3491880" y="148478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292080" y="306896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3635896" y="4797152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1835696" y="321297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1835696" y="350100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2195736" y="198884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2627784" y="465313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355976" y="472514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5292080" y="357301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635896" y="141277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5076056" y="206084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Elipse"/>
          <p:cNvSpPr/>
          <p:nvPr/>
        </p:nvSpPr>
        <p:spPr>
          <a:xfrm>
            <a:off x="2195736" y="198884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563888" y="486916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5076056" y="206084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1" name="10 Elipse"/>
          <p:cNvSpPr/>
          <p:nvPr/>
        </p:nvSpPr>
        <p:spPr>
          <a:xfrm>
            <a:off x="2411760" y="170080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619672" y="328498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2483768" y="472514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427984" y="162880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292080" y="314096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572000" y="465313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2483768" y="472514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427984" y="162880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Elipse"/>
          <p:cNvSpPr/>
          <p:nvPr/>
        </p:nvSpPr>
        <p:spPr>
          <a:xfrm>
            <a:off x="2699792" y="234888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707904" y="191683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788024" y="227687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3851920" y="479715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2267744" y="350100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5220072" y="328498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771800" y="44371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4932040" y="436510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251520" y="2606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Elipse"/>
          <p:cNvSpPr/>
          <p:nvPr/>
        </p:nvSpPr>
        <p:spPr>
          <a:xfrm>
            <a:off x="2699792" y="234888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788024" y="227687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771800" y="44371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4932040" y="436510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251520" y="2606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2555776" y="242088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2267744" y="364502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987824" y="47251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3851920" y="184482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427984" y="479715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5292080" y="378904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2555776" y="242088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3419872" y="486916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060848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899592" y="1700808"/>
            <a:ext cx="1664568" cy="166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2699792" y="1844824"/>
            <a:ext cx="1368152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4211960" y="1988840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5436096" y="2132856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372200" y="2276872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1260648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Círculos Concéntricos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MX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MX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529208" y="45951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MX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899592" y="4653136"/>
            <a:ext cx="1664568" cy="1664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2699792" y="4797152"/>
            <a:ext cx="1368152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25 Elipse"/>
          <p:cNvSpPr/>
          <p:nvPr/>
        </p:nvSpPr>
        <p:spPr>
          <a:xfrm>
            <a:off x="4211960" y="4941168"/>
            <a:ext cx="1080120" cy="10801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5436096" y="5085184"/>
            <a:ext cx="792088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6372200" y="522920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29 Conector recto"/>
          <p:cNvCxnSpPr/>
          <p:nvPr/>
        </p:nvCxnSpPr>
        <p:spPr>
          <a:xfrm>
            <a:off x="1691680" y="3501008"/>
            <a:ext cx="0" cy="10081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3347864" y="3356992"/>
            <a:ext cx="0" cy="12961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716016" y="3212976"/>
            <a:ext cx="0" cy="15841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868144" y="2996952"/>
            <a:ext cx="0" cy="19442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6660232" y="2852936"/>
            <a:ext cx="0" cy="22322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732240" y="404664"/>
            <a:ext cx="1908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Pares a Comparar</a:t>
            </a:r>
          </a:p>
          <a:p>
            <a:r>
              <a:rPr lang="es-MX" b="1" dirty="0" smtClean="0">
                <a:solidFill>
                  <a:srgbClr val="00B050"/>
                </a:solidFill>
              </a:rPr>
              <a:t>5 Señales </a:t>
            </a:r>
            <a:r>
              <a:rPr lang="es-MX" dirty="0" smtClean="0"/>
              <a:t>posibles</a:t>
            </a:r>
          </a:p>
          <a:p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5 </a:t>
            </a:r>
            <a:r>
              <a:rPr lang="es-MX" b="1" dirty="0" err="1" smtClean="0">
                <a:solidFill>
                  <a:schemeClr val="accent2">
                    <a:lumMod val="75000"/>
                  </a:schemeClr>
                </a:solidFill>
              </a:rPr>
              <a:t>Noise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8" name="57 Forma libre"/>
          <p:cNvSpPr/>
          <p:nvPr/>
        </p:nvSpPr>
        <p:spPr>
          <a:xfrm>
            <a:off x="1770743" y="1201305"/>
            <a:ext cx="1132114" cy="759333"/>
          </a:xfrm>
          <a:custGeom>
            <a:avLst/>
            <a:gdLst>
              <a:gd name="connsiteX0" fmla="*/ 0 w 1132114"/>
              <a:gd name="connsiteY0" fmla="*/ 391886 h 759333"/>
              <a:gd name="connsiteX1" fmla="*/ 29028 w 1132114"/>
              <a:gd name="connsiteY1" fmla="*/ 275772 h 759333"/>
              <a:gd name="connsiteX2" fmla="*/ 116114 w 1132114"/>
              <a:gd name="connsiteY2" fmla="*/ 188686 h 759333"/>
              <a:gd name="connsiteX3" fmla="*/ 203200 w 1132114"/>
              <a:gd name="connsiteY3" fmla="*/ 116114 h 759333"/>
              <a:gd name="connsiteX4" fmla="*/ 246743 w 1132114"/>
              <a:gd name="connsiteY4" fmla="*/ 101600 h 759333"/>
              <a:gd name="connsiteX5" fmla="*/ 348343 w 1132114"/>
              <a:gd name="connsiteY5" fmla="*/ 29029 h 759333"/>
              <a:gd name="connsiteX6" fmla="*/ 464457 w 1132114"/>
              <a:gd name="connsiteY6" fmla="*/ 0 h 759333"/>
              <a:gd name="connsiteX7" fmla="*/ 725714 w 1132114"/>
              <a:gd name="connsiteY7" fmla="*/ 29029 h 759333"/>
              <a:gd name="connsiteX8" fmla="*/ 827314 w 1132114"/>
              <a:gd name="connsiteY8" fmla="*/ 116114 h 759333"/>
              <a:gd name="connsiteX9" fmla="*/ 870857 w 1132114"/>
              <a:gd name="connsiteY9" fmla="*/ 130629 h 759333"/>
              <a:gd name="connsiteX10" fmla="*/ 957943 w 1132114"/>
              <a:gd name="connsiteY10" fmla="*/ 174172 h 759333"/>
              <a:gd name="connsiteX11" fmla="*/ 1001486 w 1132114"/>
              <a:gd name="connsiteY11" fmla="*/ 319314 h 759333"/>
              <a:gd name="connsiteX12" fmla="*/ 1016000 w 1132114"/>
              <a:gd name="connsiteY12" fmla="*/ 377372 h 759333"/>
              <a:gd name="connsiteX13" fmla="*/ 1030514 w 1132114"/>
              <a:gd name="connsiteY13" fmla="*/ 478972 h 759333"/>
              <a:gd name="connsiteX14" fmla="*/ 1074057 w 1132114"/>
              <a:gd name="connsiteY14" fmla="*/ 624114 h 759333"/>
              <a:gd name="connsiteX15" fmla="*/ 1103086 w 1132114"/>
              <a:gd name="connsiteY15" fmla="*/ 711200 h 759333"/>
              <a:gd name="connsiteX16" fmla="*/ 1132114 w 1132114"/>
              <a:gd name="connsiteY16" fmla="*/ 754743 h 75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2114" h="759333">
                <a:moveTo>
                  <a:pt x="0" y="391886"/>
                </a:moveTo>
                <a:cubicBezTo>
                  <a:pt x="9676" y="353181"/>
                  <a:pt x="817" y="303983"/>
                  <a:pt x="29028" y="275772"/>
                </a:cubicBezTo>
                <a:lnTo>
                  <a:pt x="116114" y="188686"/>
                </a:lnTo>
                <a:cubicBezTo>
                  <a:pt x="148213" y="156587"/>
                  <a:pt x="162786" y="136321"/>
                  <a:pt x="203200" y="116114"/>
                </a:cubicBezTo>
                <a:cubicBezTo>
                  <a:pt x="216884" y="109272"/>
                  <a:pt x="232229" y="106438"/>
                  <a:pt x="246743" y="101600"/>
                </a:cubicBezTo>
                <a:cubicBezTo>
                  <a:pt x="249508" y="99526"/>
                  <a:pt x="334607" y="34024"/>
                  <a:pt x="348343" y="29029"/>
                </a:cubicBezTo>
                <a:cubicBezTo>
                  <a:pt x="385837" y="15395"/>
                  <a:pt x="464457" y="0"/>
                  <a:pt x="464457" y="0"/>
                </a:cubicBezTo>
                <a:cubicBezTo>
                  <a:pt x="551543" y="9676"/>
                  <a:pt x="639640" y="12634"/>
                  <a:pt x="725714" y="29029"/>
                </a:cubicBezTo>
                <a:cubicBezTo>
                  <a:pt x="756217" y="34839"/>
                  <a:pt x="813109" y="105968"/>
                  <a:pt x="827314" y="116114"/>
                </a:cubicBezTo>
                <a:cubicBezTo>
                  <a:pt x="839764" y="125007"/>
                  <a:pt x="857173" y="123787"/>
                  <a:pt x="870857" y="130629"/>
                </a:cubicBezTo>
                <a:cubicBezTo>
                  <a:pt x="983403" y="186902"/>
                  <a:pt x="848496" y="137688"/>
                  <a:pt x="957943" y="174172"/>
                </a:cubicBezTo>
                <a:cubicBezTo>
                  <a:pt x="1009194" y="251049"/>
                  <a:pt x="978137" y="190895"/>
                  <a:pt x="1001486" y="319314"/>
                </a:cubicBezTo>
                <a:cubicBezTo>
                  <a:pt x="1005054" y="338940"/>
                  <a:pt x="1012432" y="357746"/>
                  <a:pt x="1016000" y="377372"/>
                </a:cubicBezTo>
                <a:cubicBezTo>
                  <a:pt x="1022120" y="411031"/>
                  <a:pt x="1024394" y="445313"/>
                  <a:pt x="1030514" y="478972"/>
                </a:cubicBezTo>
                <a:cubicBezTo>
                  <a:pt x="1039289" y="527235"/>
                  <a:pt x="1058907" y="578663"/>
                  <a:pt x="1074057" y="624114"/>
                </a:cubicBezTo>
                <a:lnTo>
                  <a:pt x="1103086" y="711200"/>
                </a:lnTo>
                <a:cubicBezTo>
                  <a:pt x="1119130" y="759333"/>
                  <a:pt x="1102300" y="754743"/>
                  <a:pt x="1132114" y="75474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3875314" y="1592329"/>
            <a:ext cx="754743" cy="334690"/>
          </a:xfrm>
          <a:custGeom>
            <a:avLst/>
            <a:gdLst>
              <a:gd name="connsiteX0" fmla="*/ 0 w 754743"/>
              <a:gd name="connsiteY0" fmla="*/ 334690 h 334690"/>
              <a:gd name="connsiteX1" fmla="*/ 29029 w 754743"/>
              <a:gd name="connsiteY1" fmla="*/ 247605 h 334690"/>
              <a:gd name="connsiteX2" fmla="*/ 72572 w 754743"/>
              <a:gd name="connsiteY2" fmla="*/ 160519 h 334690"/>
              <a:gd name="connsiteX3" fmla="*/ 159657 w 754743"/>
              <a:gd name="connsiteY3" fmla="*/ 102462 h 334690"/>
              <a:gd name="connsiteX4" fmla="*/ 203200 w 754743"/>
              <a:gd name="connsiteY4" fmla="*/ 87948 h 334690"/>
              <a:gd name="connsiteX5" fmla="*/ 290286 w 754743"/>
              <a:gd name="connsiteY5" fmla="*/ 44405 h 334690"/>
              <a:gd name="connsiteX6" fmla="*/ 333829 w 754743"/>
              <a:gd name="connsiteY6" fmla="*/ 15376 h 334690"/>
              <a:gd name="connsiteX7" fmla="*/ 406400 w 754743"/>
              <a:gd name="connsiteY7" fmla="*/ 862 h 334690"/>
              <a:gd name="connsiteX8" fmla="*/ 551543 w 754743"/>
              <a:gd name="connsiteY8" fmla="*/ 15376 h 334690"/>
              <a:gd name="connsiteX9" fmla="*/ 580572 w 754743"/>
              <a:gd name="connsiteY9" fmla="*/ 58919 h 334690"/>
              <a:gd name="connsiteX10" fmla="*/ 624115 w 754743"/>
              <a:gd name="connsiteY10" fmla="*/ 73433 h 334690"/>
              <a:gd name="connsiteX11" fmla="*/ 667657 w 754743"/>
              <a:gd name="connsiteY11" fmla="*/ 116976 h 334690"/>
              <a:gd name="connsiteX12" fmla="*/ 682172 w 754743"/>
              <a:gd name="connsiteY12" fmla="*/ 160519 h 334690"/>
              <a:gd name="connsiteX13" fmla="*/ 711200 w 754743"/>
              <a:gd name="connsiteY13" fmla="*/ 204062 h 334690"/>
              <a:gd name="connsiteX14" fmla="*/ 740229 w 754743"/>
              <a:gd name="connsiteY14" fmla="*/ 291148 h 334690"/>
              <a:gd name="connsiteX15" fmla="*/ 754743 w 754743"/>
              <a:gd name="connsiteY15" fmla="*/ 320176 h 33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4743" h="334690">
                <a:moveTo>
                  <a:pt x="0" y="334690"/>
                </a:moveTo>
                <a:lnTo>
                  <a:pt x="29029" y="247605"/>
                </a:lnTo>
                <a:cubicBezTo>
                  <a:pt x="39383" y="216544"/>
                  <a:pt x="46089" y="183692"/>
                  <a:pt x="72572" y="160519"/>
                </a:cubicBezTo>
                <a:cubicBezTo>
                  <a:pt x="98828" y="137545"/>
                  <a:pt x="126559" y="113494"/>
                  <a:pt x="159657" y="102462"/>
                </a:cubicBezTo>
                <a:lnTo>
                  <a:pt x="203200" y="87948"/>
                </a:lnTo>
                <a:cubicBezTo>
                  <a:pt x="327989" y="4755"/>
                  <a:pt x="170102" y="104497"/>
                  <a:pt x="290286" y="44405"/>
                </a:cubicBezTo>
                <a:cubicBezTo>
                  <a:pt x="305888" y="36604"/>
                  <a:pt x="317496" y="21501"/>
                  <a:pt x="333829" y="15376"/>
                </a:cubicBezTo>
                <a:cubicBezTo>
                  <a:pt x="356928" y="6714"/>
                  <a:pt x="382210" y="5700"/>
                  <a:pt x="406400" y="862"/>
                </a:cubicBezTo>
                <a:cubicBezTo>
                  <a:pt x="454781" y="5700"/>
                  <a:pt x="505416" y="0"/>
                  <a:pt x="551543" y="15376"/>
                </a:cubicBezTo>
                <a:cubicBezTo>
                  <a:pt x="568092" y="20892"/>
                  <a:pt x="566950" y="48022"/>
                  <a:pt x="580572" y="58919"/>
                </a:cubicBezTo>
                <a:cubicBezTo>
                  <a:pt x="592519" y="68476"/>
                  <a:pt x="609601" y="68595"/>
                  <a:pt x="624115" y="73433"/>
                </a:cubicBezTo>
                <a:cubicBezTo>
                  <a:pt x="638629" y="87947"/>
                  <a:pt x="656271" y="99897"/>
                  <a:pt x="667657" y="116976"/>
                </a:cubicBezTo>
                <a:cubicBezTo>
                  <a:pt x="676144" y="129706"/>
                  <a:pt x="675330" y="146835"/>
                  <a:pt x="682172" y="160519"/>
                </a:cubicBezTo>
                <a:cubicBezTo>
                  <a:pt x="689973" y="176121"/>
                  <a:pt x="704115" y="188122"/>
                  <a:pt x="711200" y="204062"/>
                </a:cubicBezTo>
                <a:cubicBezTo>
                  <a:pt x="723627" y="232024"/>
                  <a:pt x="726545" y="263779"/>
                  <a:pt x="740229" y="291148"/>
                </a:cubicBezTo>
                <a:lnTo>
                  <a:pt x="754743" y="320176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Forma libre"/>
          <p:cNvSpPr/>
          <p:nvPr/>
        </p:nvSpPr>
        <p:spPr>
          <a:xfrm>
            <a:off x="5007429" y="1680277"/>
            <a:ext cx="684571" cy="435428"/>
          </a:xfrm>
          <a:custGeom>
            <a:avLst/>
            <a:gdLst>
              <a:gd name="connsiteX0" fmla="*/ 0 w 684571"/>
              <a:gd name="connsiteY0" fmla="*/ 261257 h 435428"/>
              <a:gd name="connsiteX1" fmla="*/ 29028 w 684571"/>
              <a:gd name="connsiteY1" fmla="*/ 217714 h 435428"/>
              <a:gd name="connsiteX2" fmla="*/ 43542 w 684571"/>
              <a:gd name="connsiteY2" fmla="*/ 174171 h 435428"/>
              <a:gd name="connsiteX3" fmla="*/ 116114 w 684571"/>
              <a:gd name="connsiteY3" fmla="*/ 87085 h 435428"/>
              <a:gd name="connsiteX4" fmla="*/ 174171 w 684571"/>
              <a:gd name="connsiteY4" fmla="*/ 72571 h 435428"/>
              <a:gd name="connsiteX5" fmla="*/ 217714 w 684571"/>
              <a:gd name="connsiteY5" fmla="*/ 29028 h 435428"/>
              <a:gd name="connsiteX6" fmla="*/ 304800 w 684571"/>
              <a:gd name="connsiteY6" fmla="*/ 0 h 435428"/>
              <a:gd name="connsiteX7" fmla="*/ 420914 w 684571"/>
              <a:gd name="connsiteY7" fmla="*/ 14514 h 435428"/>
              <a:gd name="connsiteX8" fmla="*/ 551542 w 684571"/>
              <a:gd name="connsiteY8" fmla="*/ 87085 h 435428"/>
              <a:gd name="connsiteX9" fmla="*/ 595085 w 684571"/>
              <a:gd name="connsiteY9" fmla="*/ 145142 h 435428"/>
              <a:gd name="connsiteX10" fmla="*/ 624114 w 684571"/>
              <a:gd name="connsiteY10" fmla="*/ 232228 h 435428"/>
              <a:gd name="connsiteX11" fmla="*/ 653142 w 684571"/>
              <a:gd name="connsiteY11" fmla="*/ 275771 h 435428"/>
              <a:gd name="connsiteX12" fmla="*/ 682171 w 684571"/>
              <a:gd name="connsiteY12" fmla="*/ 377371 h 435428"/>
              <a:gd name="connsiteX13" fmla="*/ 682171 w 684571"/>
              <a:gd name="connsiteY13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4571" h="435428">
                <a:moveTo>
                  <a:pt x="0" y="261257"/>
                </a:moveTo>
                <a:cubicBezTo>
                  <a:pt x="9676" y="246743"/>
                  <a:pt x="21227" y="233316"/>
                  <a:pt x="29028" y="217714"/>
                </a:cubicBezTo>
                <a:cubicBezTo>
                  <a:pt x="35870" y="204030"/>
                  <a:pt x="36700" y="187855"/>
                  <a:pt x="43542" y="174171"/>
                </a:cubicBezTo>
                <a:cubicBezTo>
                  <a:pt x="55565" y="150125"/>
                  <a:pt x="93645" y="99925"/>
                  <a:pt x="116114" y="87085"/>
                </a:cubicBezTo>
                <a:cubicBezTo>
                  <a:pt x="133434" y="77188"/>
                  <a:pt x="154819" y="77409"/>
                  <a:pt x="174171" y="72571"/>
                </a:cubicBezTo>
                <a:cubicBezTo>
                  <a:pt x="188685" y="58057"/>
                  <a:pt x="199771" y="38996"/>
                  <a:pt x="217714" y="29028"/>
                </a:cubicBezTo>
                <a:cubicBezTo>
                  <a:pt x="244462" y="14168"/>
                  <a:pt x="304800" y="0"/>
                  <a:pt x="304800" y="0"/>
                </a:cubicBezTo>
                <a:cubicBezTo>
                  <a:pt x="343505" y="4838"/>
                  <a:pt x="382537" y="7537"/>
                  <a:pt x="420914" y="14514"/>
                </a:cubicBezTo>
                <a:cubicBezTo>
                  <a:pt x="462129" y="22008"/>
                  <a:pt x="532509" y="61708"/>
                  <a:pt x="551542" y="87085"/>
                </a:cubicBezTo>
                <a:lnTo>
                  <a:pt x="595085" y="145142"/>
                </a:lnTo>
                <a:cubicBezTo>
                  <a:pt x="604761" y="174171"/>
                  <a:pt x="607141" y="206768"/>
                  <a:pt x="624114" y="232228"/>
                </a:cubicBezTo>
                <a:cubicBezTo>
                  <a:pt x="633790" y="246742"/>
                  <a:pt x="645341" y="260169"/>
                  <a:pt x="653142" y="275771"/>
                </a:cubicBezTo>
                <a:cubicBezTo>
                  <a:pt x="661177" y="291841"/>
                  <a:pt x="680620" y="364965"/>
                  <a:pt x="682171" y="377371"/>
                </a:cubicBezTo>
                <a:cubicBezTo>
                  <a:pt x="684571" y="396574"/>
                  <a:pt x="682171" y="416076"/>
                  <a:pt x="682171" y="435428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Forma libre"/>
          <p:cNvSpPr/>
          <p:nvPr/>
        </p:nvSpPr>
        <p:spPr>
          <a:xfrm>
            <a:off x="6140538" y="2055189"/>
            <a:ext cx="390891" cy="205659"/>
          </a:xfrm>
          <a:custGeom>
            <a:avLst/>
            <a:gdLst>
              <a:gd name="connsiteX0" fmla="*/ 13519 w 390891"/>
              <a:gd name="connsiteY0" fmla="*/ 147602 h 205659"/>
              <a:gd name="connsiteX1" fmla="*/ 71576 w 390891"/>
              <a:gd name="connsiteY1" fmla="*/ 75030 h 205659"/>
              <a:gd name="connsiteX2" fmla="*/ 144148 w 390891"/>
              <a:gd name="connsiteY2" fmla="*/ 16973 h 205659"/>
              <a:gd name="connsiteX3" fmla="*/ 260262 w 390891"/>
              <a:gd name="connsiteY3" fmla="*/ 31488 h 205659"/>
              <a:gd name="connsiteX4" fmla="*/ 303805 w 390891"/>
              <a:gd name="connsiteY4" fmla="*/ 46002 h 205659"/>
              <a:gd name="connsiteX5" fmla="*/ 361862 w 390891"/>
              <a:gd name="connsiteY5" fmla="*/ 133088 h 205659"/>
              <a:gd name="connsiteX6" fmla="*/ 390891 w 390891"/>
              <a:gd name="connsiteY6" fmla="*/ 205659 h 20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891" h="205659">
                <a:moveTo>
                  <a:pt x="13519" y="147602"/>
                </a:moveTo>
                <a:cubicBezTo>
                  <a:pt x="43620" y="27195"/>
                  <a:pt x="0" y="132290"/>
                  <a:pt x="71576" y="75030"/>
                </a:cubicBezTo>
                <a:cubicBezTo>
                  <a:pt x="165365" y="0"/>
                  <a:pt x="34701" y="53457"/>
                  <a:pt x="144148" y="16973"/>
                </a:cubicBezTo>
                <a:cubicBezTo>
                  <a:pt x="182853" y="21811"/>
                  <a:pt x="221885" y="24510"/>
                  <a:pt x="260262" y="31488"/>
                </a:cubicBezTo>
                <a:cubicBezTo>
                  <a:pt x="275315" y="34225"/>
                  <a:pt x="292987" y="35184"/>
                  <a:pt x="303805" y="46002"/>
                </a:cubicBezTo>
                <a:cubicBezTo>
                  <a:pt x="328475" y="70672"/>
                  <a:pt x="361862" y="133088"/>
                  <a:pt x="361862" y="133088"/>
                </a:cubicBezTo>
                <a:cubicBezTo>
                  <a:pt x="379797" y="186893"/>
                  <a:pt x="369534" y="162946"/>
                  <a:pt x="390891" y="20565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Forma libre"/>
          <p:cNvSpPr/>
          <p:nvPr/>
        </p:nvSpPr>
        <p:spPr>
          <a:xfrm>
            <a:off x="3275856" y="1124744"/>
            <a:ext cx="2602430" cy="932904"/>
          </a:xfrm>
          <a:custGeom>
            <a:avLst/>
            <a:gdLst>
              <a:gd name="connsiteX0" fmla="*/ 2365829 w 2365829"/>
              <a:gd name="connsiteY0" fmla="*/ 827314 h 827314"/>
              <a:gd name="connsiteX1" fmla="*/ 2351314 w 2365829"/>
              <a:gd name="connsiteY1" fmla="*/ 711200 h 827314"/>
              <a:gd name="connsiteX2" fmla="*/ 2278743 w 2365829"/>
              <a:gd name="connsiteY2" fmla="*/ 624114 h 827314"/>
              <a:gd name="connsiteX3" fmla="*/ 2235200 w 2365829"/>
              <a:gd name="connsiteY3" fmla="*/ 580571 h 827314"/>
              <a:gd name="connsiteX4" fmla="*/ 2162629 w 2365829"/>
              <a:gd name="connsiteY4" fmla="*/ 435428 h 827314"/>
              <a:gd name="connsiteX5" fmla="*/ 2104572 w 2365829"/>
              <a:gd name="connsiteY5" fmla="*/ 406400 h 827314"/>
              <a:gd name="connsiteX6" fmla="*/ 2017486 w 2365829"/>
              <a:gd name="connsiteY6" fmla="*/ 304800 h 827314"/>
              <a:gd name="connsiteX7" fmla="*/ 1988457 w 2365829"/>
              <a:gd name="connsiteY7" fmla="*/ 246743 h 827314"/>
              <a:gd name="connsiteX8" fmla="*/ 1930400 w 2365829"/>
              <a:gd name="connsiteY8" fmla="*/ 232228 h 827314"/>
              <a:gd name="connsiteX9" fmla="*/ 1872343 w 2365829"/>
              <a:gd name="connsiteY9" fmla="*/ 203200 h 827314"/>
              <a:gd name="connsiteX10" fmla="*/ 1741714 w 2365829"/>
              <a:gd name="connsiteY10" fmla="*/ 174171 h 827314"/>
              <a:gd name="connsiteX11" fmla="*/ 1698172 w 2365829"/>
              <a:gd name="connsiteY11" fmla="*/ 145143 h 827314"/>
              <a:gd name="connsiteX12" fmla="*/ 1625600 w 2365829"/>
              <a:gd name="connsiteY12" fmla="*/ 130628 h 827314"/>
              <a:gd name="connsiteX13" fmla="*/ 1582057 w 2365829"/>
              <a:gd name="connsiteY13" fmla="*/ 116114 h 827314"/>
              <a:gd name="connsiteX14" fmla="*/ 1524000 w 2365829"/>
              <a:gd name="connsiteY14" fmla="*/ 101600 h 827314"/>
              <a:gd name="connsiteX15" fmla="*/ 1320800 w 2365829"/>
              <a:gd name="connsiteY15" fmla="*/ 43543 h 827314"/>
              <a:gd name="connsiteX16" fmla="*/ 1103086 w 2365829"/>
              <a:gd name="connsiteY16" fmla="*/ 29028 h 827314"/>
              <a:gd name="connsiteX17" fmla="*/ 943429 w 2365829"/>
              <a:gd name="connsiteY17" fmla="*/ 0 h 827314"/>
              <a:gd name="connsiteX18" fmla="*/ 653143 w 2365829"/>
              <a:gd name="connsiteY18" fmla="*/ 14514 h 827314"/>
              <a:gd name="connsiteX19" fmla="*/ 566057 w 2365829"/>
              <a:gd name="connsiteY19" fmla="*/ 72571 h 827314"/>
              <a:gd name="connsiteX20" fmla="*/ 464457 w 2365829"/>
              <a:gd name="connsiteY20" fmla="*/ 101600 h 827314"/>
              <a:gd name="connsiteX21" fmla="*/ 420914 w 2365829"/>
              <a:gd name="connsiteY21" fmla="*/ 116114 h 827314"/>
              <a:gd name="connsiteX22" fmla="*/ 362857 w 2365829"/>
              <a:gd name="connsiteY22" fmla="*/ 203200 h 827314"/>
              <a:gd name="connsiteX23" fmla="*/ 290286 w 2365829"/>
              <a:gd name="connsiteY23" fmla="*/ 275771 h 827314"/>
              <a:gd name="connsiteX24" fmla="*/ 246743 w 2365829"/>
              <a:gd name="connsiteY24" fmla="*/ 290285 h 827314"/>
              <a:gd name="connsiteX25" fmla="*/ 203200 w 2365829"/>
              <a:gd name="connsiteY25" fmla="*/ 377371 h 827314"/>
              <a:gd name="connsiteX26" fmla="*/ 188686 w 2365829"/>
              <a:gd name="connsiteY26" fmla="*/ 420914 h 827314"/>
              <a:gd name="connsiteX27" fmla="*/ 58057 w 2365829"/>
              <a:gd name="connsiteY27" fmla="*/ 493485 h 827314"/>
              <a:gd name="connsiteX28" fmla="*/ 0 w 2365829"/>
              <a:gd name="connsiteY28" fmla="*/ 595085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65829" h="827314">
                <a:moveTo>
                  <a:pt x="2365829" y="827314"/>
                </a:moveTo>
                <a:cubicBezTo>
                  <a:pt x="2360991" y="788609"/>
                  <a:pt x="2360774" y="749041"/>
                  <a:pt x="2351314" y="711200"/>
                </a:cubicBezTo>
                <a:cubicBezTo>
                  <a:pt x="2333727" y="640853"/>
                  <a:pt x="2324775" y="662474"/>
                  <a:pt x="2278743" y="624114"/>
                </a:cubicBezTo>
                <a:cubicBezTo>
                  <a:pt x="2262974" y="610973"/>
                  <a:pt x="2249714" y="595085"/>
                  <a:pt x="2235200" y="580571"/>
                </a:cubicBezTo>
                <a:cubicBezTo>
                  <a:pt x="2206817" y="467036"/>
                  <a:pt x="2237235" y="478060"/>
                  <a:pt x="2162629" y="435428"/>
                </a:cubicBezTo>
                <a:cubicBezTo>
                  <a:pt x="2143843" y="424693"/>
                  <a:pt x="2123924" y="416076"/>
                  <a:pt x="2104572" y="406400"/>
                </a:cubicBezTo>
                <a:cubicBezTo>
                  <a:pt x="2064989" y="366817"/>
                  <a:pt x="2048519" y="354452"/>
                  <a:pt x="2017486" y="304800"/>
                </a:cubicBezTo>
                <a:cubicBezTo>
                  <a:pt x="2006019" y="286452"/>
                  <a:pt x="2005079" y="260594"/>
                  <a:pt x="1988457" y="246743"/>
                </a:cubicBezTo>
                <a:cubicBezTo>
                  <a:pt x="1973133" y="233973"/>
                  <a:pt x="1949078" y="239232"/>
                  <a:pt x="1930400" y="232228"/>
                </a:cubicBezTo>
                <a:cubicBezTo>
                  <a:pt x="1910141" y="224631"/>
                  <a:pt x="1892230" y="211723"/>
                  <a:pt x="1872343" y="203200"/>
                </a:cubicBezTo>
                <a:cubicBezTo>
                  <a:pt x="1826863" y="183709"/>
                  <a:pt x="1793915" y="182871"/>
                  <a:pt x="1741714" y="174171"/>
                </a:cubicBezTo>
                <a:cubicBezTo>
                  <a:pt x="1727200" y="164495"/>
                  <a:pt x="1714505" y="151268"/>
                  <a:pt x="1698172" y="145143"/>
                </a:cubicBezTo>
                <a:cubicBezTo>
                  <a:pt x="1675073" y="136481"/>
                  <a:pt x="1649533" y="136611"/>
                  <a:pt x="1625600" y="130628"/>
                </a:cubicBezTo>
                <a:cubicBezTo>
                  <a:pt x="1610757" y="126917"/>
                  <a:pt x="1596768" y="120317"/>
                  <a:pt x="1582057" y="116114"/>
                </a:cubicBezTo>
                <a:cubicBezTo>
                  <a:pt x="1562877" y="110634"/>
                  <a:pt x="1543107" y="107332"/>
                  <a:pt x="1524000" y="101600"/>
                </a:cubicBezTo>
                <a:cubicBezTo>
                  <a:pt x="1469075" y="85122"/>
                  <a:pt x="1375319" y="47178"/>
                  <a:pt x="1320800" y="43543"/>
                </a:cubicBezTo>
                <a:lnTo>
                  <a:pt x="1103086" y="29028"/>
                </a:lnTo>
                <a:cubicBezTo>
                  <a:pt x="1079492" y="24309"/>
                  <a:pt x="961997" y="0"/>
                  <a:pt x="943429" y="0"/>
                </a:cubicBezTo>
                <a:cubicBezTo>
                  <a:pt x="846546" y="0"/>
                  <a:pt x="749905" y="9676"/>
                  <a:pt x="653143" y="14514"/>
                </a:cubicBezTo>
                <a:cubicBezTo>
                  <a:pt x="624114" y="33866"/>
                  <a:pt x="599155" y="61539"/>
                  <a:pt x="566057" y="72571"/>
                </a:cubicBezTo>
                <a:cubicBezTo>
                  <a:pt x="461656" y="107371"/>
                  <a:pt x="592032" y="65150"/>
                  <a:pt x="464457" y="101600"/>
                </a:cubicBezTo>
                <a:cubicBezTo>
                  <a:pt x="449746" y="105803"/>
                  <a:pt x="435428" y="111276"/>
                  <a:pt x="420914" y="116114"/>
                </a:cubicBezTo>
                <a:lnTo>
                  <a:pt x="362857" y="203200"/>
                </a:lnTo>
                <a:cubicBezTo>
                  <a:pt x="333828" y="246744"/>
                  <a:pt x="338668" y="251580"/>
                  <a:pt x="290286" y="275771"/>
                </a:cubicBezTo>
                <a:cubicBezTo>
                  <a:pt x="276602" y="282613"/>
                  <a:pt x="261257" y="285447"/>
                  <a:pt x="246743" y="290285"/>
                </a:cubicBezTo>
                <a:cubicBezTo>
                  <a:pt x="210262" y="399731"/>
                  <a:pt x="259473" y="264825"/>
                  <a:pt x="203200" y="377371"/>
                </a:cubicBezTo>
                <a:cubicBezTo>
                  <a:pt x="196358" y="391055"/>
                  <a:pt x="199504" y="410096"/>
                  <a:pt x="188686" y="420914"/>
                </a:cubicBezTo>
                <a:cubicBezTo>
                  <a:pt x="138778" y="470822"/>
                  <a:pt x="112812" y="475234"/>
                  <a:pt x="58057" y="493485"/>
                </a:cubicBezTo>
                <a:cubicBezTo>
                  <a:pt x="25608" y="590834"/>
                  <a:pt x="56398" y="566887"/>
                  <a:pt x="0" y="59508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111561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S1</a:t>
            </a:r>
            <a:endParaRPr lang="es-MX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771800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S2</a:t>
            </a:r>
            <a:endParaRPr lang="es-MX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211960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S3</a:t>
            </a:r>
            <a:endParaRPr lang="es-MX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364088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S4</a:t>
            </a:r>
            <a:endParaRPr lang="es-MX" dirty="0"/>
          </a:p>
        </p:txBody>
      </p:sp>
      <p:sp>
        <p:nvSpPr>
          <p:cNvPr id="67" name="66 CuadroTexto"/>
          <p:cNvSpPr txBox="1"/>
          <p:nvPr/>
        </p:nvSpPr>
        <p:spPr>
          <a:xfrm>
            <a:off x="6732240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S5</a:t>
            </a:r>
            <a:endParaRPr lang="es-MX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403648" y="11247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N1</a:t>
            </a:r>
            <a:endParaRPr lang="es-MX" dirty="0"/>
          </a:p>
        </p:txBody>
      </p:sp>
      <p:sp>
        <p:nvSpPr>
          <p:cNvPr id="69" name="68 CuadroTexto"/>
          <p:cNvSpPr txBox="1"/>
          <p:nvPr/>
        </p:nvSpPr>
        <p:spPr>
          <a:xfrm>
            <a:off x="4067944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N2</a:t>
            </a:r>
            <a:endParaRPr lang="es-MX" dirty="0"/>
          </a:p>
        </p:txBody>
      </p:sp>
      <p:sp>
        <p:nvSpPr>
          <p:cNvPr id="70" name="69 CuadroTexto"/>
          <p:cNvSpPr txBox="1"/>
          <p:nvPr/>
        </p:nvSpPr>
        <p:spPr>
          <a:xfrm>
            <a:off x="5076056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N3</a:t>
            </a:r>
            <a:endParaRPr lang="es-MX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444208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N4</a:t>
            </a:r>
            <a:endParaRPr lang="es-MX" dirty="0"/>
          </a:p>
        </p:txBody>
      </p:sp>
      <p:sp>
        <p:nvSpPr>
          <p:cNvPr id="72" name="71 CuadroTexto"/>
          <p:cNvSpPr txBox="1"/>
          <p:nvPr/>
        </p:nvSpPr>
        <p:spPr>
          <a:xfrm>
            <a:off x="4644008" y="7647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N5</a:t>
            </a:r>
            <a:endParaRPr lang="es-MX" dirty="0"/>
          </a:p>
        </p:txBody>
      </p:sp>
      <p:sp>
        <p:nvSpPr>
          <p:cNvPr id="40" name="39 Marcador de contenido"/>
          <p:cNvSpPr>
            <a:spLocks noGrp="1"/>
          </p:cNvSpPr>
          <p:nvPr>
            <p:ph idx="1"/>
          </p:nvPr>
        </p:nvSpPr>
        <p:spPr>
          <a:xfrm>
            <a:off x="179512" y="6453336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5" name="14 Elipse"/>
          <p:cNvSpPr/>
          <p:nvPr/>
        </p:nvSpPr>
        <p:spPr>
          <a:xfrm>
            <a:off x="2051720" y="350100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2843808" y="47251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5292080" y="335699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2771800" y="20608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4644008" y="465313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4427984" y="198884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2486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2843808" y="47251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4427984" y="198884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1560" y="1556792"/>
            <a:ext cx="7992888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7704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8         7            6                                                 4               3              2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X           </a:t>
            </a:r>
            <a:r>
              <a:rPr lang="es-MX" dirty="0" err="1" smtClean="0"/>
              <a:t>X</a:t>
            </a:r>
            <a:r>
              <a:rPr lang="es-MX" dirty="0" smtClean="0"/>
              <a:t>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                  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</a:t>
            </a:r>
            <a:r>
              <a:rPr lang="es-MX" dirty="0" err="1" smtClean="0"/>
              <a:t>X</a:t>
            </a:r>
            <a:r>
              <a:rPr lang="es-MX" dirty="0" smtClean="0"/>
              <a:t>                 </a:t>
            </a:r>
            <a:r>
              <a:rPr lang="es-MX" dirty="0" err="1" smtClean="0"/>
              <a:t>X</a:t>
            </a:r>
            <a:endParaRPr lang="es-MX" dirty="0" smtClean="0"/>
          </a:p>
        </p:txBody>
      </p:sp>
      <p:sp>
        <p:nvSpPr>
          <p:cNvPr id="8" name="7 CuadroTexto"/>
          <p:cNvSpPr txBox="1"/>
          <p:nvPr/>
        </p:nvSpPr>
        <p:spPr>
          <a:xfrm rot="16200000">
            <a:off x="-1976082" y="371238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  Chico    . </a:t>
            </a:r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-1548680" y="227687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755576" y="450912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23528" y="4149080"/>
            <a:ext cx="1944216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“6 cm externos”</a:t>
            </a:r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3347864" y="5157192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1475656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827584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1619672" y="44371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3419872" y="505780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5076056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Elipse"/>
          <p:cNvSpPr/>
          <p:nvPr/>
        </p:nvSpPr>
        <p:spPr>
          <a:xfrm>
            <a:off x="5004048" y="8367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Elipse"/>
          <p:cNvSpPr/>
          <p:nvPr/>
        </p:nvSpPr>
        <p:spPr>
          <a:xfrm>
            <a:off x="3203848" y="33265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Elipse"/>
          <p:cNvSpPr/>
          <p:nvPr/>
        </p:nvSpPr>
        <p:spPr>
          <a:xfrm>
            <a:off x="5724128" y="25649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3131840" y="98072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lecha abajo"/>
          <p:cNvSpPr/>
          <p:nvPr/>
        </p:nvSpPr>
        <p:spPr>
          <a:xfrm rot="10800000">
            <a:off x="-1908720" y="1916832"/>
            <a:ext cx="1224136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5004048" y="25649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347864" y="44371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1475656" y="270892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Elipse"/>
          <p:cNvSpPr/>
          <p:nvPr/>
        </p:nvSpPr>
        <p:spPr>
          <a:xfrm>
            <a:off x="1619672" y="126876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1259632" y="306896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3347864" y="62068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4932040" y="155679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5292080" y="335699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2267744" y="46531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4139952" y="479715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Elipse"/>
          <p:cNvSpPr/>
          <p:nvPr/>
        </p:nvSpPr>
        <p:spPr>
          <a:xfrm>
            <a:off x="1619672" y="234888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3851920" y="414908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4355976" y="162880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8960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Elipse"/>
          <p:cNvSpPr/>
          <p:nvPr/>
        </p:nvSpPr>
        <p:spPr>
          <a:xfrm>
            <a:off x="4355976" y="429309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2051720" y="141277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1187624" y="3068960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483768" y="443711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3923928" y="1196752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220072" y="256490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2051720" y="141277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2267744" y="148478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4139952" y="3861048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1216" y="20028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4933056" y="980728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118864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-4717032" y="-2187624"/>
            <a:ext cx="82296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3200" dirty="0" smtClean="0"/>
              <a:t>Círculos Externos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39552" y="148478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139952" y="177281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508104" y="191683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588224" y="20608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7380312" y="2204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2483768" y="1628800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Forma libre"/>
          <p:cNvSpPr/>
          <p:nvPr/>
        </p:nvSpPr>
        <p:spPr>
          <a:xfrm>
            <a:off x="1638333" y="750235"/>
            <a:ext cx="4385659" cy="1074058"/>
          </a:xfrm>
          <a:custGeom>
            <a:avLst/>
            <a:gdLst>
              <a:gd name="connsiteX0" fmla="*/ 2345 w 4385659"/>
              <a:gd name="connsiteY0" fmla="*/ 682172 h 1074058"/>
              <a:gd name="connsiteX1" fmla="*/ 60402 w 4385659"/>
              <a:gd name="connsiteY1" fmla="*/ 595086 h 1074058"/>
              <a:gd name="connsiteX2" fmla="*/ 132973 w 4385659"/>
              <a:gd name="connsiteY2" fmla="*/ 493486 h 1074058"/>
              <a:gd name="connsiteX3" fmla="*/ 205545 w 4385659"/>
              <a:gd name="connsiteY3" fmla="*/ 449943 h 1074058"/>
              <a:gd name="connsiteX4" fmla="*/ 263602 w 4385659"/>
              <a:gd name="connsiteY4" fmla="*/ 406400 h 1074058"/>
              <a:gd name="connsiteX5" fmla="*/ 350688 w 4385659"/>
              <a:gd name="connsiteY5" fmla="*/ 377372 h 1074058"/>
              <a:gd name="connsiteX6" fmla="*/ 481316 w 4385659"/>
              <a:gd name="connsiteY6" fmla="*/ 333829 h 1074058"/>
              <a:gd name="connsiteX7" fmla="*/ 568402 w 4385659"/>
              <a:gd name="connsiteY7" fmla="*/ 304800 h 1074058"/>
              <a:gd name="connsiteX8" fmla="*/ 611945 w 4385659"/>
              <a:gd name="connsiteY8" fmla="*/ 290286 h 1074058"/>
              <a:gd name="connsiteX9" fmla="*/ 655488 w 4385659"/>
              <a:gd name="connsiteY9" fmla="*/ 275772 h 1074058"/>
              <a:gd name="connsiteX10" fmla="*/ 713545 w 4385659"/>
              <a:gd name="connsiteY10" fmla="*/ 261258 h 1074058"/>
              <a:gd name="connsiteX11" fmla="*/ 757088 w 4385659"/>
              <a:gd name="connsiteY11" fmla="*/ 217715 h 1074058"/>
              <a:gd name="connsiteX12" fmla="*/ 945773 w 4385659"/>
              <a:gd name="connsiteY12" fmla="*/ 116115 h 1074058"/>
              <a:gd name="connsiteX13" fmla="*/ 1134459 w 4385659"/>
              <a:gd name="connsiteY13" fmla="*/ 72572 h 1074058"/>
              <a:gd name="connsiteX14" fmla="*/ 1337659 w 4385659"/>
              <a:gd name="connsiteY14" fmla="*/ 43543 h 1074058"/>
              <a:gd name="connsiteX15" fmla="*/ 1410230 w 4385659"/>
              <a:gd name="connsiteY15" fmla="*/ 29029 h 1074058"/>
              <a:gd name="connsiteX16" fmla="*/ 1729545 w 4385659"/>
              <a:gd name="connsiteY16" fmla="*/ 14515 h 1074058"/>
              <a:gd name="connsiteX17" fmla="*/ 2005316 w 4385659"/>
              <a:gd name="connsiteY17" fmla="*/ 0 h 1074058"/>
              <a:gd name="connsiteX18" fmla="*/ 2542345 w 4385659"/>
              <a:gd name="connsiteY18" fmla="*/ 14515 h 1074058"/>
              <a:gd name="connsiteX19" fmla="*/ 2585888 w 4385659"/>
              <a:gd name="connsiteY19" fmla="*/ 43543 h 1074058"/>
              <a:gd name="connsiteX20" fmla="*/ 2716516 w 4385659"/>
              <a:gd name="connsiteY20" fmla="*/ 145143 h 1074058"/>
              <a:gd name="connsiteX21" fmla="*/ 2789088 w 4385659"/>
              <a:gd name="connsiteY21" fmla="*/ 203200 h 1074058"/>
              <a:gd name="connsiteX22" fmla="*/ 2963259 w 4385659"/>
              <a:gd name="connsiteY22" fmla="*/ 203200 h 1074058"/>
              <a:gd name="connsiteX23" fmla="*/ 3006802 w 4385659"/>
              <a:gd name="connsiteY23" fmla="*/ 232229 h 1074058"/>
              <a:gd name="connsiteX24" fmla="*/ 3093888 w 4385659"/>
              <a:gd name="connsiteY24" fmla="*/ 246743 h 1074058"/>
              <a:gd name="connsiteX25" fmla="*/ 3137430 w 4385659"/>
              <a:gd name="connsiteY25" fmla="*/ 261258 h 1074058"/>
              <a:gd name="connsiteX26" fmla="*/ 3355145 w 4385659"/>
              <a:gd name="connsiteY26" fmla="*/ 290286 h 1074058"/>
              <a:gd name="connsiteX27" fmla="*/ 3398688 w 4385659"/>
              <a:gd name="connsiteY27" fmla="*/ 319315 h 1074058"/>
              <a:gd name="connsiteX28" fmla="*/ 3514802 w 4385659"/>
              <a:gd name="connsiteY28" fmla="*/ 348343 h 1074058"/>
              <a:gd name="connsiteX29" fmla="*/ 3659945 w 4385659"/>
              <a:gd name="connsiteY29" fmla="*/ 420915 h 1074058"/>
              <a:gd name="connsiteX30" fmla="*/ 3863145 w 4385659"/>
              <a:gd name="connsiteY30" fmla="*/ 566058 h 1074058"/>
              <a:gd name="connsiteX31" fmla="*/ 3921202 w 4385659"/>
              <a:gd name="connsiteY31" fmla="*/ 580572 h 1074058"/>
              <a:gd name="connsiteX32" fmla="*/ 3979259 w 4385659"/>
              <a:gd name="connsiteY32" fmla="*/ 624115 h 1074058"/>
              <a:gd name="connsiteX33" fmla="*/ 4080859 w 4385659"/>
              <a:gd name="connsiteY33" fmla="*/ 653143 h 1074058"/>
              <a:gd name="connsiteX34" fmla="*/ 4124402 w 4385659"/>
              <a:gd name="connsiteY34" fmla="*/ 696686 h 1074058"/>
              <a:gd name="connsiteX35" fmla="*/ 4167945 w 4385659"/>
              <a:gd name="connsiteY35" fmla="*/ 798286 h 1074058"/>
              <a:gd name="connsiteX36" fmla="*/ 4255030 w 4385659"/>
              <a:gd name="connsiteY36" fmla="*/ 885372 h 1074058"/>
              <a:gd name="connsiteX37" fmla="*/ 4313088 w 4385659"/>
              <a:gd name="connsiteY37" fmla="*/ 972458 h 1074058"/>
              <a:gd name="connsiteX38" fmla="*/ 4356630 w 4385659"/>
              <a:gd name="connsiteY38" fmla="*/ 1059543 h 1074058"/>
              <a:gd name="connsiteX39" fmla="*/ 4385659 w 4385659"/>
              <a:gd name="connsiteY39" fmla="*/ 1074058 h 107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85659" h="1074058">
                <a:moveTo>
                  <a:pt x="2345" y="682172"/>
                </a:moveTo>
                <a:cubicBezTo>
                  <a:pt x="27852" y="605649"/>
                  <a:pt x="0" y="667569"/>
                  <a:pt x="60402" y="595086"/>
                </a:cubicBezTo>
                <a:cubicBezTo>
                  <a:pt x="87109" y="563038"/>
                  <a:pt x="100790" y="521646"/>
                  <a:pt x="132973" y="493486"/>
                </a:cubicBezTo>
                <a:cubicBezTo>
                  <a:pt x="154204" y="474909"/>
                  <a:pt x="182072" y="465592"/>
                  <a:pt x="205545" y="449943"/>
                </a:cubicBezTo>
                <a:cubicBezTo>
                  <a:pt x="225673" y="436525"/>
                  <a:pt x="241965" y="417218"/>
                  <a:pt x="263602" y="406400"/>
                </a:cubicBezTo>
                <a:cubicBezTo>
                  <a:pt x="290970" y="392716"/>
                  <a:pt x="323320" y="391056"/>
                  <a:pt x="350688" y="377372"/>
                </a:cubicBezTo>
                <a:cubicBezTo>
                  <a:pt x="457133" y="324149"/>
                  <a:pt x="357516" y="367593"/>
                  <a:pt x="481316" y="333829"/>
                </a:cubicBezTo>
                <a:cubicBezTo>
                  <a:pt x="510837" y="325778"/>
                  <a:pt x="539373" y="314476"/>
                  <a:pt x="568402" y="304800"/>
                </a:cubicBezTo>
                <a:lnTo>
                  <a:pt x="611945" y="290286"/>
                </a:lnTo>
                <a:cubicBezTo>
                  <a:pt x="626459" y="285448"/>
                  <a:pt x="640645" y="279483"/>
                  <a:pt x="655488" y="275772"/>
                </a:cubicBezTo>
                <a:lnTo>
                  <a:pt x="713545" y="261258"/>
                </a:lnTo>
                <a:cubicBezTo>
                  <a:pt x="728059" y="246744"/>
                  <a:pt x="740667" y="230031"/>
                  <a:pt x="757088" y="217715"/>
                </a:cubicBezTo>
                <a:cubicBezTo>
                  <a:pt x="793435" y="190455"/>
                  <a:pt x="916911" y="127660"/>
                  <a:pt x="945773" y="116115"/>
                </a:cubicBezTo>
                <a:cubicBezTo>
                  <a:pt x="1017757" y="87321"/>
                  <a:pt x="1061018" y="85925"/>
                  <a:pt x="1134459" y="72572"/>
                </a:cubicBezTo>
                <a:cubicBezTo>
                  <a:pt x="1375101" y="28820"/>
                  <a:pt x="960324" y="97449"/>
                  <a:pt x="1337659" y="43543"/>
                </a:cubicBezTo>
                <a:cubicBezTo>
                  <a:pt x="1362080" y="40054"/>
                  <a:pt x="1385628" y="30851"/>
                  <a:pt x="1410230" y="29029"/>
                </a:cubicBezTo>
                <a:cubicBezTo>
                  <a:pt x="1516487" y="21158"/>
                  <a:pt x="1623123" y="19706"/>
                  <a:pt x="1729545" y="14515"/>
                </a:cubicBezTo>
                <a:lnTo>
                  <a:pt x="2005316" y="0"/>
                </a:lnTo>
                <a:cubicBezTo>
                  <a:pt x="2184326" y="4838"/>
                  <a:pt x="2363771" y="1122"/>
                  <a:pt x="2542345" y="14515"/>
                </a:cubicBezTo>
                <a:cubicBezTo>
                  <a:pt x="2559740" y="15820"/>
                  <a:pt x="2571933" y="33077"/>
                  <a:pt x="2585888" y="43543"/>
                </a:cubicBezTo>
                <a:cubicBezTo>
                  <a:pt x="2630018" y="76641"/>
                  <a:pt x="2673141" y="111062"/>
                  <a:pt x="2716516" y="145143"/>
                </a:cubicBezTo>
                <a:cubicBezTo>
                  <a:pt x="2740875" y="164283"/>
                  <a:pt x="2789088" y="203200"/>
                  <a:pt x="2789088" y="203200"/>
                </a:cubicBezTo>
                <a:cubicBezTo>
                  <a:pt x="2865343" y="184137"/>
                  <a:pt x="2865761" y="176610"/>
                  <a:pt x="2963259" y="203200"/>
                </a:cubicBezTo>
                <a:cubicBezTo>
                  <a:pt x="2980088" y="207790"/>
                  <a:pt x="2990253" y="226713"/>
                  <a:pt x="3006802" y="232229"/>
                </a:cubicBezTo>
                <a:cubicBezTo>
                  <a:pt x="3034721" y="241535"/>
                  <a:pt x="3064859" y="241905"/>
                  <a:pt x="3093888" y="246743"/>
                </a:cubicBezTo>
                <a:cubicBezTo>
                  <a:pt x="3108402" y="251581"/>
                  <a:pt x="3122588" y="257547"/>
                  <a:pt x="3137430" y="261258"/>
                </a:cubicBezTo>
                <a:cubicBezTo>
                  <a:pt x="3217591" y="281298"/>
                  <a:pt x="3264468" y="281219"/>
                  <a:pt x="3355145" y="290286"/>
                </a:cubicBezTo>
                <a:cubicBezTo>
                  <a:pt x="3369659" y="299962"/>
                  <a:pt x="3383086" y="311514"/>
                  <a:pt x="3398688" y="319315"/>
                </a:cubicBezTo>
                <a:cubicBezTo>
                  <a:pt x="3428442" y="334192"/>
                  <a:pt x="3487200" y="342823"/>
                  <a:pt x="3514802" y="348343"/>
                </a:cubicBezTo>
                <a:cubicBezTo>
                  <a:pt x="3578503" y="373824"/>
                  <a:pt x="3602998" y="379154"/>
                  <a:pt x="3659945" y="420915"/>
                </a:cubicBezTo>
                <a:cubicBezTo>
                  <a:pt x="3738773" y="478722"/>
                  <a:pt x="3778730" y="534402"/>
                  <a:pt x="3863145" y="566058"/>
                </a:cubicBezTo>
                <a:cubicBezTo>
                  <a:pt x="3881823" y="573062"/>
                  <a:pt x="3901850" y="575734"/>
                  <a:pt x="3921202" y="580572"/>
                </a:cubicBezTo>
                <a:cubicBezTo>
                  <a:pt x="3940554" y="595086"/>
                  <a:pt x="3958256" y="612113"/>
                  <a:pt x="3979259" y="624115"/>
                </a:cubicBezTo>
                <a:cubicBezTo>
                  <a:pt x="3995453" y="633369"/>
                  <a:pt x="4068292" y="650001"/>
                  <a:pt x="4080859" y="653143"/>
                </a:cubicBezTo>
                <a:cubicBezTo>
                  <a:pt x="4095373" y="667657"/>
                  <a:pt x="4113016" y="679607"/>
                  <a:pt x="4124402" y="696686"/>
                </a:cubicBezTo>
                <a:cubicBezTo>
                  <a:pt x="4197808" y="806795"/>
                  <a:pt x="4058464" y="661435"/>
                  <a:pt x="4167945" y="798286"/>
                </a:cubicBezTo>
                <a:cubicBezTo>
                  <a:pt x="4193590" y="830343"/>
                  <a:pt x="4232258" y="851214"/>
                  <a:pt x="4255030" y="885372"/>
                </a:cubicBezTo>
                <a:lnTo>
                  <a:pt x="4313088" y="972458"/>
                </a:lnTo>
                <a:cubicBezTo>
                  <a:pt x="4324892" y="1007871"/>
                  <a:pt x="4328495" y="1031407"/>
                  <a:pt x="4356630" y="1059543"/>
                </a:cubicBezTo>
                <a:cubicBezTo>
                  <a:pt x="4364280" y="1067193"/>
                  <a:pt x="4375983" y="1069220"/>
                  <a:pt x="4385659" y="1074058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orma libre"/>
          <p:cNvSpPr/>
          <p:nvPr/>
        </p:nvSpPr>
        <p:spPr>
          <a:xfrm>
            <a:off x="3542049" y="1055035"/>
            <a:ext cx="3294743" cy="914400"/>
          </a:xfrm>
          <a:custGeom>
            <a:avLst/>
            <a:gdLst>
              <a:gd name="connsiteX0" fmla="*/ 0 w 3294743"/>
              <a:gd name="connsiteY0" fmla="*/ 537029 h 914400"/>
              <a:gd name="connsiteX1" fmla="*/ 87086 w 3294743"/>
              <a:gd name="connsiteY1" fmla="*/ 508000 h 914400"/>
              <a:gd name="connsiteX2" fmla="*/ 232229 w 3294743"/>
              <a:gd name="connsiteY2" fmla="*/ 449943 h 914400"/>
              <a:gd name="connsiteX3" fmla="*/ 348343 w 3294743"/>
              <a:gd name="connsiteY3" fmla="*/ 348343 h 914400"/>
              <a:gd name="connsiteX4" fmla="*/ 478972 w 3294743"/>
              <a:gd name="connsiteY4" fmla="*/ 275772 h 914400"/>
              <a:gd name="connsiteX5" fmla="*/ 595086 w 3294743"/>
              <a:gd name="connsiteY5" fmla="*/ 203200 h 914400"/>
              <a:gd name="connsiteX6" fmla="*/ 682172 w 3294743"/>
              <a:gd name="connsiteY6" fmla="*/ 174172 h 914400"/>
              <a:gd name="connsiteX7" fmla="*/ 841829 w 3294743"/>
              <a:gd name="connsiteY7" fmla="*/ 116115 h 914400"/>
              <a:gd name="connsiteX8" fmla="*/ 928914 w 3294743"/>
              <a:gd name="connsiteY8" fmla="*/ 101600 h 914400"/>
              <a:gd name="connsiteX9" fmla="*/ 1146629 w 3294743"/>
              <a:gd name="connsiteY9" fmla="*/ 72572 h 914400"/>
              <a:gd name="connsiteX10" fmla="*/ 1422400 w 3294743"/>
              <a:gd name="connsiteY10" fmla="*/ 43543 h 914400"/>
              <a:gd name="connsiteX11" fmla="*/ 1611086 w 3294743"/>
              <a:gd name="connsiteY11" fmla="*/ 14515 h 914400"/>
              <a:gd name="connsiteX12" fmla="*/ 1698172 w 3294743"/>
              <a:gd name="connsiteY12" fmla="*/ 0 h 914400"/>
              <a:gd name="connsiteX13" fmla="*/ 2365829 w 3294743"/>
              <a:gd name="connsiteY13" fmla="*/ 14515 h 914400"/>
              <a:gd name="connsiteX14" fmla="*/ 2510972 w 3294743"/>
              <a:gd name="connsiteY14" fmla="*/ 87086 h 914400"/>
              <a:gd name="connsiteX15" fmla="*/ 2627086 w 3294743"/>
              <a:gd name="connsiteY15" fmla="*/ 116115 h 914400"/>
              <a:gd name="connsiteX16" fmla="*/ 2714172 w 3294743"/>
              <a:gd name="connsiteY16" fmla="*/ 203200 h 914400"/>
              <a:gd name="connsiteX17" fmla="*/ 2815772 w 3294743"/>
              <a:gd name="connsiteY17" fmla="*/ 304800 h 914400"/>
              <a:gd name="connsiteX18" fmla="*/ 2859314 w 3294743"/>
              <a:gd name="connsiteY18" fmla="*/ 348343 h 914400"/>
              <a:gd name="connsiteX19" fmla="*/ 2917372 w 3294743"/>
              <a:gd name="connsiteY19" fmla="*/ 377372 h 914400"/>
              <a:gd name="connsiteX20" fmla="*/ 2960914 w 3294743"/>
              <a:gd name="connsiteY20" fmla="*/ 420915 h 914400"/>
              <a:gd name="connsiteX21" fmla="*/ 2989943 w 3294743"/>
              <a:gd name="connsiteY21" fmla="*/ 464458 h 914400"/>
              <a:gd name="connsiteX22" fmla="*/ 3033486 w 3294743"/>
              <a:gd name="connsiteY22" fmla="*/ 478972 h 914400"/>
              <a:gd name="connsiteX23" fmla="*/ 3091543 w 3294743"/>
              <a:gd name="connsiteY23" fmla="*/ 537029 h 914400"/>
              <a:gd name="connsiteX24" fmla="*/ 3149600 w 3294743"/>
              <a:gd name="connsiteY24" fmla="*/ 609600 h 914400"/>
              <a:gd name="connsiteX25" fmla="*/ 3178629 w 3294743"/>
              <a:gd name="connsiteY25" fmla="*/ 696686 h 914400"/>
              <a:gd name="connsiteX26" fmla="*/ 3222172 w 3294743"/>
              <a:gd name="connsiteY26" fmla="*/ 783772 h 914400"/>
              <a:gd name="connsiteX27" fmla="*/ 3265714 w 3294743"/>
              <a:gd name="connsiteY27" fmla="*/ 827315 h 914400"/>
              <a:gd name="connsiteX28" fmla="*/ 3294743 w 3294743"/>
              <a:gd name="connsiteY28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94743" h="914400">
                <a:moveTo>
                  <a:pt x="0" y="537029"/>
                </a:moveTo>
                <a:cubicBezTo>
                  <a:pt x="29029" y="527353"/>
                  <a:pt x="57778" y="516793"/>
                  <a:pt x="87086" y="508000"/>
                </a:cubicBezTo>
                <a:cubicBezTo>
                  <a:pt x="154079" y="487902"/>
                  <a:pt x="163990" y="498685"/>
                  <a:pt x="232229" y="449943"/>
                </a:cubicBezTo>
                <a:cubicBezTo>
                  <a:pt x="274079" y="420050"/>
                  <a:pt x="306327" y="378002"/>
                  <a:pt x="348343" y="348343"/>
                </a:cubicBezTo>
                <a:cubicBezTo>
                  <a:pt x="389037" y="319618"/>
                  <a:pt x="436038" y="301027"/>
                  <a:pt x="478972" y="275772"/>
                </a:cubicBezTo>
                <a:cubicBezTo>
                  <a:pt x="518313" y="252630"/>
                  <a:pt x="554262" y="223612"/>
                  <a:pt x="595086" y="203200"/>
                </a:cubicBezTo>
                <a:cubicBezTo>
                  <a:pt x="622454" y="189516"/>
                  <a:pt x="653415" y="184629"/>
                  <a:pt x="682172" y="174172"/>
                </a:cubicBezTo>
                <a:cubicBezTo>
                  <a:pt x="745671" y="151081"/>
                  <a:pt x="774046" y="133061"/>
                  <a:pt x="841829" y="116115"/>
                </a:cubicBezTo>
                <a:cubicBezTo>
                  <a:pt x="870379" y="108977"/>
                  <a:pt x="899960" y="106864"/>
                  <a:pt x="928914" y="101600"/>
                </a:cubicBezTo>
                <a:cubicBezTo>
                  <a:pt x="1106891" y="69240"/>
                  <a:pt x="863164" y="105920"/>
                  <a:pt x="1146629" y="72572"/>
                </a:cubicBezTo>
                <a:cubicBezTo>
                  <a:pt x="1422939" y="40066"/>
                  <a:pt x="1014829" y="77509"/>
                  <a:pt x="1422400" y="43543"/>
                </a:cubicBezTo>
                <a:cubicBezTo>
                  <a:pt x="1518127" y="11635"/>
                  <a:pt x="1431472" y="36967"/>
                  <a:pt x="1611086" y="14515"/>
                </a:cubicBezTo>
                <a:cubicBezTo>
                  <a:pt x="1640288" y="10865"/>
                  <a:pt x="1669143" y="4838"/>
                  <a:pt x="1698172" y="0"/>
                </a:cubicBezTo>
                <a:lnTo>
                  <a:pt x="2365829" y="14515"/>
                </a:lnTo>
                <a:cubicBezTo>
                  <a:pt x="2483454" y="19220"/>
                  <a:pt x="2362303" y="49918"/>
                  <a:pt x="2510972" y="87086"/>
                </a:cubicBezTo>
                <a:lnTo>
                  <a:pt x="2627086" y="116115"/>
                </a:lnTo>
                <a:cubicBezTo>
                  <a:pt x="2711727" y="172541"/>
                  <a:pt x="2631082" y="111801"/>
                  <a:pt x="2714172" y="203200"/>
                </a:cubicBezTo>
                <a:cubicBezTo>
                  <a:pt x="2746389" y="238639"/>
                  <a:pt x="2781905" y="270933"/>
                  <a:pt x="2815772" y="304800"/>
                </a:cubicBezTo>
                <a:cubicBezTo>
                  <a:pt x="2830286" y="319314"/>
                  <a:pt x="2840955" y="339163"/>
                  <a:pt x="2859314" y="348343"/>
                </a:cubicBezTo>
                <a:lnTo>
                  <a:pt x="2917372" y="377372"/>
                </a:lnTo>
                <a:cubicBezTo>
                  <a:pt x="2931886" y="391886"/>
                  <a:pt x="2947774" y="405146"/>
                  <a:pt x="2960914" y="420915"/>
                </a:cubicBezTo>
                <a:cubicBezTo>
                  <a:pt x="2972081" y="434316"/>
                  <a:pt x="2976321" y="453561"/>
                  <a:pt x="2989943" y="464458"/>
                </a:cubicBezTo>
                <a:cubicBezTo>
                  <a:pt x="3001890" y="474015"/>
                  <a:pt x="3018972" y="474134"/>
                  <a:pt x="3033486" y="478972"/>
                </a:cubicBezTo>
                <a:cubicBezTo>
                  <a:pt x="3052838" y="498324"/>
                  <a:pt x="3075636" y="514758"/>
                  <a:pt x="3091543" y="537029"/>
                </a:cubicBezTo>
                <a:cubicBezTo>
                  <a:pt x="3155276" y="626255"/>
                  <a:pt x="3043499" y="538868"/>
                  <a:pt x="3149600" y="609600"/>
                </a:cubicBezTo>
                <a:lnTo>
                  <a:pt x="3178629" y="696686"/>
                </a:lnTo>
                <a:cubicBezTo>
                  <a:pt x="3193177" y="740329"/>
                  <a:pt x="3190908" y="746254"/>
                  <a:pt x="3222172" y="783772"/>
                </a:cubicBezTo>
                <a:cubicBezTo>
                  <a:pt x="3235312" y="799541"/>
                  <a:pt x="3251200" y="812801"/>
                  <a:pt x="3265714" y="827315"/>
                </a:cubicBezTo>
                <a:lnTo>
                  <a:pt x="3294743" y="9144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orma libre"/>
          <p:cNvSpPr/>
          <p:nvPr/>
        </p:nvSpPr>
        <p:spPr>
          <a:xfrm>
            <a:off x="4993478" y="1058309"/>
            <a:ext cx="2510971" cy="998212"/>
          </a:xfrm>
          <a:custGeom>
            <a:avLst/>
            <a:gdLst>
              <a:gd name="connsiteX0" fmla="*/ 0 w 2510971"/>
              <a:gd name="connsiteY0" fmla="*/ 664384 h 998212"/>
              <a:gd name="connsiteX1" fmla="*/ 116114 w 2510971"/>
              <a:gd name="connsiteY1" fmla="*/ 635355 h 998212"/>
              <a:gd name="connsiteX2" fmla="*/ 188685 w 2510971"/>
              <a:gd name="connsiteY2" fmla="*/ 577298 h 998212"/>
              <a:gd name="connsiteX3" fmla="*/ 304800 w 2510971"/>
              <a:gd name="connsiteY3" fmla="*/ 504726 h 998212"/>
              <a:gd name="connsiteX4" fmla="*/ 420914 w 2510971"/>
              <a:gd name="connsiteY4" fmla="*/ 388612 h 998212"/>
              <a:gd name="connsiteX5" fmla="*/ 696685 w 2510971"/>
              <a:gd name="connsiteY5" fmla="*/ 170898 h 998212"/>
              <a:gd name="connsiteX6" fmla="*/ 812800 w 2510971"/>
              <a:gd name="connsiteY6" fmla="*/ 112841 h 998212"/>
              <a:gd name="connsiteX7" fmla="*/ 885371 w 2510971"/>
              <a:gd name="connsiteY7" fmla="*/ 98326 h 998212"/>
              <a:gd name="connsiteX8" fmla="*/ 943428 w 2510971"/>
              <a:gd name="connsiteY8" fmla="*/ 69298 h 998212"/>
              <a:gd name="connsiteX9" fmla="*/ 1494971 w 2510971"/>
              <a:gd name="connsiteY9" fmla="*/ 69298 h 998212"/>
              <a:gd name="connsiteX10" fmla="*/ 1596571 w 2510971"/>
              <a:gd name="connsiteY10" fmla="*/ 83812 h 998212"/>
              <a:gd name="connsiteX11" fmla="*/ 1712685 w 2510971"/>
              <a:gd name="connsiteY11" fmla="*/ 127355 h 998212"/>
              <a:gd name="connsiteX12" fmla="*/ 1843314 w 2510971"/>
              <a:gd name="connsiteY12" fmla="*/ 228955 h 998212"/>
              <a:gd name="connsiteX13" fmla="*/ 1901371 w 2510971"/>
              <a:gd name="connsiteY13" fmla="*/ 272498 h 998212"/>
              <a:gd name="connsiteX14" fmla="*/ 1959428 w 2510971"/>
              <a:gd name="connsiteY14" fmla="*/ 330555 h 998212"/>
              <a:gd name="connsiteX15" fmla="*/ 2032000 w 2510971"/>
              <a:gd name="connsiteY15" fmla="*/ 374098 h 998212"/>
              <a:gd name="connsiteX16" fmla="*/ 2133600 w 2510971"/>
              <a:gd name="connsiteY16" fmla="*/ 417641 h 998212"/>
              <a:gd name="connsiteX17" fmla="*/ 2191657 w 2510971"/>
              <a:gd name="connsiteY17" fmla="*/ 504726 h 998212"/>
              <a:gd name="connsiteX18" fmla="*/ 2235200 w 2510971"/>
              <a:gd name="connsiteY18" fmla="*/ 548269 h 998212"/>
              <a:gd name="connsiteX19" fmla="*/ 2264228 w 2510971"/>
              <a:gd name="connsiteY19" fmla="*/ 591812 h 998212"/>
              <a:gd name="connsiteX20" fmla="*/ 2307771 w 2510971"/>
              <a:gd name="connsiteY20" fmla="*/ 606326 h 998212"/>
              <a:gd name="connsiteX21" fmla="*/ 2351314 w 2510971"/>
              <a:gd name="connsiteY21" fmla="*/ 649869 h 998212"/>
              <a:gd name="connsiteX22" fmla="*/ 2409371 w 2510971"/>
              <a:gd name="connsiteY22" fmla="*/ 751469 h 998212"/>
              <a:gd name="connsiteX23" fmla="*/ 2467428 w 2510971"/>
              <a:gd name="connsiteY23" fmla="*/ 838555 h 998212"/>
              <a:gd name="connsiteX24" fmla="*/ 2496457 w 2510971"/>
              <a:gd name="connsiteY24" fmla="*/ 925641 h 998212"/>
              <a:gd name="connsiteX25" fmla="*/ 2510971 w 2510971"/>
              <a:gd name="connsiteY25" fmla="*/ 969184 h 998212"/>
              <a:gd name="connsiteX26" fmla="*/ 2510971 w 2510971"/>
              <a:gd name="connsiteY26" fmla="*/ 998212 h 99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10971" h="998212">
                <a:moveTo>
                  <a:pt x="0" y="664384"/>
                </a:moveTo>
                <a:cubicBezTo>
                  <a:pt x="38705" y="654708"/>
                  <a:pt x="79890" y="652074"/>
                  <a:pt x="116114" y="635355"/>
                </a:cubicBezTo>
                <a:cubicBezTo>
                  <a:pt x="144241" y="622373"/>
                  <a:pt x="163215" y="594931"/>
                  <a:pt x="188685" y="577298"/>
                </a:cubicBezTo>
                <a:cubicBezTo>
                  <a:pt x="226212" y="551318"/>
                  <a:pt x="269376" y="533508"/>
                  <a:pt x="304800" y="504726"/>
                </a:cubicBezTo>
                <a:cubicBezTo>
                  <a:pt x="347282" y="470209"/>
                  <a:pt x="380325" y="425336"/>
                  <a:pt x="420914" y="388612"/>
                </a:cubicBezTo>
                <a:cubicBezTo>
                  <a:pt x="493355" y="323071"/>
                  <a:pt x="601549" y="225261"/>
                  <a:pt x="696685" y="170898"/>
                </a:cubicBezTo>
                <a:cubicBezTo>
                  <a:pt x="734257" y="149428"/>
                  <a:pt x="770367" y="121328"/>
                  <a:pt x="812800" y="112841"/>
                </a:cubicBezTo>
                <a:lnTo>
                  <a:pt x="885371" y="98326"/>
                </a:lnTo>
                <a:cubicBezTo>
                  <a:pt x="904723" y="88650"/>
                  <a:pt x="923541" y="77821"/>
                  <a:pt x="943428" y="69298"/>
                </a:cubicBezTo>
                <a:cubicBezTo>
                  <a:pt x="1105128" y="0"/>
                  <a:pt x="1442846" y="67809"/>
                  <a:pt x="1494971" y="69298"/>
                </a:cubicBezTo>
                <a:cubicBezTo>
                  <a:pt x="1528838" y="74136"/>
                  <a:pt x="1563025" y="77103"/>
                  <a:pt x="1596571" y="83812"/>
                </a:cubicBezTo>
                <a:cubicBezTo>
                  <a:pt x="1617032" y="87904"/>
                  <a:pt x="1707307" y="124422"/>
                  <a:pt x="1712685" y="127355"/>
                </a:cubicBezTo>
                <a:cubicBezTo>
                  <a:pt x="1829481" y="191062"/>
                  <a:pt x="1767670" y="164117"/>
                  <a:pt x="1843314" y="228955"/>
                </a:cubicBezTo>
                <a:cubicBezTo>
                  <a:pt x="1861681" y="244698"/>
                  <a:pt x="1883166" y="256568"/>
                  <a:pt x="1901371" y="272498"/>
                </a:cubicBezTo>
                <a:cubicBezTo>
                  <a:pt x="1921968" y="290520"/>
                  <a:pt x="1937825" y="313753"/>
                  <a:pt x="1959428" y="330555"/>
                </a:cubicBezTo>
                <a:cubicBezTo>
                  <a:pt x="1981696" y="347875"/>
                  <a:pt x="2007339" y="360398"/>
                  <a:pt x="2032000" y="374098"/>
                </a:cubicBezTo>
                <a:cubicBezTo>
                  <a:pt x="2085803" y="403988"/>
                  <a:pt x="2082215" y="400512"/>
                  <a:pt x="2133600" y="417641"/>
                </a:cubicBezTo>
                <a:cubicBezTo>
                  <a:pt x="2272509" y="556550"/>
                  <a:pt x="2107636" y="378695"/>
                  <a:pt x="2191657" y="504726"/>
                </a:cubicBezTo>
                <a:cubicBezTo>
                  <a:pt x="2203043" y="521805"/>
                  <a:pt x="2222059" y="532500"/>
                  <a:pt x="2235200" y="548269"/>
                </a:cubicBezTo>
                <a:cubicBezTo>
                  <a:pt x="2246367" y="561670"/>
                  <a:pt x="2250607" y="580915"/>
                  <a:pt x="2264228" y="591812"/>
                </a:cubicBezTo>
                <a:cubicBezTo>
                  <a:pt x="2276175" y="601369"/>
                  <a:pt x="2293257" y="601488"/>
                  <a:pt x="2307771" y="606326"/>
                </a:cubicBezTo>
                <a:cubicBezTo>
                  <a:pt x="2322285" y="620840"/>
                  <a:pt x="2338173" y="634100"/>
                  <a:pt x="2351314" y="649869"/>
                </a:cubicBezTo>
                <a:cubicBezTo>
                  <a:pt x="2387180" y="692908"/>
                  <a:pt x="2378948" y="700764"/>
                  <a:pt x="2409371" y="751469"/>
                </a:cubicBezTo>
                <a:cubicBezTo>
                  <a:pt x="2427321" y="781385"/>
                  <a:pt x="2456395" y="805457"/>
                  <a:pt x="2467428" y="838555"/>
                </a:cubicBezTo>
                <a:lnTo>
                  <a:pt x="2496457" y="925641"/>
                </a:lnTo>
                <a:cubicBezTo>
                  <a:pt x="2501295" y="940155"/>
                  <a:pt x="2510971" y="953885"/>
                  <a:pt x="2510971" y="969184"/>
                </a:cubicBezTo>
                <a:lnTo>
                  <a:pt x="2510971" y="998212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1898439" y="2738693"/>
            <a:ext cx="4735153" cy="975956"/>
          </a:xfrm>
          <a:custGeom>
            <a:avLst/>
            <a:gdLst>
              <a:gd name="connsiteX0" fmla="*/ 3496 w 4735153"/>
              <a:gd name="connsiteY0" fmla="*/ 551542 h 975956"/>
              <a:gd name="connsiteX1" fmla="*/ 76067 w 4735153"/>
              <a:gd name="connsiteY1" fmla="*/ 595085 h 975956"/>
              <a:gd name="connsiteX2" fmla="*/ 235724 w 4735153"/>
              <a:gd name="connsiteY2" fmla="*/ 711200 h 975956"/>
              <a:gd name="connsiteX3" fmla="*/ 366353 w 4735153"/>
              <a:gd name="connsiteY3" fmla="*/ 783771 h 975956"/>
              <a:gd name="connsiteX4" fmla="*/ 438924 w 4735153"/>
              <a:gd name="connsiteY4" fmla="*/ 798285 h 975956"/>
              <a:gd name="connsiteX5" fmla="*/ 511496 w 4735153"/>
              <a:gd name="connsiteY5" fmla="*/ 827314 h 975956"/>
              <a:gd name="connsiteX6" fmla="*/ 656639 w 4735153"/>
              <a:gd name="connsiteY6" fmla="*/ 856342 h 975956"/>
              <a:gd name="connsiteX7" fmla="*/ 1701667 w 4735153"/>
              <a:gd name="connsiteY7" fmla="*/ 856342 h 975956"/>
              <a:gd name="connsiteX8" fmla="*/ 1832296 w 4735153"/>
              <a:gd name="connsiteY8" fmla="*/ 841828 h 975956"/>
              <a:gd name="connsiteX9" fmla="*/ 2238696 w 4735153"/>
              <a:gd name="connsiteY9" fmla="*/ 827314 h 975956"/>
              <a:gd name="connsiteX10" fmla="*/ 2412867 w 4735153"/>
              <a:gd name="connsiteY10" fmla="*/ 812800 h 975956"/>
              <a:gd name="connsiteX11" fmla="*/ 2499953 w 4735153"/>
              <a:gd name="connsiteY11" fmla="*/ 798285 h 975956"/>
              <a:gd name="connsiteX12" fmla="*/ 2558010 w 4735153"/>
              <a:gd name="connsiteY12" fmla="*/ 783771 h 975956"/>
              <a:gd name="connsiteX13" fmla="*/ 2703153 w 4735153"/>
              <a:gd name="connsiteY13" fmla="*/ 769257 h 975956"/>
              <a:gd name="connsiteX14" fmla="*/ 2877324 w 4735153"/>
              <a:gd name="connsiteY14" fmla="*/ 740228 h 975956"/>
              <a:gd name="connsiteX15" fmla="*/ 2935382 w 4735153"/>
              <a:gd name="connsiteY15" fmla="*/ 725714 h 975956"/>
              <a:gd name="connsiteX16" fmla="*/ 3036982 w 4735153"/>
              <a:gd name="connsiteY16" fmla="*/ 711200 h 975956"/>
              <a:gd name="connsiteX17" fmla="*/ 3080524 w 4735153"/>
              <a:gd name="connsiteY17" fmla="*/ 696685 h 975956"/>
              <a:gd name="connsiteX18" fmla="*/ 3269210 w 4735153"/>
              <a:gd name="connsiteY18" fmla="*/ 667657 h 975956"/>
              <a:gd name="connsiteX19" fmla="*/ 3370810 w 4735153"/>
              <a:gd name="connsiteY19" fmla="*/ 653142 h 975956"/>
              <a:gd name="connsiteX20" fmla="*/ 3457896 w 4735153"/>
              <a:gd name="connsiteY20" fmla="*/ 638628 h 975956"/>
              <a:gd name="connsiteX21" fmla="*/ 3646582 w 4735153"/>
              <a:gd name="connsiteY21" fmla="*/ 624114 h 975956"/>
              <a:gd name="connsiteX22" fmla="*/ 3835267 w 4735153"/>
              <a:gd name="connsiteY22" fmla="*/ 595085 h 975956"/>
              <a:gd name="connsiteX23" fmla="*/ 4023953 w 4735153"/>
              <a:gd name="connsiteY23" fmla="*/ 566057 h 975956"/>
              <a:gd name="connsiteX24" fmla="*/ 4183610 w 4735153"/>
              <a:gd name="connsiteY24" fmla="*/ 493485 h 975956"/>
              <a:gd name="connsiteX25" fmla="*/ 4256182 w 4735153"/>
              <a:gd name="connsiteY25" fmla="*/ 449942 h 975956"/>
              <a:gd name="connsiteX26" fmla="*/ 4314239 w 4735153"/>
              <a:gd name="connsiteY26" fmla="*/ 406400 h 975956"/>
              <a:gd name="connsiteX27" fmla="*/ 4357782 w 4735153"/>
              <a:gd name="connsiteY27" fmla="*/ 391885 h 975956"/>
              <a:gd name="connsiteX28" fmla="*/ 4502924 w 4735153"/>
              <a:gd name="connsiteY28" fmla="*/ 304800 h 975956"/>
              <a:gd name="connsiteX29" fmla="*/ 4590010 w 4735153"/>
              <a:gd name="connsiteY29" fmla="*/ 275771 h 975956"/>
              <a:gd name="connsiteX30" fmla="*/ 4633553 w 4735153"/>
              <a:gd name="connsiteY30" fmla="*/ 246742 h 975956"/>
              <a:gd name="connsiteX31" fmla="*/ 4662582 w 4735153"/>
              <a:gd name="connsiteY31" fmla="*/ 159657 h 975956"/>
              <a:gd name="connsiteX32" fmla="*/ 4691610 w 4735153"/>
              <a:gd name="connsiteY32" fmla="*/ 116114 h 975956"/>
              <a:gd name="connsiteX33" fmla="*/ 4720639 w 4735153"/>
              <a:gd name="connsiteY33" fmla="*/ 29028 h 975956"/>
              <a:gd name="connsiteX34" fmla="*/ 4735153 w 4735153"/>
              <a:gd name="connsiteY34" fmla="*/ 0 h 97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735153" h="975956">
                <a:moveTo>
                  <a:pt x="3496" y="551542"/>
                </a:moveTo>
                <a:cubicBezTo>
                  <a:pt x="27686" y="566056"/>
                  <a:pt x="52956" y="578907"/>
                  <a:pt x="76067" y="595085"/>
                </a:cubicBezTo>
                <a:cubicBezTo>
                  <a:pt x="284979" y="741324"/>
                  <a:pt x="0" y="561194"/>
                  <a:pt x="235724" y="711200"/>
                </a:cubicBezTo>
                <a:cubicBezTo>
                  <a:pt x="256179" y="724217"/>
                  <a:pt x="337266" y="774075"/>
                  <a:pt x="366353" y="783771"/>
                </a:cubicBezTo>
                <a:cubicBezTo>
                  <a:pt x="389756" y="791572"/>
                  <a:pt x="414734" y="793447"/>
                  <a:pt x="438924" y="798285"/>
                </a:cubicBezTo>
                <a:cubicBezTo>
                  <a:pt x="463115" y="807961"/>
                  <a:pt x="486779" y="819075"/>
                  <a:pt x="511496" y="827314"/>
                </a:cubicBezTo>
                <a:cubicBezTo>
                  <a:pt x="554798" y="841748"/>
                  <a:pt x="613764" y="849196"/>
                  <a:pt x="656639" y="856342"/>
                </a:cubicBezTo>
                <a:cubicBezTo>
                  <a:pt x="1015464" y="975956"/>
                  <a:pt x="716459" y="881604"/>
                  <a:pt x="1701667" y="856342"/>
                </a:cubicBezTo>
                <a:cubicBezTo>
                  <a:pt x="1745464" y="855219"/>
                  <a:pt x="1788549" y="844193"/>
                  <a:pt x="1832296" y="841828"/>
                </a:cubicBezTo>
                <a:cubicBezTo>
                  <a:pt x="1967651" y="834512"/>
                  <a:pt x="2103229" y="832152"/>
                  <a:pt x="2238696" y="827314"/>
                </a:cubicBezTo>
                <a:cubicBezTo>
                  <a:pt x="2296753" y="822476"/>
                  <a:pt x="2354965" y="819234"/>
                  <a:pt x="2412867" y="812800"/>
                </a:cubicBezTo>
                <a:cubicBezTo>
                  <a:pt x="2442116" y="809550"/>
                  <a:pt x="2471095" y="804057"/>
                  <a:pt x="2499953" y="798285"/>
                </a:cubicBezTo>
                <a:cubicBezTo>
                  <a:pt x="2519514" y="794373"/>
                  <a:pt x="2538263" y="786592"/>
                  <a:pt x="2558010" y="783771"/>
                </a:cubicBezTo>
                <a:cubicBezTo>
                  <a:pt x="2606144" y="776895"/>
                  <a:pt x="2654772" y="774095"/>
                  <a:pt x="2703153" y="769257"/>
                </a:cubicBezTo>
                <a:cubicBezTo>
                  <a:pt x="2833795" y="736595"/>
                  <a:pt x="2673478" y="774201"/>
                  <a:pt x="2877324" y="740228"/>
                </a:cubicBezTo>
                <a:cubicBezTo>
                  <a:pt x="2897001" y="736949"/>
                  <a:pt x="2915756" y="729282"/>
                  <a:pt x="2935382" y="725714"/>
                </a:cubicBezTo>
                <a:cubicBezTo>
                  <a:pt x="2969041" y="719594"/>
                  <a:pt x="3003115" y="716038"/>
                  <a:pt x="3036982" y="711200"/>
                </a:cubicBezTo>
                <a:cubicBezTo>
                  <a:pt x="3051496" y="706362"/>
                  <a:pt x="3065682" y="700396"/>
                  <a:pt x="3080524" y="696685"/>
                </a:cubicBezTo>
                <a:cubicBezTo>
                  <a:pt x="3150196" y="679267"/>
                  <a:pt x="3193677" y="677728"/>
                  <a:pt x="3269210" y="667657"/>
                </a:cubicBezTo>
                <a:lnTo>
                  <a:pt x="3370810" y="653142"/>
                </a:lnTo>
                <a:cubicBezTo>
                  <a:pt x="3399897" y="648667"/>
                  <a:pt x="3428629" y="641709"/>
                  <a:pt x="3457896" y="638628"/>
                </a:cubicBezTo>
                <a:cubicBezTo>
                  <a:pt x="3520631" y="632025"/>
                  <a:pt x="3583785" y="630095"/>
                  <a:pt x="3646582" y="624114"/>
                </a:cubicBezTo>
                <a:cubicBezTo>
                  <a:pt x="3775660" y="611821"/>
                  <a:pt x="3731730" y="613910"/>
                  <a:pt x="3835267" y="595085"/>
                </a:cubicBezTo>
                <a:cubicBezTo>
                  <a:pt x="3909094" y="581662"/>
                  <a:pt x="3947860" y="576927"/>
                  <a:pt x="4023953" y="566057"/>
                </a:cubicBezTo>
                <a:cubicBezTo>
                  <a:pt x="4077640" y="543048"/>
                  <a:pt x="4132411" y="521929"/>
                  <a:pt x="4183610" y="493485"/>
                </a:cubicBezTo>
                <a:cubicBezTo>
                  <a:pt x="4208271" y="479785"/>
                  <a:pt x="4232709" y="465590"/>
                  <a:pt x="4256182" y="449942"/>
                </a:cubicBezTo>
                <a:cubicBezTo>
                  <a:pt x="4276310" y="436524"/>
                  <a:pt x="4293236" y="418402"/>
                  <a:pt x="4314239" y="406400"/>
                </a:cubicBezTo>
                <a:cubicBezTo>
                  <a:pt x="4327523" y="398809"/>
                  <a:pt x="4344408" y="399315"/>
                  <a:pt x="4357782" y="391885"/>
                </a:cubicBezTo>
                <a:cubicBezTo>
                  <a:pt x="4445411" y="343201"/>
                  <a:pt x="4424489" y="336174"/>
                  <a:pt x="4502924" y="304800"/>
                </a:cubicBezTo>
                <a:cubicBezTo>
                  <a:pt x="4531334" y="293436"/>
                  <a:pt x="4590010" y="275771"/>
                  <a:pt x="4590010" y="275771"/>
                </a:cubicBezTo>
                <a:cubicBezTo>
                  <a:pt x="4604524" y="266095"/>
                  <a:pt x="4624308" y="261535"/>
                  <a:pt x="4633553" y="246742"/>
                </a:cubicBezTo>
                <a:cubicBezTo>
                  <a:pt x="4649770" y="220794"/>
                  <a:pt x="4645609" y="185117"/>
                  <a:pt x="4662582" y="159657"/>
                </a:cubicBezTo>
                <a:cubicBezTo>
                  <a:pt x="4672258" y="145143"/>
                  <a:pt x="4684525" y="132054"/>
                  <a:pt x="4691610" y="116114"/>
                </a:cubicBezTo>
                <a:cubicBezTo>
                  <a:pt x="4704037" y="88152"/>
                  <a:pt x="4706955" y="56397"/>
                  <a:pt x="4720639" y="29028"/>
                </a:cubicBezTo>
                <a:lnTo>
                  <a:pt x="4735153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3687192" y="2705074"/>
            <a:ext cx="3875314" cy="955398"/>
          </a:xfrm>
          <a:custGeom>
            <a:avLst/>
            <a:gdLst>
              <a:gd name="connsiteX0" fmla="*/ 0 w 3875314"/>
              <a:gd name="connsiteY0" fmla="*/ 410990 h 955398"/>
              <a:gd name="connsiteX1" fmla="*/ 72571 w 3875314"/>
              <a:gd name="connsiteY1" fmla="*/ 440019 h 955398"/>
              <a:gd name="connsiteX2" fmla="*/ 116114 w 3875314"/>
              <a:gd name="connsiteY2" fmla="*/ 454533 h 955398"/>
              <a:gd name="connsiteX3" fmla="*/ 159657 w 3875314"/>
              <a:gd name="connsiteY3" fmla="*/ 498076 h 955398"/>
              <a:gd name="connsiteX4" fmla="*/ 217714 w 3875314"/>
              <a:gd name="connsiteY4" fmla="*/ 527104 h 955398"/>
              <a:gd name="connsiteX5" fmla="*/ 290286 w 3875314"/>
              <a:gd name="connsiteY5" fmla="*/ 570647 h 955398"/>
              <a:gd name="connsiteX6" fmla="*/ 420914 w 3875314"/>
              <a:gd name="connsiteY6" fmla="*/ 599676 h 955398"/>
              <a:gd name="connsiteX7" fmla="*/ 551543 w 3875314"/>
              <a:gd name="connsiteY7" fmla="*/ 614190 h 955398"/>
              <a:gd name="connsiteX8" fmla="*/ 682171 w 3875314"/>
              <a:gd name="connsiteY8" fmla="*/ 672247 h 955398"/>
              <a:gd name="connsiteX9" fmla="*/ 769257 w 3875314"/>
              <a:gd name="connsiteY9" fmla="*/ 701276 h 955398"/>
              <a:gd name="connsiteX10" fmla="*/ 812800 w 3875314"/>
              <a:gd name="connsiteY10" fmla="*/ 715790 h 955398"/>
              <a:gd name="connsiteX11" fmla="*/ 1074057 w 3875314"/>
              <a:gd name="connsiteY11" fmla="*/ 744819 h 955398"/>
              <a:gd name="connsiteX12" fmla="*/ 1204686 w 3875314"/>
              <a:gd name="connsiteY12" fmla="*/ 773847 h 955398"/>
              <a:gd name="connsiteX13" fmla="*/ 1248229 w 3875314"/>
              <a:gd name="connsiteY13" fmla="*/ 788361 h 955398"/>
              <a:gd name="connsiteX14" fmla="*/ 1393371 w 3875314"/>
              <a:gd name="connsiteY14" fmla="*/ 802876 h 955398"/>
              <a:gd name="connsiteX15" fmla="*/ 1582057 w 3875314"/>
              <a:gd name="connsiteY15" fmla="*/ 846419 h 955398"/>
              <a:gd name="connsiteX16" fmla="*/ 1756229 w 3875314"/>
              <a:gd name="connsiteY16" fmla="*/ 875447 h 955398"/>
              <a:gd name="connsiteX17" fmla="*/ 1872343 w 3875314"/>
              <a:gd name="connsiteY17" fmla="*/ 904476 h 955398"/>
              <a:gd name="connsiteX18" fmla="*/ 1973943 w 3875314"/>
              <a:gd name="connsiteY18" fmla="*/ 918990 h 955398"/>
              <a:gd name="connsiteX19" fmla="*/ 2061029 w 3875314"/>
              <a:gd name="connsiteY19" fmla="*/ 933504 h 955398"/>
              <a:gd name="connsiteX20" fmla="*/ 2743200 w 3875314"/>
              <a:gd name="connsiteY20" fmla="*/ 889961 h 955398"/>
              <a:gd name="connsiteX21" fmla="*/ 2946400 w 3875314"/>
              <a:gd name="connsiteY21" fmla="*/ 788361 h 955398"/>
              <a:gd name="connsiteX22" fmla="*/ 3004457 w 3875314"/>
              <a:gd name="connsiteY22" fmla="*/ 759333 h 955398"/>
              <a:gd name="connsiteX23" fmla="*/ 3062514 w 3875314"/>
              <a:gd name="connsiteY23" fmla="*/ 744819 h 955398"/>
              <a:gd name="connsiteX24" fmla="*/ 3149600 w 3875314"/>
              <a:gd name="connsiteY24" fmla="*/ 715790 h 955398"/>
              <a:gd name="connsiteX25" fmla="*/ 3193143 w 3875314"/>
              <a:gd name="connsiteY25" fmla="*/ 686761 h 955398"/>
              <a:gd name="connsiteX26" fmla="*/ 3265714 w 3875314"/>
              <a:gd name="connsiteY26" fmla="*/ 657733 h 955398"/>
              <a:gd name="connsiteX27" fmla="*/ 3396343 w 3875314"/>
              <a:gd name="connsiteY27" fmla="*/ 585161 h 955398"/>
              <a:gd name="connsiteX28" fmla="*/ 3439886 w 3875314"/>
              <a:gd name="connsiteY28" fmla="*/ 541619 h 955398"/>
              <a:gd name="connsiteX29" fmla="*/ 3483429 w 3875314"/>
              <a:gd name="connsiteY29" fmla="*/ 512590 h 955398"/>
              <a:gd name="connsiteX30" fmla="*/ 3672114 w 3875314"/>
              <a:gd name="connsiteY30" fmla="*/ 381961 h 955398"/>
              <a:gd name="connsiteX31" fmla="*/ 3701143 w 3875314"/>
              <a:gd name="connsiteY31" fmla="*/ 338419 h 955398"/>
              <a:gd name="connsiteX32" fmla="*/ 3773714 w 3875314"/>
              <a:gd name="connsiteY32" fmla="*/ 280361 h 955398"/>
              <a:gd name="connsiteX33" fmla="*/ 3802743 w 3875314"/>
              <a:gd name="connsiteY33" fmla="*/ 135219 h 955398"/>
              <a:gd name="connsiteX34" fmla="*/ 3831771 w 3875314"/>
              <a:gd name="connsiteY34" fmla="*/ 91676 h 955398"/>
              <a:gd name="connsiteX35" fmla="*/ 3875314 w 3875314"/>
              <a:gd name="connsiteY35" fmla="*/ 4590 h 95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75314" h="955398">
                <a:moveTo>
                  <a:pt x="0" y="410990"/>
                </a:moveTo>
                <a:cubicBezTo>
                  <a:pt x="24190" y="420666"/>
                  <a:pt x="48176" y="430871"/>
                  <a:pt x="72571" y="440019"/>
                </a:cubicBezTo>
                <a:cubicBezTo>
                  <a:pt x="86896" y="445391"/>
                  <a:pt x="103384" y="446046"/>
                  <a:pt x="116114" y="454533"/>
                </a:cubicBezTo>
                <a:cubicBezTo>
                  <a:pt x="133193" y="465919"/>
                  <a:pt x="142954" y="486145"/>
                  <a:pt x="159657" y="498076"/>
                </a:cubicBezTo>
                <a:cubicBezTo>
                  <a:pt x="177263" y="510652"/>
                  <a:pt x="198800" y="516596"/>
                  <a:pt x="217714" y="527104"/>
                </a:cubicBezTo>
                <a:cubicBezTo>
                  <a:pt x="242375" y="540804"/>
                  <a:pt x="265053" y="558031"/>
                  <a:pt x="290286" y="570647"/>
                </a:cubicBezTo>
                <a:cubicBezTo>
                  <a:pt x="324434" y="587721"/>
                  <a:pt x="390512" y="595622"/>
                  <a:pt x="420914" y="599676"/>
                </a:cubicBezTo>
                <a:cubicBezTo>
                  <a:pt x="464341" y="605466"/>
                  <a:pt x="508000" y="609352"/>
                  <a:pt x="551543" y="614190"/>
                </a:cubicBezTo>
                <a:cubicBezTo>
                  <a:pt x="620545" y="660192"/>
                  <a:pt x="578537" y="637703"/>
                  <a:pt x="682171" y="672247"/>
                </a:cubicBezTo>
                <a:lnTo>
                  <a:pt x="769257" y="701276"/>
                </a:lnTo>
                <a:cubicBezTo>
                  <a:pt x="783771" y="706114"/>
                  <a:pt x="797594" y="714100"/>
                  <a:pt x="812800" y="715790"/>
                </a:cubicBezTo>
                <a:lnTo>
                  <a:pt x="1074057" y="744819"/>
                </a:lnTo>
                <a:cubicBezTo>
                  <a:pt x="1172079" y="777492"/>
                  <a:pt x="1051420" y="739789"/>
                  <a:pt x="1204686" y="773847"/>
                </a:cubicBezTo>
                <a:cubicBezTo>
                  <a:pt x="1219621" y="777166"/>
                  <a:pt x="1233107" y="786035"/>
                  <a:pt x="1248229" y="788361"/>
                </a:cubicBezTo>
                <a:cubicBezTo>
                  <a:pt x="1296286" y="795754"/>
                  <a:pt x="1345176" y="796450"/>
                  <a:pt x="1393371" y="802876"/>
                </a:cubicBezTo>
                <a:cubicBezTo>
                  <a:pt x="1498219" y="816856"/>
                  <a:pt x="1453079" y="824923"/>
                  <a:pt x="1582057" y="846419"/>
                </a:cubicBezTo>
                <a:cubicBezTo>
                  <a:pt x="1640114" y="856095"/>
                  <a:pt x="1699128" y="861172"/>
                  <a:pt x="1756229" y="875447"/>
                </a:cubicBezTo>
                <a:cubicBezTo>
                  <a:pt x="1794934" y="885123"/>
                  <a:pt x="1833222" y="896652"/>
                  <a:pt x="1872343" y="904476"/>
                </a:cubicBezTo>
                <a:cubicBezTo>
                  <a:pt x="1905889" y="911185"/>
                  <a:pt x="1940130" y="913788"/>
                  <a:pt x="1973943" y="918990"/>
                </a:cubicBezTo>
                <a:cubicBezTo>
                  <a:pt x="2003030" y="923465"/>
                  <a:pt x="2032000" y="928666"/>
                  <a:pt x="2061029" y="933504"/>
                </a:cubicBezTo>
                <a:cubicBezTo>
                  <a:pt x="2110670" y="932198"/>
                  <a:pt x="2565584" y="955398"/>
                  <a:pt x="2743200" y="889961"/>
                </a:cubicBezTo>
                <a:cubicBezTo>
                  <a:pt x="2743222" y="889953"/>
                  <a:pt x="2905752" y="808685"/>
                  <a:pt x="2946400" y="788361"/>
                </a:cubicBezTo>
                <a:cubicBezTo>
                  <a:pt x="2965752" y="778685"/>
                  <a:pt x="2983466" y="764581"/>
                  <a:pt x="3004457" y="759333"/>
                </a:cubicBezTo>
                <a:cubicBezTo>
                  <a:pt x="3023809" y="754495"/>
                  <a:pt x="3043407" y="750551"/>
                  <a:pt x="3062514" y="744819"/>
                </a:cubicBezTo>
                <a:cubicBezTo>
                  <a:pt x="3091822" y="736026"/>
                  <a:pt x="3149600" y="715790"/>
                  <a:pt x="3149600" y="715790"/>
                </a:cubicBezTo>
                <a:cubicBezTo>
                  <a:pt x="3164114" y="706114"/>
                  <a:pt x="3177541" y="694562"/>
                  <a:pt x="3193143" y="686761"/>
                </a:cubicBezTo>
                <a:cubicBezTo>
                  <a:pt x="3216446" y="675109"/>
                  <a:pt x="3241906" y="668314"/>
                  <a:pt x="3265714" y="657733"/>
                </a:cubicBezTo>
                <a:cubicBezTo>
                  <a:pt x="3299548" y="642695"/>
                  <a:pt x="3369700" y="605143"/>
                  <a:pt x="3396343" y="585161"/>
                </a:cubicBezTo>
                <a:cubicBezTo>
                  <a:pt x="3412764" y="572845"/>
                  <a:pt x="3424117" y="554759"/>
                  <a:pt x="3439886" y="541619"/>
                </a:cubicBezTo>
                <a:cubicBezTo>
                  <a:pt x="3453287" y="530452"/>
                  <a:pt x="3469602" y="523226"/>
                  <a:pt x="3483429" y="512590"/>
                </a:cubicBezTo>
                <a:cubicBezTo>
                  <a:pt x="3651606" y="383222"/>
                  <a:pt x="3567055" y="416982"/>
                  <a:pt x="3672114" y="381961"/>
                </a:cubicBezTo>
                <a:cubicBezTo>
                  <a:pt x="3681790" y="367447"/>
                  <a:pt x="3686629" y="348095"/>
                  <a:pt x="3701143" y="338419"/>
                </a:cubicBezTo>
                <a:cubicBezTo>
                  <a:pt x="3787059" y="281142"/>
                  <a:pt x="3742909" y="372779"/>
                  <a:pt x="3773714" y="280361"/>
                </a:cubicBezTo>
                <a:cubicBezTo>
                  <a:pt x="3779063" y="242920"/>
                  <a:pt x="3782477" y="175751"/>
                  <a:pt x="3802743" y="135219"/>
                </a:cubicBezTo>
                <a:cubicBezTo>
                  <a:pt x="3810544" y="119617"/>
                  <a:pt x="3824686" y="107616"/>
                  <a:pt x="3831771" y="91676"/>
                </a:cubicBezTo>
                <a:cubicBezTo>
                  <a:pt x="3872516" y="0"/>
                  <a:pt x="3828591" y="4590"/>
                  <a:pt x="3875314" y="459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>
          <a:xfrm>
            <a:off x="457200" y="0"/>
            <a:ext cx="82296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3200" dirty="0" smtClean="0"/>
              <a:t>Círculos Externos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“1.5 cm externos”</a:t>
            </a:r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3347864" y="5157192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0" name="29 Elipse"/>
          <p:cNvSpPr/>
          <p:nvPr/>
        </p:nvSpPr>
        <p:spPr>
          <a:xfrm>
            <a:off x="251520" y="2606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995936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03848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3923928" y="2420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5004048" y="34290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788024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843808" y="35730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716016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203848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5" name="14 Elipse"/>
          <p:cNvSpPr/>
          <p:nvPr/>
        </p:nvSpPr>
        <p:spPr>
          <a:xfrm>
            <a:off x="3995936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3851920" y="24928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4932040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2915816" y="35730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Elipse"/>
          <p:cNvSpPr/>
          <p:nvPr/>
        </p:nvSpPr>
        <p:spPr>
          <a:xfrm>
            <a:off x="3131840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2915816" y="37170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3419872" y="44371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355976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995936" y="24928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4932040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Elipse"/>
          <p:cNvSpPr/>
          <p:nvPr/>
        </p:nvSpPr>
        <p:spPr>
          <a:xfrm>
            <a:off x="2843808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923928" y="2420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4860032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3203848" y="26369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2699792" y="35730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3203848" y="43651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427984" y="43651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788024" y="34290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283968" y="26369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12976"/>
            <a:ext cx="1219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Elipse"/>
          <p:cNvSpPr/>
          <p:nvPr/>
        </p:nvSpPr>
        <p:spPr>
          <a:xfrm>
            <a:off x="3203848" y="25649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427984" y="43651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252536" y="3429000"/>
            <a:ext cx="100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572000" y="0"/>
            <a:ext cx="0" cy="71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7744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6804248" y="0"/>
            <a:ext cx="72008" cy="71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1426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4933056" y="980728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2051720" y="112474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5796136" y="458112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4067944" y="472514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283968" y="17008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6084168" y="18448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6588224" y="7749480"/>
            <a:ext cx="216024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-5581128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0"/>
            <a:ext cx="82296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3200" dirty="0" smtClean="0"/>
              <a:t>Círculos Externos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0" y="1124744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2483768" y="472514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11560" y="486916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7956376" y="18448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7380312" y="4437112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467544" y="3212976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2555776" y="328498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4211960" y="328498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5940152" y="328498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7812360" y="328498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Círculo Central x Círculos Externos</a:t>
            </a:r>
          </a:p>
          <a:p>
            <a:endParaRPr lang="es-MX" dirty="0" smtClean="0"/>
          </a:p>
          <a:p>
            <a:r>
              <a:rPr lang="es-MX" dirty="0" smtClean="0"/>
              <a:t>10 combinaciones de C.C. (5Señales + 5 Ruidos)</a:t>
            </a:r>
          </a:p>
          <a:p>
            <a:endParaRPr lang="es-MX" dirty="0" smtClean="0"/>
          </a:p>
          <a:p>
            <a:r>
              <a:rPr lang="es-MX" dirty="0" smtClean="0"/>
              <a:t>5 Combinaciones sugeridas de C.E.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132</Words>
  <Application>Microsoft Office PowerPoint</Application>
  <PresentationFormat>Presentación en pantalla (4:3)</PresentationFormat>
  <Paragraphs>128</Paragraphs>
  <Slides>78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79" baseType="lpstr">
      <vt:lpstr>Tema de Office</vt:lpstr>
      <vt:lpstr> </vt:lpstr>
      <vt:lpstr>Construcción de los Estímulos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Diapositiva 20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 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 </vt:lpstr>
      <vt:lpstr> </vt:lpstr>
      <vt:lpstr>Diapositiva 58</vt:lpstr>
      <vt:lpstr>Diapositiva 59</vt:lpstr>
      <vt:lpstr>Diapositiva 60</vt:lpstr>
      <vt:lpstr>Diapositiva 61</vt:lpstr>
      <vt:lpstr> </vt:lpstr>
      <vt:lpstr>Diapositiva 63</vt:lpstr>
      <vt:lpstr> </vt:lpstr>
      <vt:lpstr> </vt:lpstr>
      <vt:lpstr> </vt:lpstr>
      <vt:lpstr> </vt:lpstr>
      <vt:lpstr>Diapositiva 68</vt:lpstr>
      <vt:lpstr>Diapositiva 69</vt:lpstr>
      <vt:lpstr>Diapositiva 70</vt:lpstr>
      <vt:lpstr> </vt:lpstr>
      <vt:lpstr> </vt:lpstr>
      <vt:lpstr>Diapositiva 73</vt:lpstr>
      <vt:lpstr>Diapositiva 74</vt:lpstr>
      <vt:lpstr>Diapositiva 75</vt:lpstr>
      <vt:lpstr>Diapositiva 76</vt:lpstr>
      <vt:lpstr> </vt:lpstr>
      <vt:lpstr>Diapositiva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Adriana</dc:creator>
  <cp:lastModifiedBy>Adriana</cp:lastModifiedBy>
  <cp:revision>55</cp:revision>
  <dcterms:created xsi:type="dcterms:W3CDTF">2015-05-07T22:51:27Z</dcterms:created>
  <dcterms:modified xsi:type="dcterms:W3CDTF">2015-05-17T21:02:00Z</dcterms:modified>
</cp:coreProperties>
</file>