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8" r:id="rId5"/>
    <p:sldId id="271" r:id="rId6"/>
    <p:sldId id="272" r:id="rId7"/>
    <p:sldId id="258" r:id="rId8"/>
    <p:sldId id="260" r:id="rId9"/>
    <p:sldId id="263" r:id="rId10"/>
    <p:sldId id="264" r:id="rId11"/>
    <p:sldId id="265" r:id="rId12"/>
    <p:sldId id="266" r:id="rId13"/>
    <p:sldId id="267" r:id="rId14"/>
    <p:sldId id="262" r:id="rId15"/>
    <p:sldId id="261" r:id="rId16"/>
    <p:sldId id="269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7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9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27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75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81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43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0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15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51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8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C621-FF26-7041-83EF-F5AAEB7ED543}" type="datetimeFigureOut">
              <a:rPr lang="es-ES" smtClean="0"/>
              <a:t>22/08/16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DAF6-B3A3-8E42-9D34-AB023717D3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73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Modelamiento Bayesiano de la mente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Felisa, </a:t>
            </a:r>
            <a:r>
              <a:rPr lang="es-ES" dirty="0" err="1" smtClean="0"/>
              <a:t>Lab</a:t>
            </a:r>
            <a:r>
              <a:rPr lang="es-ES" dirty="0" smtClean="0"/>
              <a:t> 25.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2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Likelihood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1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Marginal </a:t>
            </a:r>
            <a:r>
              <a:rPr lang="es-ES" dirty="0" err="1" smtClean="0"/>
              <a:t>Likelihood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43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Posterior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82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33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Tres grandes </a:t>
            </a:r>
            <a:r>
              <a:rPr lang="es-ES" dirty="0" smtClean="0"/>
              <a:t>áreas de aplicación dentro de la Psicología.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Data </a:t>
            </a:r>
            <a:r>
              <a:rPr lang="es-ES" dirty="0" err="1" smtClean="0"/>
              <a:t>analysis</a:t>
            </a:r>
            <a:endParaRPr lang="es-ES" dirty="0" smtClean="0"/>
          </a:p>
          <a:p>
            <a:pPr lvl="1"/>
            <a:r>
              <a:rPr lang="es-ES" dirty="0" smtClean="0"/>
              <a:t>Estimaci</a:t>
            </a:r>
            <a:r>
              <a:rPr lang="es-ES" dirty="0" smtClean="0"/>
              <a:t>ón paramétrica y prueba de </a:t>
            </a:r>
            <a:r>
              <a:rPr lang="es-ES" dirty="0" err="1" smtClean="0"/>
              <a:t>hipñotesis</a:t>
            </a:r>
            <a:endParaRPr lang="es-ES" dirty="0" smtClean="0"/>
          </a:p>
          <a:p>
            <a:pPr lvl="1"/>
            <a:r>
              <a:rPr lang="es-ES" dirty="0" smtClean="0"/>
              <a:t>Como alternativa a al estadística clásica.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Cognitive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endParaRPr lang="es-ES" dirty="0" smtClean="0"/>
          </a:p>
          <a:p>
            <a:pPr lvl="1"/>
            <a:r>
              <a:rPr lang="es-ES" dirty="0" smtClean="0"/>
              <a:t>Modelos estad</a:t>
            </a:r>
            <a:r>
              <a:rPr lang="es-ES" dirty="0" smtClean="0"/>
              <a:t>ísticos que intentan dar cuenta de los procesos cognoscitivos de interés.</a:t>
            </a:r>
          </a:p>
          <a:p>
            <a:pPr lvl="1"/>
            <a:r>
              <a:rPr lang="es-ES" dirty="0" smtClean="0"/>
              <a:t>Formalización de procesos y </a:t>
            </a:r>
            <a:r>
              <a:rPr lang="es-ES" dirty="0" err="1" smtClean="0"/>
              <a:t>paraámetros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Evaluación de modelos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Bayesian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mind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975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Modelamiento Bayesiano en Percepci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 ejemplo aplicado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52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74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</a:t>
            </a:r>
            <a:r>
              <a:rPr lang="es-ES" dirty="0" smtClean="0"/>
              <a:t>é implica decir ‘Bayesiano’?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 smtClean="0"/>
              <a:t>Hay una actualizaci</a:t>
            </a:r>
            <a:r>
              <a:rPr lang="es-ES" dirty="0" smtClean="0"/>
              <a:t>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335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688284" y="426580"/>
            <a:ext cx="1686781" cy="1657845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Ingresar a un posgrado en Harvard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3597376" y="1700394"/>
            <a:ext cx="1686781" cy="165784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Saber tocar la bater</a:t>
            </a:r>
            <a:r>
              <a:rPr lang="es-ES" dirty="0" smtClean="0"/>
              <a:t>ía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901555" y="3431477"/>
            <a:ext cx="1686781" cy="165784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Haber le</a:t>
            </a:r>
            <a:r>
              <a:rPr lang="es-ES" dirty="0" smtClean="0"/>
              <a:t>ído 100 años de Soledad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6815830" y="426580"/>
            <a:ext cx="1686781" cy="1657845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 zurdo</a:t>
            </a:r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3888201" y="4846947"/>
            <a:ext cx="1686781" cy="165784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Poder doblar la lengua de taquito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6573477" y="3093230"/>
            <a:ext cx="1686781" cy="165784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 amigo de un actor famoso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4494" y="1048306"/>
            <a:ext cx="145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P(A)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57200" y="3460010"/>
            <a:ext cx="145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P(B)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456598" y="1385372"/>
            <a:ext cx="145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P(C)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72410" y="4497069"/>
            <a:ext cx="145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P(D)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232679" y="2012429"/>
            <a:ext cx="145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P(E)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048490" y="4742827"/>
            <a:ext cx="145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P(F)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830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Probabilidades independientes:</a:t>
            </a:r>
            <a:br>
              <a:rPr lang="es-ES" dirty="0" smtClean="0"/>
            </a:br>
            <a:r>
              <a:rPr lang="es-ES" dirty="0" smtClean="0"/>
              <a:t>P(A and B) = p(A) * p(B)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1677936" y="2035950"/>
            <a:ext cx="1686781" cy="165784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Poder doblar la lengua de taquito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5352015" y="1929305"/>
            <a:ext cx="1686781" cy="1657845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 zurdo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616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Probabilidades independientes:</a:t>
            </a:r>
            <a:br>
              <a:rPr lang="es-ES" dirty="0" smtClean="0"/>
            </a:br>
            <a:r>
              <a:rPr lang="es-ES" dirty="0" smtClean="0"/>
              <a:t>P(A and B) = p(A) * p(B)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                (.33)                                (.10)</a:t>
            </a:r>
          </a:p>
          <a:p>
            <a:pPr marL="0" indent="0">
              <a:buNone/>
            </a:pPr>
            <a:r>
              <a:rPr lang="es-ES" dirty="0" smtClean="0"/>
              <a:t>                                   (.033)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1677936" y="2035950"/>
            <a:ext cx="1686781" cy="165784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Poder doblar la lengua de taquito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5352015" y="1929305"/>
            <a:ext cx="1686781" cy="1657845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 zurdo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755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P(BIA) = p(B)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1677936" y="2035950"/>
            <a:ext cx="1686781" cy="165784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Poder doblar la lengua de taquito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5352015" y="1929305"/>
            <a:ext cx="1686781" cy="165784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accent6"/>
                </a:solidFill>
              </a:rPr>
              <a:t>Ser zurdo</a:t>
            </a:r>
            <a:endParaRPr lang="es-E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6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Probabilidad Condicional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Probability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background</a:t>
            </a:r>
            <a:r>
              <a:rPr lang="es-ES" dirty="0" smtClean="0"/>
              <a:t> </a:t>
            </a:r>
            <a:r>
              <a:rPr lang="es-ES" dirty="0" err="1" smtClean="0"/>
              <a:t>knowledge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61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regla de </a:t>
            </a:r>
            <a:r>
              <a:rPr lang="es-ES" dirty="0" err="1" smtClean="0"/>
              <a:t>Bayes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7" y="1454029"/>
            <a:ext cx="5884345" cy="416907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58268" y="3868305"/>
            <a:ext cx="2937325" cy="455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846733" y="3640472"/>
            <a:ext cx="2937325" cy="455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226945" y="4096137"/>
            <a:ext cx="3676788" cy="455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715863" y="4624515"/>
            <a:ext cx="3676788" cy="455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226945" y="5080180"/>
            <a:ext cx="3676788" cy="455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71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410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213</Words>
  <Application>Microsoft Macintosh PowerPoint</Application>
  <PresentationFormat>Presentación en pantalla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Modelamiento Bayesiano de la mente</vt:lpstr>
      <vt:lpstr>¿Qué implica decir ‘Bayesiano’?</vt:lpstr>
      <vt:lpstr>Presentación de PowerPoint</vt:lpstr>
      <vt:lpstr>Probabilidades independientes: P(A and B) = p(A) * p(B)</vt:lpstr>
      <vt:lpstr>Probabilidades independientes: P(A and B) = p(A) * p(B)</vt:lpstr>
      <vt:lpstr>P(BIA) = p(B)</vt:lpstr>
      <vt:lpstr>Probabilidad Condicional</vt:lpstr>
      <vt:lpstr>La regla de Bayes</vt:lpstr>
      <vt:lpstr>Prior</vt:lpstr>
      <vt:lpstr>Likelihood</vt:lpstr>
      <vt:lpstr>Marginal Likelihood</vt:lpstr>
      <vt:lpstr>Posterior</vt:lpstr>
      <vt:lpstr>Presentación de PowerPoint</vt:lpstr>
      <vt:lpstr>Tres grandes áreas de aplicación dentro de la Psicología.</vt:lpstr>
      <vt:lpstr>Modelamiento Bayesiano en Percepción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Bayesiano</dc:title>
  <dc:creator>Arturo</dc:creator>
  <cp:lastModifiedBy>Arturo</cp:lastModifiedBy>
  <cp:revision>8</cp:revision>
  <dcterms:created xsi:type="dcterms:W3CDTF">2016-08-22T21:27:33Z</dcterms:created>
  <dcterms:modified xsi:type="dcterms:W3CDTF">2016-08-22T23:22:59Z</dcterms:modified>
</cp:coreProperties>
</file>