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1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20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4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43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79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729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20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43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42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2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79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49EF-F1A5-4A79-A439-E3CD86AB8ED5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FE87-4413-42C3-887D-5C14A0512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17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Fui a comer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(Regreso </a:t>
            </a:r>
            <a:r>
              <a:rPr lang="es-MX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3:30 </a:t>
            </a:r>
            <a:r>
              <a:rPr lang="es-MX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:P )</a:t>
            </a:r>
          </a:p>
          <a:p>
            <a:endParaRPr lang="es-MX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r"/>
            <a:endParaRPr lang="es-MX" dirty="0" smtClean="0"/>
          </a:p>
          <a:p>
            <a:pPr algn="r"/>
            <a:r>
              <a:rPr lang="es-MX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-Adriana</a:t>
            </a:r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Fui por un café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:P</a:t>
            </a:r>
          </a:p>
          <a:p>
            <a:endParaRPr lang="es-MX" dirty="0"/>
          </a:p>
          <a:p>
            <a:pPr algn="r"/>
            <a:endParaRPr lang="es-MX" dirty="0" smtClean="0"/>
          </a:p>
          <a:p>
            <a:pPr algn="r"/>
            <a:r>
              <a:rPr lang="es-MX" dirty="0" smtClean="0"/>
              <a:t>-Adriana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0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Fui al baño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r"/>
            <a:endParaRPr lang="es-MX" dirty="0" smtClean="0"/>
          </a:p>
          <a:p>
            <a:pPr algn="r"/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-Adriana</a:t>
            </a:r>
            <a:endParaRPr lang="es-MX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Estoy con </a:t>
            </a:r>
            <a:r>
              <a:rPr lang="es-MX" dirty="0" err="1" smtClean="0"/>
              <a:t>Oli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:P</a:t>
            </a:r>
          </a:p>
          <a:p>
            <a:endParaRPr lang="es-MX" dirty="0"/>
          </a:p>
          <a:p>
            <a:pPr algn="r"/>
            <a:endParaRPr lang="es-MX" dirty="0" smtClean="0"/>
          </a:p>
          <a:p>
            <a:pPr algn="r"/>
            <a:r>
              <a:rPr lang="es-MX" dirty="0" smtClean="0"/>
              <a:t>-Adriana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7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Estamos en junta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r"/>
            <a:endParaRPr lang="es-MX" dirty="0" smtClean="0"/>
          </a:p>
          <a:p>
            <a:pPr algn="r"/>
            <a:r>
              <a:rPr lang="es-MX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-Adriana</a:t>
            </a:r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36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Fui a comer</vt:lpstr>
      <vt:lpstr>Fui por un café </vt:lpstr>
      <vt:lpstr>Fui al baño</vt:lpstr>
      <vt:lpstr>Estoy con Oli </vt:lpstr>
      <vt:lpstr>Estamos en junta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Fui a comer</dc:title>
  <dc:creator>Adriana Felisa Chavez de la Pena</dc:creator>
  <cp:lastModifiedBy>Adriana Felisa Chavez de la Pena</cp:lastModifiedBy>
  <cp:revision>18</cp:revision>
  <dcterms:created xsi:type="dcterms:W3CDTF">2018-06-04T19:28:19Z</dcterms:created>
  <dcterms:modified xsi:type="dcterms:W3CDTF">2018-06-14T00:00:11Z</dcterms:modified>
</cp:coreProperties>
</file>