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8A2"/>
    <a:srgbClr val="CC3300"/>
    <a:srgbClr val="3A6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13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27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7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82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07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08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6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0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8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8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6BFF-112C-4549-B3C1-72996D51519A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4E8C-5757-4379-9D90-560D4E0B3B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8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32024"/>
              </p:ext>
            </p:extLst>
          </p:nvPr>
        </p:nvGraphicFramePr>
        <p:xfrm>
          <a:off x="3" y="683431"/>
          <a:ext cx="12133806" cy="58372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2301">
                  <a:extLst>
                    <a:ext uri="{9D8B030D-6E8A-4147-A177-3AD203B41FA5}">
                      <a16:colId xmlns:a16="http://schemas.microsoft.com/office/drawing/2014/main" val="3565993885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2758998963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166554134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308489612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989715388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1619400357"/>
                    </a:ext>
                  </a:extLst>
                </a:gridCol>
              </a:tblGrid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2014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2016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2017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2018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060363"/>
                  </a:ext>
                </a:extLst>
              </a:tr>
              <a:tr h="53717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7319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117766" y="1236296"/>
            <a:ext cx="5860472" cy="4738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5"/>
          <p:cNvSpPr/>
          <p:nvPr/>
        </p:nvSpPr>
        <p:spPr>
          <a:xfrm>
            <a:off x="155173" y="1302588"/>
            <a:ext cx="1704109" cy="307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INGRESO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51612" y="1302588"/>
            <a:ext cx="1704109" cy="307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Diagnóstico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4098782" y="1269772"/>
            <a:ext cx="1704109" cy="389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2do año 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(Desempeño </a:t>
            </a:r>
            <a:r>
              <a:rPr lang="es-MX" sz="1000" b="1" dirty="0" smtClean="0">
                <a:solidFill>
                  <a:schemeClr val="tx1"/>
                </a:solidFill>
              </a:rPr>
              <a:t>M1</a:t>
            </a:r>
            <a:r>
              <a:rPr lang="es-MX" sz="1000" dirty="0" smtClean="0">
                <a:solidFill>
                  <a:schemeClr val="tx1"/>
                </a:solidFill>
              </a:rPr>
              <a:t>)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142592" y="1762589"/>
            <a:ext cx="5860472" cy="4738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209094" y="1845716"/>
            <a:ext cx="1704109" cy="307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INGRESO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275512" y="1826328"/>
            <a:ext cx="1704109" cy="307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Diagnóstico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188131" y="1801399"/>
            <a:ext cx="1704109" cy="4022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2do año 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(Desempeño </a:t>
            </a:r>
            <a:r>
              <a:rPr lang="es-MX" sz="1000" b="1" dirty="0" smtClean="0">
                <a:solidFill>
                  <a:schemeClr val="tx1"/>
                </a:solidFill>
              </a:rPr>
              <a:t>M1</a:t>
            </a:r>
            <a:r>
              <a:rPr lang="es-MX" sz="1000" dirty="0" smtClean="0">
                <a:solidFill>
                  <a:schemeClr val="tx1"/>
                </a:solidFill>
              </a:rPr>
              <a:t>)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163629" y="2269746"/>
            <a:ext cx="5860472" cy="47382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redondeado 13"/>
          <p:cNvSpPr/>
          <p:nvPr/>
        </p:nvSpPr>
        <p:spPr>
          <a:xfrm>
            <a:off x="4249186" y="2316888"/>
            <a:ext cx="1704109" cy="307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INGRESO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6245625" y="2288882"/>
            <a:ext cx="1704109" cy="4233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Diagnóstico </a:t>
            </a:r>
            <a:br>
              <a:rPr lang="es-MX" dirty="0" smtClean="0">
                <a:solidFill>
                  <a:schemeClr val="tx1"/>
                </a:solidFill>
              </a:rPr>
            </a:br>
            <a:r>
              <a:rPr lang="es-MX" sz="1000" dirty="0" smtClean="0">
                <a:solidFill>
                  <a:schemeClr val="tx1"/>
                </a:solidFill>
              </a:rPr>
              <a:t>M2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247319" y="2310096"/>
            <a:ext cx="1704109" cy="398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2do año 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(Desempeño </a:t>
            </a:r>
            <a:r>
              <a:rPr lang="es-MX" sz="1000" b="1" dirty="0" smtClean="0">
                <a:solidFill>
                  <a:schemeClr val="tx1"/>
                </a:solidFill>
              </a:rPr>
              <a:t>M2</a:t>
            </a:r>
            <a:r>
              <a:rPr lang="es-MX" sz="1000" dirty="0" smtClean="0">
                <a:solidFill>
                  <a:schemeClr val="tx1"/>
                </a:solidFill>
              </a:rPr>
              <a:t>)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6160942" y="2768345"/>
            <a:ext cx="5860472" cy="47382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/>
          <p:cNvSpPr/>
          <p:nvPr/>
        </p:nvSpPr>
        <p:spPr>
          <a:xfrm>
            <a:off x="6310744" y="2833468"/>
            <a:ext cx="1704109" cy="307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INGRESO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8325197" y="2774988"/>
            <a:ext cx="1704109" cy="4159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Diagnóstico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M2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10254353" y="2785351"/>
            <a:ext cx="1704109" cy="4056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2do año 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(Desempeño </a:t>
            </a:r>
            <a:r>
              <a:rPr lang="es-MX" sz="1000" b="1" dirty="0" smtClean="0">
                <a:solidFill>
                  <a:schemeClr val="tx1"/>
                </a:solidFill>
              </a:rPr>
              <a:t>M2</a:t>
            </a:r>
            <a:r>
              <a:rPr lang="es-MX" sz="1000" dirty="0" smtClean="0">
                <a:solidFill>
                  <a:schemeClr val="tx1"/>
                </a:solidFill>
              </a:rPr>
              <a:t>)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0" y="1210956"/>
            <a:ext cx="12133809" cy="5309688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1014153" y="6151312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70C0"/>
                </a:solidFill>
              </a:rPr>
              <a:t>DOCENTES y TECDOCENTES </a:t>
            </a:r>
            <a:endParaRPr lang="es-MX" b="1" dirty="0">
              <a:solidFill>
                <a:srgbClr val="0070C0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2109181" y="3874126"/>
            <a:ext cx="1855123" cy="7925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 smtClean="0"/>
              <a:t>1° grupo</a:t>
            </a:r>
            <a:endParaRPr lang="es-MX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4135088" y="3666572"/>
            <a:ext cx="1855123" cy="10146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/>
              <a:t>2</a:t>
            </a:r>
            <a:r>
              <a:rPr lang="es-MX" dirty="0" smtClean="0"/>
              <a:t>° grupo y 2° oportunidad</a:t>
            </a:r>
            <a:endParaRPr lang="es-MX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10238504" y="5173817"/>
            <a:ext cx="1855123" cy="79257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 smtClean="0"/>
              <a:t>2° CICLO</a:t>
            </a:r>
            <a:endParaRPr lang="es-MX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2981496" y="4681195"/>
            <a:ext cx="0" cy="96464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2981496" y="5645844"/>
            <a:ext cx="725700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3166627" y="4687634"/>
            <a:ext cx="0" cy="3865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3166627" y="5074159"/>
            <a:ext cx="11804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4347034" y="4687634"/>
            <a:ext cx="0" cy="3865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3864897" y="4991033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2° oportunidad</a:t>
            </a:r>
            <a:endParaRPr lang="es-MX" sz="700" dirty="0"/>
          </a:p>
        </p:txBody>
      </p:sp>
      <p:cxnSp>
        <p:nvCxnSpPr>
          <p:cNvPr id="40" name="Conector recto 39"/>
          <p:cNvCxnSpPr/>
          <p:nvPr/>
        </p:nvCxnSpPr>
        <p:spPr>
          <a:xfrm flipH="1" flipV="1">
            <a:off x="4354050" y="3509963"/>
            <a:ext cx="3897" cy="1635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4347034" y="3495909"/>
            <a:ext cx="2362365" cy="392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6428510" y="3399886"/>
            <a:ext cx="1" cy="25736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6285098" y="3352386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3° oportunidad</a:t>
            </a:r>
            <a:endParaRPr lang="es-MX" sz="700" dirty="0"/>
          </a:p>
        </p:txBody>
      </p:sp>
      <p:cxnSp>
        <p:nvCxnSpPr>
          <p:cNvPr id="55" name="Conector recto 54"/>
          <p:cNvCxnSpPr/>
          <p:nvPr/>
        </p:nvCxnSpPr>
        <p:spPr>
          <a:xfrm>
            <a:off x="5744095" y="4666699"/>
            <a:ext cx="0" cy="2234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 flipV="1">
            <a:off x="7248701" y="4656592"/>
            <a:ext cx="6232" cy="2443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33988" y="3509963"/>
            <a:ext cx="1999" cy="25337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7326371" y="3489230"/>
            <a:ext cx="1228110" cy="76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5341790" y="4687634"/>
            <a:ext cx="4678" cy="138897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5343695" y="6076605"/>
            <a:ext cx="674993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6907877" y="4659007"/>
            <a:ext cx="0" cy="16739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>
            <a:off x="6907877" y="6317857"/>
            <a:ext cx="5225932" cy="3010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5744095" y="4880896"/>
            <a:ext cx="150460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/>
          <p:cNvSpPr/>
          <p:nvPr/>
        </p:nvSpPr>
        <p:spPr>
          <a:xfrm>
            <a:off x="7013155" y="4837890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2° oportunidad</a:t>
            </a:r>
            <a:endParaRPr lang="es-MX" sz="700" dirty="0"/>
          </a:p>
        </p:txBody>
      </p:sp>
      <p:cxnSp>
        <p:nvCxnSpPr>
          <p:cNvPr id="82" name="Conector recto de flecha 81"/>
          <p:cNvCxnSpPr>
            <a:endCxn id="1026" idx="0"/>
          </p:cNvCxnSpPr>
          <p:nvPr/>
        </p:nvCxnSpPr>
        <p:spPr>
          <a:xfrm>
            <a:off x="6421955" y="3655769"/>
            <a:ext cx="10729" cy="1439332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calave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66" y="5095101"/>
            <a:ext cx="341836" cy="341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ángulo redondeado 88"/>
          <p:cNvSpPr/>
          <p:nvPr/>
        </p:nvSpPr>
        <p:spPr>
          <a:xfrm>
            <a:off x="6189369" y="3734484"/>
            <a:ext cx="1855123" cy="9630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/>
              <a:t>3</a:t>
            </a:r>
            <a:r>
              <a:rPr lang="es-MX" dirty="0" smtClean="0"/>
              <a:t>° grupo y 2° y 3° oportunidad</a:t>
            </a:r>
            <a:endParaRPr lang="es-MX" dirty="0"/>
          </a:p>
        </p:txBody>
      </p:sp>
      <p:cxnSp>
        <p:nvCxnSpPr>
          <p:cNvPr id="96" name="Conector recto de flecha 95"/>
          <p:cNvCxnSpPr/>
          <p:nvPr/>
        </p:nvCxnSpPr>
        <p:spPr>
          <a:xfrm flipH="1">
            <a:off x="4296988" y="342608"/>
            <a:ext cx="18010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064938" y="0"/>
            <a:ext cx="1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>
            <a:off x="5897186" y="342608"/>
            <a:ext cx="15655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2624745" y="157491"/>
            <a:ext cx="17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/>
              <a:t>1er Modelo</a:t>
            </a:r>
            <a:endParaRPr lang="es-MX" b="1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7025639" y="148363"/>
            <a:ext cx="17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/>
              <a:t>2do Modelo</a:t>
            </a:r>
            <a:endParaRPr lang="es-MX" b="1" dirty="0"/>
          </a:p>
        </p:txBody>
      </p:sp>
      <p:cxnSp>
        <p:nvCxnSpPr>
          <p:cNvPr id="127" name="Conector recto de flecha 126"/>
          <p:cNvCxnSpPr/>
          <p:nvPr/>
        </p:nvCxnSpPr>
        <p:spPr>
          <a:xfrm>
            <a:off x="8548927" y="3421892"/>
            <a:ext cx="1" cy="25736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/>
          <p:nvPr/>
        </p:nvCxnSpPr>
        <p:spPr>
          <a:xfrm>
            <a:off x="8542372" y="3677775"/>
            <a:ext cx="10729" cy="1439332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" descr="Resultado de imagen para calave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180" y="5121170"/>
            <a:ext cx="341836" cy="341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ángulo 130"/>
          <p:cNvSpPr/>
          <p:nvPr/>
        </p:nvSpPr>
        <p:spPr>
          <a:xfrm>
            <a:off x="8351346" y="3363856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3° oportunidad</a:t>
            </a:r>
            <a:endParaRPr lang="es-MX" sz="700" dirty="0"/>
          </a:p>
        </p:txBody>
      </p:sp>
      <p:sp>
        <p:nvSpPr>
          <p:cNvPr id="132" name="Rectángulo redondeado 131"/>
          <p:cNvSpPr/>
          <p:nvPr/>
        </p:nvSpPr>
        <p:spPr>
          <a:xfrm>
            <a:off x="8249689" y="3730481"/>
            <a:ext cx="1855123" cy="9728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/>
              <a:t>4</a:t>
            </a:r>
            <a:r>
              <a:rPr lang="es-MX" dirty="0" smtClean="0"/>
              <a:t>° grupo y 2° y 3° oportunidad</a:t>
            </a:r>
            <a:endParaRPr lang="es-MX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3541222" y="348923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5">
                    <a:lumMod val="50000"/>
                  </a:schemeClr>
                </a:solidFill>
              </a:rPr>
              <a:t>M1</a:t>
            </a:r>
            <a:endParaRPr lang="es-MX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4" name="CuadroTexto 133"/>
          <p:cNvSpPr txBox="1"/>
          <p:nvPr/>
        </p:nvSpPr>
        <p:spPr>
          <a:xfrm>
            <a:off x="9521568" y="3399886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M2</a:t>
            </a:r>
          </a:p>
        </p:txBody>
      </p:sp>
      <p:cxnSp>
        <p:nvCxnSpPr>
          <p:cNvPr id="139" name="Conector recto 138"/>
          <p:cNvCxnSpPr/>
          <p:nvPr/>
        </p:nvCxnSpPr>
        <p:spPr>
          <a:xfrm>
            <a:off x="7888439" y="4708565"/>
            <a:ext cx="0" cy="2234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endCxn id="132" idx="2"/>
          </p:cNvCxnSpPr>
          <p:nvPr/>
        </p:nvCxnSpPr>
        <p:spPr>
          <a:xfrm flipV="1">
            <a:off x="9175879" y="4703375"/>
            <a:ext cx="1372" cy="239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 flipV="1">
            <a:off x="7888439" y="4936032"/>
            <a:ext cx="1287440" cy="23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/>
          <p:cNvSpPr/>
          <p:nvPr/>
        </p:nvSpPr>
        <p:spPr>
          <a:xfrm>
            <a:off x="8898898" y="4880896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2° oportunidad</a:t>
            </a:r>
            <a:endParaRPr lang="es-MX" sz="700" dirty="0"/>
          </a:p>
        </p:txBody>
      </p:sp>
      <p:sp>
        <p:nvSpPr>
          <p:cNvPr id="154" name="Rectángulo redondeado 153"/>
          <p:cNvSpPr/>
          <p:nvPr/>
        </p:nvSpPr>
        <p:spPr>
          <a:xfrm>
            <a:off x="10214676" y="3733880"/>
            <a:ext cx="1855123" cy="9728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 smtClean="0"/>
              <a:t>5° grupo (2° y 3° oportunidad)</a:t>
            </a:r>
            <a:endParaRPr lang="es-MX" dirty="0"/>
          </a:p>
        </p:txBody>
      </p:sp>
      <p:cxnSp>
        <p:nvCxnSpPr>
          <p:cNvPr id="155" name="Conector recto 154"/>
          <p:cNvCxnSpPr/>
          <p:nvPr/>
        </p:nvCxnSpPr>
        <p:spPr>
          <a:xfrm>
            <a:off x="9440707" y="3365861"/>
            <a:ext cx="1582300" cy="383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 flipV="1">
            <a:off x="9450726" y="3352388"/>
            <a:ext cx="3440" cy="3899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>
            <a:off x="11027548" y="3368454"/>
            <a:ext cx="0" cy="34076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518243" y="3317266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3° oportunidad</a:t>
            </a:r>
            <a:endParaRPr lang="es-MX" sz="700" dirty="0"/>
          </a:p>
        </p:txBody>
      </p:sp>
      <p:cxnSp>
        <p:nvCxnSpPr>
          <p:cNvPr id="178" name="Conector recto 177"/>
          <p:cNvCxnSpPr/>
          <p:nvPr/>
        </p:nvCxnSpPr>
        <p:spPr>
          <a:xfrm>
            <a:off x="9894858" y="4710442"/>
            <a:ext cx="0" cy="2234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/>
          <p:cNvCxnSpPr/>
          <p:nvPr/>
        </p:nvCxnSpPr>
        <p:spPr>
          <a:xfrm flipV="1">
            <a:off x="11182298" y="4705252"/>
            <a:ext cx="1372" cy="239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 flipV="1">
            <a:off x="9894858" y="4937909"/>
            <a:ext cx="1287440" cy="23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 180"/>
          <p:cNvSpPr/>
          <p:nvPr/>
        </p:nvSpPr>
        <p:spPr>
          <a:xfrm>
            <a:off x="10905317" y="4882773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2° oportunidad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68568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71398"/>
              </p:ext>
            </p:extLst>
          </p:nvPr>
        </p:nvGraphicFramePr>
        <p:xfrm>
          <a:off x="3" y="683431"/>
          <a:ext cx="12133806" cy="58372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2301">
                  <a:extLst>
                    <a:ext uri="{9D8B030D-6E8A-4147-A177-3AD203B41FA5}">
                      <a16:colId xmlns:a16="http://schemas.microsoft.com/office/drawing/2014/main" val="3565993885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2758998963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166554134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308489612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989715388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1619400357"/>
                    </a:ext>
                  </a:extLst>
                </a:gridCol>
              </a:tblGrid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2014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2016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2017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2018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060363"/>
                  </a:ext>
                </a:extLst>
              </a:tr>
              <a:tr h="53717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7319"/>
                  </a:ext>
                </a:extLst>
              </a:tr>
            </a:tbl>
          </a:graphicData>
        </a:graphic>
      </p:graphicFrame>
      <p:sp>
        <p:nvSpPr>
          <p:cNvPr id="9" name="Rectángulo redondeado 8"/>
          <p:cNvSpPr/>
          <p:nvPr/>
        </p:nvSpPr>
        <p:spPr>
          <a:xfrm>
            <a:off x="2109181" y="1338369"/>
            <a:ext cx="5860472" cy="47382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226784" y="1421757"/>
            <a:ext cx="1704109" cy="307571"/>
          </a:xfrm>
          <a:prstGeom prst="roundRect">
            <a:avLst/>
          </a:prstGeom>
          <a:solidFill>
            <a:srgbClr val="FCA8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PROMOCIÓN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178119" y="1392400"/>
            <a:ext cx="1704109" cy="370001"/>
          </a:xfrm>
          <a:prstGeom prst="roundRect">
            <a:avLst/>
          </a:prstGeom>
          <a:solidFill>
            <a:srgbClr val="FCA8A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2do año 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(Desempeño </a:t>
            </a:r>
            <a:r>
              <a:rPr lang="es-MX" sz="1000" b="1" dirty="0" smtClean="0">
                <a:solidFill>
                  <a:schemeClr val="tx1"/>
                </a:solidFill>
              </a:rPr>
              <a:t>M1</a:t>
            </a:r>
            <a:r>
              <a:rPr lang="es-MX" sz="1000" dirty="0" smtClean="0">
                <a:solidFill>
                  <a:schemeClr val="tx1"/>
                </a:solidFill>
              </a:rPr>
              <a:t>)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130218" y="1845526"/>
            <a:ext cx="5860472" cy="47382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8205712" y="1890084"/>
            <a:ext cx="1704109" cy="383279"/>
          </a:xfrm>
          <a:prstGeom prst="roundRect">
            <a:avLst/>
          </a:prstGeom>
          <a:solidFill>
            <a:srgbClr val="FCA8A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2do año 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(Desempeño </a:t>
            </a:r>
            <a:r>
              <a:rPr lang="es-MX" sz="1000" b="1" dirty="0" smtClean="0">
                <a:solidFill>
                  <a:schemeClr val="tx1"/>
                </a:solidFill>
              </a:rPr>
              <a:t>M2</a:t>
            </a:r>
            <a:r>
              <a:rPr lang="es-MX" sz="1000" dirty="0" smtClean="0">
                <a:solidFill>
                  <a:schemeClr val="tx1"/>
                </a:solidFill>
              </a:rPr>
              <a:t>)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6127531" y="2344125"/>
            <a:ext cx="5860472" cy="47382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/>
          <p:cNvSpPr/>
          <p:nvPr/>
        </p:nvSpPr>
        <p:spPr>
          <a:xfrm>
            <a:off x="10141821" y="2391329"/>
            <a:ext cx="1704109" cy="344127"/>
          </a:xfrm>
          <a:prstGeom prst="roundRect">
            <a:avLst/>
          </a:prstGeom>
          <a:solidFill>
            <a:srgbClr val="FCA8A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2do año 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(Desempeño </a:t>
            </a:r>
            <a:r>
              <a:rPr lang="es-MX" sz="1000" b="1" dirty="0" smtClean="0">
                <a:solidFill>
                  <a:schemeClr val="tx1"/>
                </a:solidFill>
              </a:rPr>
              <a:t>M2</a:t>
            </a:r>
            <a:r>
              <a:rPr lang="es-MX" sz="1000" dirty="0" smtClean="0">
                <a:solidFill>
                  <a:schemeClr val="tx1"/>
                </a:solidFill>
              </a:rPr>
              <a:t>)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2109181" y="1210956"/>
            <a:ext cx="10024628" cy="5309688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2747708" y="6159731"/>
            <a:ext cx="31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DIRECTORES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2157718" y="3865800"/>
            <a:ext cx="1855123" cy="792573"/>
          </a:xfrm>
          <a:prstGeom prst="roundRect">
            <a:avLst/>
          </a:prstGeom>
          <a:gradFill flip="none" rotWithShape="1">
            <a:gsLst>
              <a:gs pos="0">
                <a:srgbClr val="CC3300">
                  <a:shade val="30000"/>
                  <a:satMod val="115000"/>
                </a:srgbClr>
              </a:gs>
              <a:gs pos="50000">
                <a:srgbClr val="CC3300">
                  <a:shade val="67500"/>
                  <a:satMod val="115000"/>
                </a:srgbClr>
              </a:gs>
              <a:gs pos="100000">
                <a:srgbClr val="CC33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 smtClean="0"/>
              <a:t>1° grupo</a:t>
            </a:r>
            <a:endParaRPr lang="es-MX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4135088" y="3666572"/>
            <a:ext cx="1855123" cy="1014624"/>
          </a:xfrm>
          <a:prstGeom prst="roundRect">
            <a:avLst/>
          </a:prstGeom>
          <a:gradFill flip="none" rotWithShape="1">
            <a:gsLst>
              <a:gs pos="0">
                <a:srgbClr val="CC3300">
                  <a:shade val="30000"/>
                  <a:satMod val="115000"/>
                </a:srgbClr>
              </a:gs>
              <a:gs pos="50000">
                <a:srgbClr val="CC3300">
                  <a:shade val="67500"/>
                  <a:satMod val="115000"/>
                </a:srgbClr>
              </a:gs>
              <a:gs pos="100000">
                <a:srgbClr val="CC33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/>
              <a:t>2</a:t>
            </a:r>
            <a:r>
              <a:rPr lang="es-MX" dirty="0" smtClean="0"/>
              <a:t>° grupo y 2° oportunidad</a:t>
            </a:r>
            <a:endParaRPr lang="es-MX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10238504" y="5173817"/>
            <a:ext cx="1855123" cy="79257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 smtClean="0"/>
              <a:t>2° CICLO</a:t>
            </a:r>
            <a:endParaRPr lang="es-MX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2981496" y="4681195"/>
            <a:ext cx="0" cy="9646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2981496" y="5645844"/>
            <a:ext cx="725700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3166627" y="4687634"/>
            <a:ext cx="0" cy="3865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3166627" y="5074159"/>
            <a:ext cx="11804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4347034" y="4687634"/>
            <a:ext cx="0" cy="3865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3864897" y="4991033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2° oportunidad</a:t>
            </a:r>
            <a:endParaRPr lang="es-MX" sz="700" dirty="0"/>
          </a:p>
        </p:txBody>
      </p:sp>
      <p:cxnSp>
        <p:nvCxnSpPr>
          <p:cNvPr id="40" name="Conector recto 39"/>
          <p:cNvCxnSpPr/>
          <p:nvPr/>
        </p:nvCxnSpPr>
        <p:spPr>
          <a:xfrm flipH="1" flipV="1">
            <a:off x="4354050" y="3509963"/>
            <a:ext cx="3897" cy="1635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4347034" y="3495909"/>
            <a:ext cx="2362365" cy="392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6428510" y="3399886"/>
            <a:ext cx="1" cy="25736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6285098" y="3352386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3° oportunidad</a:t>
            </a:r>
            <a:endParaRPr lang="es-MX" sz="700" dirty="0"/>
          </a:p>
        </p:txBody>
      </p:sp>
      <p:cxnSp>
        <p:nvCxnSpPr>
          <p:cNvPr id="55" name="Conector recto 54"/>
          <p:cNvCxnSpPr/>
          <p:nvPr/>
        </p:nvCxnSpPr>
        <p:spPr>
          <a:xfrm>
            <a:off x="5612139" y="4724614"/>
            <a:ext cx="0" cy="2234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 flipV="1">
            <a:off x="7116745" y="4714507"/>
            <a:ext cx="6232" cy="2443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33988" y="3509963"/>
            <a:ext cx="1999" cy="25337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7323513" y="3505380"/>
            <a:ext cx="1238585" cy="259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5341790" y="4687634"/>
            <a:ext cx="4678" cy="13889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5343695" y="6076605"/>
            <a:ext cx="674993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6907877" y="4659007"/>
            <a:ext cx="0" cy="16739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>
            <a:off x="6907877" y="6317857"/>
            <a:ext cx="5225932" cy="301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5612139" y="4938811"/>
            <a:ext cx="150460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/>
          <p:cNvSpPr/>
          <p:nvPr/>
        </p:nvSpPr>
        <p:spPr>
          <a:xfrm>
            <a:off x="6989966" y="4888305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2° oportunidad</a:t>
            </a:r>
            <a:endParaRPr lang="es-MX" sz="700" dirty="0"/>
          </a:p>
        </p:txBody>
      </p:sp>
      <p:cxnSp>
        <p:nvCxnSpPr>
          <p:cNvPr id="82" name="Conector recto de flecha 81"/>
          <p:cNvCxnSpPr>
            <a:endCxn id="1026" idx="0"/>
          </p:cNvCxnSpPr>
          <p:nvPr/>
        </p:nvCxnSpPr>
        <p:spPr>
          <a:xfrm>
            <a:off x="6421955" y="3655769"/>
            <a:ext cx="10729" cy="1439332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calave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66" y="5095101"/>
            <a:ext cx="341836" cy="341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ángulo redondeado 88"/>
          <p:cNvSpPr/>
          <p:nvPr/>
        </p:nvSpPr>
        <p:spPr>
          <a:xfrm>
            <a:off x="6189369" y="3734484"/>
            <a:ext cx="1855123" cy="96307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/>
              <a:t>3</a:t>
            </a:r>
            <a:r>
              <a:rPr lang="es-MX" dirty="0" smtClean="0"/>
              <a:t>° grupo y 2° y 3° oportunidad</a:t>
            </a:r>
            <a:endParaRPr lang="es-MX" dirty="0"/>
          </a:p>
        </p:txBody>
      </p:sp>
      <p:cxnSp>
        <p:nvCxnSpPr>
          <p:cNvPr id="96" name="Conector recto de flecha 95"/>
          <p:cNvCxnSpPr/>
          <p:nvPr/>
        </p:nvCxnSpPr>
        <p:spPr>
          <a:xfrm flipH="1">
            <a:off x="4296988" y="342608"/>
            <a:ext cx="18010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045537" y="-7109"/>
            <a:ext cx="1" cy="68580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>
            <a:off x="5897186" y="342608"/>
            <a:ext cx="15655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2624745" y="157491"/>
            <a:ext cx="17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/>
              <a:t>1er Modelo</a:t>
            </a:r>
            <a:endParaRPr lang="es-MX" b="1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7025639" y="148363"/>
            <a:ext cx="17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/>
              <a:t>2do Modelo</a:t>
            </a:r>
            <a:endParaRPr lang="es-MX" b="1" dirty="0"/>
          </a:p>
        </p:txBody>
      </p:sp>
      <p:cxnSp>
        <p:nvCxnSpPr>
          <p:cNvPr id="127" name="Conector recto de flecha 126"/>
          <p:cNvCxnSpPr/>
          <p:nvPr/>
        </p:nvCxnSpPr>
        <p:spPr>
          <a:xfrm>
            <a:off x="8548927" y="3421892"/>
            <a:ext cx="1" cy="25736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/>
          <p:nvPr/>
        </p:nvCxnSpPr>
        <p:spPr>
          <a:xfrm>
            <a:off x="8542372" y="3677775"/>
            <a:ext cx="10729" cy="1439332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" descr="Resultado de imagen para calave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180" y="5121170"/>
            <a:ext cx="341836" cy="341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ángulo 130"/>
          <p:cNvSpPr/>
          <p:nvPr/>
        </p:nvSpPr>
        <p:spPr>
          <a:xfrm>
            <a:off x="8351346" y="3363856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3° oportunidad</a:t>
            </a:r>
            <a:endParaRPr lang="es-MX" sz="700" dirty="0"/>
          </a:p>
        </p:txBody>
      </p:sp>
      <p:sp>
        <p:nvSpPr>
          <p:cNvPr id="132" name="Rectángulo redondeado 131"/>
          <p:cNvSpPr/>
          <p:nvPr/>
        </p:nvSpPr>
        <p:spPr>
          <a:xfrm>
            <a:off x="8249689" y="3730481"/>
            <a:ext cx="1855123" cy="97289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/>
              <a:t>4</a:t>
            </a:r>
            <a:r>
              <a:rPr lang="es-MX" dirty="0" smtClean="0"/>
              <a:t>° grupo y 2° y 3° oportunidad</a:t>
            </a:r>
            <a:endParaRPr lang="es-MX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3541222" y="348923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M1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4208847" y="1914974"/>
            <a:ext cx="1704109" cy="307571"/>
          </a:xfrm>
          <a:prstGeom prst="roundRect">
            <a:avLst/>
          </a:prstGeom>
          <a:solidFill>
            <a:srgbClr val="FCA8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PROMOCIÓN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2" name="Rectángulo redondeado 61"/>
          <p:cNvSpPr/>
          <p:nvPr/>
        </p:nvSpPr>
        <p:spPr>
          <a:xfrm>
            <a:off x="6270018" y="2429567"/>
            <a:ext cx="1704109" cy="307571"/>
          </a:xfrm>
          <a:prstGeom prst="roundRect">
            <a:avLst/>
          </a:prstGeom>
          <a:solidFill>
            <a:srgbClr val="FCA8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PROMOCIÓN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74" name="Conector recto 73"/>
          <p:cNvCxnSpPr/>
          <p:nvPr/>
        </p:nvCxnSpPr>
        <p:spPr>
          <a:xfrm>
            <a:off x="7888439" y="4708565"/>
            <a:ext cx="0" cy="2234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V="1">
            <a:off x="9393045" y="4698458"/>
            <a:ext cx="6232" cy="2443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7888439" y="4922762"/>
            <a:ext cx="150460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8856007" y="4864000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2° oportunidad</a:t>
            </a:r>
            <a:endParaRPr lang="es-MX" sz="7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10214676" y="3733880"/>
            <a:ext cx="1855123" cy="97289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 smtClean="0"/>
              <a:t>5° grupo (2° y 3° oportunidad)</a:t>
            </a:r>
            <a:endParaRPr lang="es-MX" dirty="0"/>
          </a:p>
        </p:txBody>
      </p:sp>
      <p:cxnSp>
        <p:nvCxnSpPr>
          <p:cNvPr id="98" name="Conector recto 97"/>
          <p:cNvCxnSpPr/>
          <p:nvPr/>
        </p:nvCxnSpPr>
        <p:spPr>
          <a:xfrm>
            <a:off x="9440707" y="3365861"/>
            <a:ext cx="1582300" cy="383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 flipV="1">
            <a:off x="9450726" y="3352388"/>
            <a:ext cx="3440" cy="3899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>
            <a:off x="10993875" y="3401544"/>
            <a:ext cx="0" cy="34076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10518243" y="3317266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3° oportunidad</a:t>
            </a:r>
            <a:endParaRPr lang="es-MX" sz="700" dirty="0"/>
          </a:p>
        </p:txBody>
      </p:sp>
      <p:cxnSp>
        <p:nvCxnSpPr>
          <p:cNvPr id="106" name="Conector recto 105"/>
          <p:cNvCxnSpPr/>
          <p:nvPr/>
        </p:nvCxnSpPr>
        <p:spPr>
          <a:xfrm>
            <a:off x="9894858" y="4710442"/>
            <a:ext cx="0" cy="2234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 flipV="1">
            <a:off x="11182298" y="4705252"/>
            <a:ext cx="1372" cy="239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 flipV="1">
            <a:off x="9894858" y="4937909"/>
            <a:ext cx="1287440" cy="23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/>
          <p:cNvSpPr/>
          <p:nvPr/>
        </p:nvSpPr>
        <p:spPr>
          <a:xfrm>
            <a:off x="10905317" y="4882773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2° oportunidad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15499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51527"/>
              </p:ext>
            </p:extLst>
          </p:nvPr>
        </p:nvGraphicFramePr>
        <p:xfrm>
          <a:off x="3" y="683431"/>
          <a:ext cx="12133806" cy="58372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2301">
                  <a:extLst>
                    <a:ext uri="{9D8B030D-6E8A-4147-A177-3AD203B41FA5}">
                      <a16:colId xmlns:a16="http://schemas.microsoft.com/office/drawing/2014/main" val="3565993885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2758998963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166554134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308489612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989715388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1619400357"/>
                    </a:ext>
                  </a:extLst>
                </a:gridCol>
              </a:tblGrid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2014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2016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2017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2018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060363"/>
                  </a:ext>
                </a:extLst>
              </a:tr>
              <a:tr h="53717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7319"/>
                  </a:ext>
                </a:extLst>
              </a:tr>
            </a:tbl>
          </a:graphicData>
        </a:graphic>
      </p:graphicFrame>
      <p:sp>
        <p:nvSpPr>
          <p:cNvPr id="13" name="Rectángulo redondeado 12"/>
          <p:cNvSpPr/>
          <p:nvPr/>
        </p:nvSpPr>
        <p:spPr>
          <a:xfrm>
            <a:off x="2071450" y="1342736"/>
            <a:ext cx="5860472" cy="4738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redondeado 16"/>
          <p:cNvSpPr/>
          <p:nvPr/>
        </p:nvSpPr>
        <p:spPr>
          <a:xfrm>
            <a:off x="4098175" y="1887242"/>
            <a:ext cx="5860472" cy="4738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2109181" y="1210956"/>
            <a:ext cx="10024628" cy="5309688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17511" y="2935167"/>
            <a:ext cx="198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</a:rPr>
              <a:t>SUPERVISORES, SUBDIRECTORES Y JEFES DE SECTOR</a:t>
            </a:r>
            <a:endParaRPr lang="es-MX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4135088" y="3666572"/>
            <a:ext cx="1855123" cy="101462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/>
              <a:t>1</a:t>
            </a:r>
            <a:r>
              <a:rPr lang="es-MX" dirty="0" smtClean="0"/>
              <a:t>° grupo</a:t>
            </a:r>
            <a:endParaRPr lang="es-MX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10238504" y="5173817"/>
            <a:ext cx="1855123" cy="79257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 smtClean="0"/>
              <a:t>2° CICLO</a:t>
            </a:r>
            <a:endParaRPr lang="es-MX" dirty="0"/>
          </a:p>
        </p:txBody>
      </p:sp>
      <p:cxnSp>
        <p:nvCxnSpPr>
          <p:cNvPr id="55" name="Conector recto 54"/>
          <p:cNvCxnSpPr/>
          <p:nvPr/>
        </p:nvCxnSpPr>
        <p:spPr>
          <a:xfrm>
            <a:off x="5571562" y="4687634"/>
            <a:ext cx="0" cy="20246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 flipV="1">
            <a:off x="7099018" y="4656592"/>
            <a:ext cx="6232" cy="2443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116223" y="3530775"/>
            <a:ext cx="483" cy="22337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7112050" y="3523103"/>
            <a:ext cx="1279130" cy="76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5341790" y="4687634"/>
            <a:ext cx="4678" cy="138897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5343695" y="6076605"/>
            <a:ext cx="674993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6384176" y="4697560"/>
            <a:ext cx="0" cy="163002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>
            <a:off x="6384176" y="6307212"/>
            <a:ext cx="5749633" cy="4074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5571562" y="4890103"/>
            <a:ext cx="150460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/>
          <p:cNvSpPr/>
          <p:nvPr/>
        </p:nvSpPr>
        <p:spPr>
          <a:xfrm>
            <a:off x="6716954" y="4815053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2° oportunidad</a:t>
            </a:r>
            <a:endParaRPr lang="es-MX" sz="7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6189369" y="3734484"/>
            <a:ext cx="1855123" cy="96307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 smtClean="0"/>
              <a:t>2° grupo y 2° oportunidad</a:t>
            </a:r>
            <a:endParaRPr lang="es-MX" dirty="0"/>
          </a:p>
        </p:txBody>
      </p:sp>
      <p:cxnSp>
        <p:nvCxnSpPr>
          <p:cNvPr id="96" name="Conector recto de flecha 95"/>
          <p:cNvCxnSpPr/>
          <p:nvPr/>
        </p:nvCxnSpPr>
        <p:spPr>
          <a:xfrm flipH="1">
            <a:off x="4296988" y="342608"/>
            <a:ext cx="180108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080167" y="-13505"/>
            <a:ext cx="1" cy="68580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>
            <a:off x="5897186" y="342608"/>
            <a:ext cx="156556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2624745" y="157491"/>
            <a:ext cx="17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/>
              <a:t>1er Modelo</a:t>
            </a:r>
            <a:endParaRPr lang="es-MX" b="1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7025639" y="148363"/>
            <a:ext cx="17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/>
              <a:t>2do Modelo</a:t>
            </a:r>
            <a:endParaRPr lang="es-MX" b="1" dirty="0"/>
          </a:p>
        </p:txBody>
      </p:sp>
      <p:cxnSp>
        <p:nvCxnSpPr>
          <p:cNvPr id="127" name="Conector recto de flecha 126"/>
          <p:cNvCxnSpPr/>
          <p:nvPr/>
        </p:nvCxnSpPr>
        <p:spPr>
          <a:xfrm>
            <a:off x="8548927" y="3421892"/>
            <a:ext cx="1" cy="25736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/>
          <p:nvPr/>
        </p:nvCxnSpPr>
        <p:spPr>
          <a:xfrm>
            <a:off x="8542372" y="3677775"/>
            <a:ext cx="10729" cy="1439332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" descr="Resultado de imagen para calave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180" y="5121170"/>
            <a:ext cx="341836" cy="341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ángulo 130"/>
          <p:cNvSpPr/>
          <p:nvPr/>
        </p:nvSpPr>
        <p:spPr>
          <a:xfrm>
            <a:off x="8253279" y="3413494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3° oportunidad</a:t>
            </a:r>
            <a:endParaRPr lang="es-MX" sz="700" dirty="0"/>
          </a:p>
        </p:txBody>
      </p:sp>
      <p:sp>
        <p:nvSpPr>
          <p:cNvPr id="132" name="Rectángulo redondeado 131"/>
          <p:cNvSpPr/>
          <p:nvPr/>
        </p:nvSpPr>
        <p:spPr>
          <a:xfrm>
            <a:off x="8249689" y="3730481"/>
            <a:ext cx="1855123" cy="97289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 smtClean="0"/>
              <a:t>3° grupo y 2° y 3° oportunidad</a:t>
            </a:r>
            <a:endParaRPr lang="es-MX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3541222" y="348923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5">
                    <a:lumMod val="50000"/>
                  </a:schemeClr>
                </a:solidFill>
              </a:rPr>
              <a:t>M1</a:t>
            </a:r>
            <a:endParaRPr lang="es-MX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2204234" y="1425863"/>
            <a:ext cx="1704109" cy="307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PROMOCIÓN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2" name="Rectángulo redondeado 61"/>
          <p:cNvSpPr/>
          <p:nvPr/>
        </p:nvSpPr>
        <p:spPr>
          <a:xfrm>
            <a:off x="4232671" y="1970369"/>
            <a:ext cx="1704109" cy="307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PROMOCIÓN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6189369" y="2413017"/>
            <a:ext cx="5860472" cy="4738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6323865" y="2496144"/>
            <a:ext cx="1704109" cy="307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PROMOCIÓN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7809867" y="4731512"/>
            <a:ext cx="0" cy="20246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V="1">
            <a:off x="9667554" y="4717380"/>
            <a:ext cx="6232" cy="2443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7809867" y="4933981"/>
            <a:ext cx="150460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/>
          <p:cNvSpPr/>
          <p:nvPr/>
        </p:nvSpPr>
        <p:spPr>
          <a:xfrm>
            <a:off x="9025198" y="4882056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2° oportunidad</a:t>
            </a:r>
            <a:endParaRPr lang="es-MX" sz="7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10214676" y="3733880"/>
            <a:ext cx="1855123" cy="97289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DESEMPEÑO</a:t>
            </a:r>
          </a:p>
          <a:p>
            <a:pPr algn="ctr"/>
            <a:r>
              <a:rPr lang="es-MX" sz="900" dirty="0" smtClean="0"/>
              <a:t>(en servicio)</a:t>
            </a:r>
          </a:p>
          <a:p>
            <a:pPr algn="ctr"/>
            <a:r>
              <a:rPr lang="es-MX" dirty="0" smtClean="0"/>
              <a:t>5° grupo (2° y 3° oportunidad)</a:t>
            </a:r>
            <a:endParaRPr lang="es-MX" dirty="0"/>
          </a:p>
        </p:txBody>
      </p:sp>
      <p:cxnSp>
        <p:nvCxnSpPr>
          <p:cNvPr id="107" name="Conector recto 106"/>
          <p:cNvCxnSpPr/>
          <p:nvPr/>
        </p:nvCxnSpPr>
        <p:spPr>
          <a:xfrm>
            <a:off x="9440707" y="3365861"/>
            <a:ext cx="1582300" cy="383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 flipV="1">
            <a:off x="9450726" y="3352388"/>
            <a:ext cx="3440" cy="3899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/>
          <p:nvPr/>
        </p:nvCxnSpPr>
        <p:spPr>
          <a:xfrm>
            <a:off x="11182298" y="3413386"/>
            <a:ext cx="0" cy="34076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/>
          <p:cNvSpPr/>
          <p:nvPr/>
        </p:nvSpPr>
        <p:spPr>
          <a:xfrm>
            <a:off x="10518243" y="3317266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3° oportunidad</a:t>
            </a:r>
            <a:endParaRPr lang="es-MX" sz="700" dirty="0"/>
          </a:p>
        </p:txBody>
      </p:sp>
      <p:cxnSp>
        <p:nvCxnSpPr>
          <p:cNvPr id="111" name="Conector recto 110"/>
          <p:cNvCxnSpPr/>
          <p:nvPr/>
        </p:nvCxnSpPr>
        <p:spPr>
          <a:xfrm>
            <a:off x="9894858" y="4710442"/>
            <a:ext cx="0" cy="2234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 flipV="1">
            <a:off x="11182298" y="4705252"/>
            <a:ext cx="1372" cy="239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V="1">
            <a:off x="9894858" y="4937909"/>
            <a:ext cx="1287440" cy="23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10905317" y="4882773"/>
            <a:ext cx="739832" cy="1717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2° oportunidad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1096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64813"/>
              </p:ext>
            </p:extLst>
          </p:nvPr>
        </p:nvGraphicFramePr>
        <p:xfrm>
          <a:off x="3" y="683431"/>
          <a:ext cx="12133806" cy="58372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2301">
                  <a:extLst>
                    <a:ext uri="{9D8B030D-6E8A-4147-A177-3AD203B41FA5}">
                      <a16:colId xmlns:a16="http://schemas.microsoft.com/office/drawing/2014/main" val="3565993885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2758998963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166554134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308489612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989715388"/>
                    </a:ext>
                  </a:extLst>
                </a:gridCol>
                <a:gridCol w="2022301">
                  <a:extLst>
                    <a:ext uri="{9D8B030D-6E8A-4147-A177-3AD203B41FA5}">
                      <a16:colId xmlns:a16="http://schemas.microsoft.com/office/drawing/2014/main" val="1619400357"/>
                    </a:ext>
                  </a:extLst>
                </a:gridCol>
              </a:tblGrid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2014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2016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2017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2018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060363"/>
                  </a:ext>
                </a:extLst>
              </a:tr>
              <a:tr h="53717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7319"/>
                  </a:ext>
                </a:extLst>
              </a:tr>
            </a:tbl>
          </a:graphicData>
        </a:graphic>
      </p:graphicFrame>
      <p:sp>
        <p:nvSpPr>
          <p:cNvPr id="9" name="Rectángulo redondeado 8"/>
          <p:cNvSpPr/>
          <p:nvPr/>
        </p:nvSpPr>
        <p:spPr>
          <a:xfrm>
            <a:off x="2142592" y="1762589"/>
            <a:ext cx="5860472" cy="47382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260195" y="1845977"/>
            <a:ext cx="1704109" cy="307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PROMOCIÓN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163629" y="2269746"/>
            <a:ext cx="5860472" cy="47382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redondeado 16"/>
          <p:cNvSpPr/>
          <p:nvPr/>
        </p:nvSpPr>
        <p:spPr>
          <a:xfrm>
            <a:off x="6160942" y="2768345"/>
            <a:ext cx="5860472" cy="4738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2109181" y="1210956"/>
            <a:ext cx="10024628" cy="5309688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2749541" y="6069249"/>
            <a:ext cx="5650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</a:rPr>
              <a:t>ATP</a:t>
            </a:r>
          </a:p>
        </p:txBody>
      </p:sp>
      <p:cxnSp>
        <p:nvCxnSpPr>
          <p:cNvPr id="96" name="Conector recto de flecha 95"/>
          <p:cNvCxnSpPr/>
          <p:nvPr/>
        </p:nvCxnSpPr>
        <p:spPr>
          <a:xfrm flipH="1">
            <a:off x="4290302" y="356112"/>
            <a:ext cx="1801089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073481" y="-1"/>
            <a:ext cx="1" cy="685800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>
            <a:off x="5890500" y="356112"/>
            <a:ext cx="1565561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2624745" y="157491"/>
            <a:ext cx="17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/>
              <a:t>1er Modelo</a:t>
            </a:r>
            <a:endParaRPr lang="es-MX" b="1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7025639" y="148363"/>
            <a:ext cx="17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/>
              <a:t>2do Modelo</a:t>
            </a:r>
            <a:endParaRPr lang="es-MX" b="1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4242258" y="2339194"/>
            <a:ext cx="1704109" cy="307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PROMOCIÓN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2" name="Rectángulo redondeado 61"/>
          <p:cNvSpPr/>
          <p:nvPr/>
        </p:nvSpPr>
        <p:spPr>
          <a:xfrm>
            <a:off x="6303429" y="2853787"/>
            <a:ext cx="1704109" cy="307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PROMOCIÓN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6160942" y="1806599"/>
            <a:ext cx="1704109" cy="370001"/>
          </a:xfrm>
          <a:prstGeom prst="roundRect">
            <a:avLst/>
          </a:prstGeom>
          <a:solidFill>
            <a:srgbClr val="FCA8A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2do año 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(Desempeño </a:t>
            </a:r>
            <a:r>
              <a:rPr lang="es-MX" sz="1000" b="1" dirty="0" smtClean="0">
                <a:solidFill>
                  <a:schemeClr val="tx1"/>
                </a:solidFill>
              </a:rPr>
              <a:t>M2</a:t>
            </a:r>
            <a:r>
              <a:rPr lang="es-MX" sz="1000" dirty="0" smtClean="0">
                <a:solidFill>
                  <a:schemeClr val="tx1"/>
                </a:solidFill>
              </a:rPr>
              <a:t>)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8188535" y="2304283"/>
            <a:ext cx="1704109" cy="383279"/>
          </a:xfrm>
          <a:prstGeom prst="roundRect">
            <a:avLst/>
          </a:prstGeom>
          <a:solidFill>
            <a:srgbClr val="FCA8A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2do año 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(Desempeño </a:t>
            </a:r>
            <a:r>
              <a:rPr lang="es-MX" sz="1000" b="1" dirty="0" smtClean="0">
                <a:solidFill>
                  <a:schemeClr val="tx1"/>
                </a:solidFill>
              </a:rPr>
              <a:t>M2</a:t>
            </a:r>
            <a:r>
              <a:rPr lang="es-MX" sz="1000" dirty="0" smtClean="0">
                <a:solidFill>
                  <a:schemeClr val="tx1"/>
                </a:solidFill>
              </a:rPr>
              <a:t>)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/>
          <p:cNvSpPr/>
          <p:nvPr/>
        </p:nvSpPr>
        <p:spPr>
          <a:xfrm>
            <a:off x="10124644" y="2805528"/>
            <a:ext cx="1704109" cy="344127"/>
          </a:xfrm>
          <a:prstGeom prst="roundRect">
            <a:avLst/>
          </a:prstGeom>
          <a:solidFill>
            <a:srgbClr val="FCA8A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2do año 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(Desempeño </a:t>
            </a:r>
            <a:r>
              <a:rPr lang="es-MX" sz="1000" b="1" dirty="0" smtClean="0">
                <a:solidFill>
                  <a:schemeClr val="tx1"/>
                </a:solidFill>
              </a:rPr>
              <a:t>M2</a:t>
            </a:r>
            <a:r>
              <a:rPr lang="es-MX" sz="1000" dirty="0" smtClean="0">
                <a:solidFill>
                  <a:schemeClr val="tx1"/>
                </a:solidFill>
              </a:rPr>
              <a:t>)</a:t>
            </a:r>
            <a:endParaRPr lang="es-MX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60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398</Words>
  <Application>Microsoft Office PowerPoint</Application>
  <PresentationFormat>Panorámica</PresentationFormat>
  <Paragraphs>152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Adriana Felisa Chavez de la Pena</dc:creator>
  <cp:lastModifiedBy>Adriana Felisa Chavez de la Pena</cp:lastModifiedBy>
  <cp:revision>59</cp:revision>
  <dcterms:created xsi:type="dcterms:W3CDTF">2018-08-06T17:45:37Z</dcterms:created>
  <dcterms:modified xsi:type="dcterms:W3CDTF">2018-08-06T22:58:46Z</dcterms:modified>
</cp:coreProperties>
</file>