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7" r:id="rId3"/>
    <p:sldId id="271" r:id="rId4"/>
    <p:sldId id="272" r:id="rId5"/>
    <p:sldId id="273" r:id="rId6"/>
    <p:sldId id="257" r:id="rId7"/>
    <p:sldId id="274" r:id="rId8"/>
    <p:sldId id="275" r:id="rId9"/>
    <p:sldId id="276" r:id="rId10"/>
    <p:sldId id="270" r:id="rId11"/>
    <p:sldId id="280" r:id="rId12"/>
    <p:sldId id="281" r:id="rId13"/>
    <p:sldId id="282" r:id="rId14"/>
    <p:sldId id="269" r:id="rId15"/>
    <p:sldId id="277" r:id="rId16"/>
    <p:sldId id="278" r:id="rId17"/>
    <p:sldId id="279" r:id="rId18"/>
    <p:sldId id="284" r:id="rId19"/>
    <p:sldId id="286" r:id="rId20"/>
    <p:sldId id="287" r:id="rId21"/>
    <p:sldId id="288" r:id="rId22"/>
    <p:sldId id="285" r:id="rId23"/>
    <p:sldId id="289" r:id="rId24"/>
    <p:sldId id="290" r:id="rId25"/>
    <p:sldId id="291" r:id="rId26"/>
    <p:sldId id="261" r:id="rId27"/>
    <p:sldId id="292" r:id="rId28"/>
    <p:sldId id="293" r:id="rId29"/>
    <p:sldId id="294" r:id="rId30"/>
    <p:sldId id="283" r:id="rId31"/>
    <p:sldId id="295" r:id="rId32"/>
    <p:sldId id="296" r:id="rId33"/>
    <p:sldId id="297" r:id="rId3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33FF4-46ED-4A60-8802-9A67A7F1CDB9}" type="datetimeFigureOut">
              <a:rPr lang="es-MX" smtClean="0"/>
              <a:t>19/04/2016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0D55-1C55-4A4E-8C65-B230EEDA8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2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19/04/2016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05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19/04/2016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7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19/04/2016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90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19/04/2016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7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19/04/2016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42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19/04/2016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45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19/04/2016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83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19/04/2016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84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19/04/2016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59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19/04/2016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4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19/04/2016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89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7A15-9FD6-465B-923A-A19D73D57C31}" type="datetimeFigureOut">
              <a:rPr lang="es-MX" smtClean="0"/>
              <a:t>19/04/2016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76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4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2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3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17951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4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5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20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4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9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</Words>
  <Application>Microsoft Office PowerPoint</Application>
  <PresentationFormat>Presentación en pantalla (4:3)</PresentationFormat>
  <Paragraphs>48</Paragraphs>
  <Slides>33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Adrifelcha</cp:lastModifiedBy>
  <cp:revision>18</cp:revision>
  <dcterms:created xsi:type="dcterms:W3CDTF">2016-04-18T21:06:49Z</dcterms:created>
  <dcterms:modified xsi:type="dcterms:W3CDTF">2016-04-19T20:22:00Z</dcterms:modified>
</cp:coreProperties>
</file>