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8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816" y="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21/12/2018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61859" y="2645608"/>
            <a:ext cx="5880037" cy="3887372"/>
            <a:chOff x="947451" y="3128790"/>
            <a:chExt cx="5552501" cy="3613533"/>
          </a:xfrm>
        </p:grpSpPr>
        <p:sp>
          <p:nvSpPr>
            <p:cNvPr id="5" name="CuadroTexto 4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400322" y="6732665"/>
            <a:ext cx="5890310" cy="2106865"/>
            <a:chOff x="815249" y="7285284"/>
            <a:chExt cx="5728771" cy="1660412"/>
          </a:xfrm>
        </p:grpSpPr>
        <p:sp>
          <p:nvSpPr>
            <p:cNvPr id="8" name="CuadroTexto 7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26841" y="111742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45120" y="735858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1053608" y="5778437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3998684" y="3902393"/>
            <a:ext cx="381930" cy="18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/>
          <p:cNvSpPr/>
          <p:nvPr/>
        </p:nvSpPr>
        <p:spPr>
          <a:xfrm>
            <a:off x="3754135" y="3063822"/>
            <a:ext cx="381930" cy="18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/>
          <p:cNvSpPr/>
          <p:nvPr/>
        </p:nvSpPr>
        <p:spPr>
          <a:xfrm>
            <a:off x="4448796" y="3902393"/>
            <a:ext cx="381930" cy="18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594911" y="2658644"/>
            <a:ext cx="5846986" cy="2510011"/>
            <a:chOff x="694064" y="3712684"/>
            <a:chExt cx="5541483" cy="2181341"/>
          </a:xfrm>
        </p:grpSpPr>
        <p:sp>
          <p:nvSpPr>
            <p:cNvPr id="5" name="CuadroTexto 4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451378" y="5307155"/>
            <a:ext cx="6072712" cy="3563864"/>
            <a:chOff x="685059" y="6587916"/>
            <a:chExt cx="6375313" cy="3193777"/>
          </a:xfrm>
        </p:grpSpPr>
        <p:sp>
          <p:nvSpPr>
            <p:cNvPr id="7" name="CuadroTexto 6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897498" y="216188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543613" y="391238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94911" y="786241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495759" y="4027636"/>
            <a:ext cx="5976960" cy="2102884"/>
            <a:chOff x="760164" y="4285561"/>
            <a:chExt cx="5871990" cy="1938969"/>
          </a:xfrm>
        </p:grpSpPr>
        <p:sp>
          <p:nvSpPr>
            <p:cNvPr id="5" name="CuadroTexto 4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384356" y="6381333"/>
            <a:ext cx="6233814" cy="2100374"/>
            <a:chOff x="760165" y="6577070"/>
            <a:chExt cx="6080487" cy="1806766"/>
          </a:xfrm>
        </p:grpSpPr>
        <p:sp>
          <p:nvSpPr>
            <p:cNvPr id="8" name="CuadroTexto 7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38223" y="317549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495759" y="445930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384356" y="7447077"/>
            <a:ext cx="5708100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grpSp>
        <p:nvGrpSpPr>
          <p:cNvPr id="8" name="Grupo 7"/>
          <p:cNvGrpSpPr/>
          <p:nvPr/>
        </p:nvGrpSpPr>
        <p:grpSpPr>
          <a:xfrm>
            <a:off x="494860" y="4224659"/>
            <a:ext cx="5926487" cy="3573426"/>
            <a:chOff x="859316" y="3095740"/>
            <a:chExt cx="5560980" cy="2886419"/>
          </a:xfrm>
        </p:grpSpPr>
        <p:sp>
          <p:nvSpPr>
            <p:cNvPr id="6" name="CuadroTexto 5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sp>
        <p:nvSpPr>
          <p:cNvPr id="10" name="Elipse 9"/>
          <p:cNvSpPr/>
          <p:nvPr/>
        </p:nvSpPr>
        <p:spPr>
          <a:xfrm>
            <a:off x="748722" y="1630969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637762" y="704301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319489" y="5122841"/>
            <a:ext cx="6356733" cy="3624551"/>
            <a:chOff x="683047" y="5541484"/>
            <a:chExt cx="6174953" cy="3478362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463861" y="375755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564707" y="758433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396607" y="4459304"/>
            <a:ext cx="3826072" cy="2509123"/>
            <a:chOff x="396607" y="4538949"/>
            <a:chExt cx="3591499" cy="2259458"/>
          </a:xfrm>
        </p:grpSpPr>
        <p:sp>
          <p:nvSpPr>
            <p:cNvPr id="5" name="CuadroTexto 4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396607" y="254544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483602" y="589001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740235" y="4345967"/>
            <a:ext cx="4119442" cy="4203121"/>
            <a:chOff x="616945" y="4252510"/>
            <a:chExt cx="3602514" cy="3750283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476677" y="2841499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949519" y="747426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461350" y="5118016"/>
            <a:ext cx="6156820" cy="2978020"/>
            <a:chOff x="716096" y="5530467"/>
            <a:chExt cx="5935299" cy="2787268"/>
          </a:xfrm>
        </p:grpSpPr>
        <p:sp>
          <p:nvSpPr>
            <p:cNvPr id="5" name="CuadroTexto 4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829835" y="432942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461350" y="7314777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624248" y="2694182"/>
            <a:ext cx="4142961" cy="2956605"/>
            <a:chOff x="572877" y="2930487"/>
            <a:chExt cx="3910988" cy="2885085"/>
          </a:xfrm>
        </p:grpSpPr>
        <p:sp>
          <p:nvSpPr>
            <p:cNvPr id="5" name="CuadroTexto 4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624248" y="6035881"/>
            <a:ext cx="4029945" cy="2491669"/>
            <a:chOff x="594911" y="683046"/>
            <a:chExt cx="3667071" cy="2137272"/>
          </a:xfrm>
        </p:grpSpPr>
        <p:sp>
          <p:nvSpPr>
            <p:cNvPr id="10" name="CuadroTexto 9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sp>
        <p:nvSpPr>
          <p:cNvPr id="12" name="Elipse 11"/>
          <p:cNvSpPr/>
          <p:nvPr/>
        </p:nvSpPr>
        <p:spPr>
          <a:xfrm>
            <a:off x="972171" y="186743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95759" y="4553838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544396" y="8100038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60948" y="79118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05959" y="2335008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09890" y="4309189"/>
            <a:ext cx="5861033" cy="4621559"/>
            <a:chOff x="277233" y="4407160"/>
            <a:chExt cx="5861033" cy="4621559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sp>
        <p:nvSpPr>
          <p:cNvPr id="13" name="Elipse 12"/>
          <p:cNvSpPr/>
          <p:nvPr/>
        </p:nvSpPr>
        <p:spPr>
          <a:xfrm>
            <a:off x="1175657" y="5551033"/>
            <a:ext cx="1971304" cy="21085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305959" y="2751764"/>
            <a:ext cx="1971304" cy="2507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/>
          <p:cNvSpPr/>
          <p:nvPr/>
        </p:nvSpPr>
        <p:spPr>
          <a:xfrm>
            <a:off x="249360" y="973510"/>
            <a:ext cx="2084502" cy="3833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693320" y="5034338"/>
            <a:ext cx="3652649" cy="3071973"/>
            <a:chOff x="649995" y="528810"/>
            <a:chExt cx="3349128" cy="2673547"/>
          </a:xfrm>
        </p:grpSpPr>
        <p:sp>
          <p:nvSpPr>
            <p:cNvPr id="10" name="CuadroTexto 9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sp>
        <p:nvSpPr>
          <p:cNvPr id="12" name="Elipse 11"/>
          <p:cNvSpPr/>
          <p:nvPr/>
        </p:nvSpPr>
        <p:spPr>
          <a:xfrm>
            <a:off x="477943" y="2958954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77942" y="6942873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742462" y="3750562"/>
            <a:ext cx="3819264" cy="3009833"/>
            <a:chOff x="837282" y="649995"/>
            <a:chExt cx="3448279" cy="2443902"/>
          </a:xfrm>
        </p:grpSpPr>
        <p:sp>
          <p:nvSpPr>
            <p:cNvPr id="10" name="CuadroTexto 9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sp>
        <p:nvSpPr>
          <p:cNvPr id="12" name="Elipse 11"/>
          <p:cNvSpPr/>
          <p:nvPr/>
        </p:nvSpPr>
        <p:spPr>
          <a:xfrm>
            <a:off x="648064" y="1459763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339720" y="484163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504672" y="5294036"/>
            <a:ext cx="6103985" cy="1927951"/>
            <a:chOff x="683046" y="1035585"/>
            <a:chExt cx="6103985" cy="1927951"/>
          </a:xfrm>
        </p:grpSpPr>
        <p:sp>
          <p:nvSpPr>
            <p:cNvPr id="12" name="CuadroTexto 11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sp>
        <p:nvSpPr>
          <p:cNvPr id="14" name="Elipse 13"/>
          <p:cNvSpPr/>
          <p:nvPr/>
        </p:nvSpPr>
        <p:spPr>
          <a:xfrm>
            <a:off x="360985" y="425647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477943" y="6038906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68421" y="4158805"/>
            <a:ext cx="4260433" cy="2940638"/>
            <a:chOff x="506777" y="6312665"/>
            <a:chExt cx="3855905" cy="2574704"/>
          </a:xfrm>
        </p:grpSpPr>
        <p:sp>
          <p:nvSpPr>
            <p:cNvPr id="8" name="CuadroTexto 7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235461" y="3072808"/>
            <a:ext cx="5351357" cy="331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77943" y="5424564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354330" y="2521999"/>
            <a:ext cx="6297930" cy="2335751"/>
            <a:chOff x="457200" y="2990629"/>
            <a:chExt cx="6227043" cy="2015711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77190" y="5121277"/>
            <a:ext cx="3806190" cy="3463163"/>
            <a:chOff x="377190" y="4961257"/>
            <a:chExt cx="3558496" cy="3463163"/>
          </a:xfrm>
        </p:grpSpPr>
        <p:sp>
          <p:nvSpPr>
            <p:cNvPr id="8" name="CuadroTexto 7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761600" y="1626919"/>
            <a:ext cx="179872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36072" y="404125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536071" y="7803757"/>
            <a:ext cx="1613363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618432" y="5851746"/>
            <a:ext cx="3820803" cy="2228850"/>
            <a:chOff x="454017" y="5154930"/>
            <a:chExt cx="3090416" cy="1965960"/>
          </a:xfrm>
        </p:grpSpPr>
        <p:sp>
          <p:nvSpPr>
            <p:cNvPr id="5" name="CuadroTexto 4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638460" y="3711892"/>
            <a:ext cx="4775934" cy="172021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456389" y="510715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456389" y="732680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827309" y="4986923"/>
            <a:ext cx="3927571" cy="3254107"/>
            <a:chOff x="778804" y="5089793"/>
            <a:chExt cx="3264387" cy="2559729"/>
          </a:xfrm>
        </p:grpSpPr>
        <p:sp>
          <p:nvSpPr>
            <p:cNvPr id="5" name="CuadroTexto 4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488571" y="277572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919819" y="681261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573773" y="4572000"/>
            <a:ext cx="5609402" cy="157756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270419" y="4352793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12" name="CuadroTexto 11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753232" y="6368772"/>
            <a:ext cx="6090307" cy="2005244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653106" y="227064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451690" y="7433139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8040" y="4029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1123504" y="754235"/>
            <a:ext cx="4610992" cy="2721173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568040" y="7048456"/>
            <a:ext cx="5832760" cy="1822563"/>
            <a:chOff x="1024568" y="7127913"/>
            <a:chExt cx="5563967" cy="1641514"/>
          </a:xfrm>
        </p:grpSpPr>
        <p:sp>
          <p:nvSpPr>
            <p:cNvPr id="5" name="CuadroTexto 4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1023157" y="3222221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1055215" y="469869"/>
            <a:ext cx="4811685" cy="235407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36072" y="4041257"/>
            <a:ext cx="3145279" cy="1350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361216" y="8582007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17793" y="3387861"/>
            <a:ext cx="3756256" cy="2540327"/>
            <a:chOff x="914400" y="3327094"/>
            <a:chExt cx="3349128" cy="2288637"/>
          </a:xfrm>
        </p:grpSpPr>
        <p:sp>
          <p:nvSpPr>
            <p:cNvPr id="5" name="CuadroTexto 4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17793" y="6283630"/>
            <a:ext cx="3561498" cy="2269580"/>
            <a:chOff x="815248" y="6125377"/>
            <a:chExt cx="3227943" cy="1927337"/>
          </a:xfrm>
        </p:grpSpPr>
        <p:sp>
          <p:nvSpPr>
            <p:cNvPr id="8" name="CuadroTexto 7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17793" y="247640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682068" y="442202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17793" y="736228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26999" y="3216926"/>
            <a:ext cx="3736775" cy="2279748"/>
            <a:chOff x="958468" y="3327094"/>
            <a:chExt cx="3393194" cy="1973630"/>
          </a:xfrm>
        </p:grpSpPr>
        <p:sp>
          <p:nvSpPr>
            <p:cNvPr id="5" name="CuadroTexto 4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27000" y="6194943"/>
            <a:ext cx="5812155" cy="2383977"/>
            <a:chOff x="1035586" y="6015209"/>
            <a:chExt cx="5210979" cy="1872867"/>
          </a:xfrm>
        </p:grpSpPr>
        <p:sp>
          <p:nvSpPr>
            <p:cNvPr id="8" name="CuadroTexto 7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26999" y="246712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515123" y="506916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26999" y="724683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561</Words>
  <Application>Microsoft Office PowerPoint</Application>
  <PresentationFormat>Presentación en pantalla (4:3)</PresentationFormat>
  <Paragraphs>418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Adriana</cp:lastModifiedBy>
  <cp:revision>40</cp:revision>
  <dcterms:created xsi:type="dcterms:W3CDTF">2018-10-01T17:57:09Z</dcterms:created>
  <dcterms:modified xsi:type="dcterms:W3CDTF">2018-12-22T09:51:27Z</dcterms:modified>
</cp:coreProperties>
</file>