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28/02/2019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93258"/>
              </p:ext>
            </p:extLst>
          </p:nvPr>
        </p:nvGraphicFramePr>
        <p:xfrm>
          <a:off x="141192" y="4913696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H101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H102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H103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83" y="0"/>
            <a:ext cx="6574834" cy="49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86967"/>
              </p:ext>
            </p:extLst>
          </p:nvPr>
        </p:nvGraphicFramePr>
        <p:xfrm>
          <a:off x="266698" y="4896554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06" y="0"/>
            <a:ext cx="6302188" cy="47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04774"/>
              </p:ext>
            </p:extLst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Amplificación de fracciones (Equivalencia de fracciones por amplificación)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07" y="0"/>
            <a:ext cx="6048985" cy="46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95892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Operación de valores posicionales con números naturales y decimales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H111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38" y="0"/>
            <a:ext cx="6615323" cy="49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4115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12" y="0"/>
            <a:ext cx="6698176" cy="50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25376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sng" dirty="0" smtClean="0">
                          <a:solidFill>
                            <a:srgbClr val="FF0000"/>
                          </a:solidFill>
                        </a:rPr>
                        <a:t>H305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Amplificación de fracciones (Equivalencia de fracciones por amplificación)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76" y="0"/>
            <a:ext cx="6402960" cy="47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65836"/>
              </p:ext>
            </p:extLst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74" y="0"/>
            <a:ext cx="6111690" cy="46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69347"/>
              </p:ext>
            </p:extLst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31" y="0"/>
            <a:ext cx="6700137" cy="51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46594"/>
              </p:ext>
            </p:extLst>
          </p:nvPr>
        </p:nvGraphicFramePr>
        <p:xfrm>
          <a:off x="174808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multiplicativo de números fraccionarios por naturales </a:t>
                      </a:r>
                      <a:endParaRPr lang="es-MX" sz="1000" b="1" i="0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79" y="0"/>
            <a:ext cx="6193841" cy="46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1009</Words>
  <Application>Microsoft Office PowerPoint</Application>
  <PresentationFormat>Panorámica</PresentationFormat>
  <Paragraphs>228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32</cp:revision>
  <dcterms:created xsi:type="dcterms:W3CDTF">2019-02-06T19:33:10Z</dcterms:created>
  <dcterms:modified xsi:type="dcterms:W3CDTF">2019-02-28T20:30:13Z</dcterms:modified>
</cp:coreProperties>
</file>