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7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14137"/>
              </p:ext>
            </p:extLst>
          </p:nvPr>
        </p:nvGraphicFramePr>
        <p:xfrm>
          <a:off x="100479" y="3789162"/>
          <a:ext cx="6657042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</a:t>
                      </a:r>
                      <a:r>
                        <a:rPr lang="es-MX" sz="1350" baseline="0" dirty="0" smtClean="0"/>
                        <a:t>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</a:t>
                      </a:r>
                      <a:r>
                        <a:rPr lang="es-MX" sz="1350" b="1" dirty="0" smtClean="0"/>
                        <a:t>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6178"/>
              </p:ext>
            </p:extLst>
          </p:nvPr>
        </p:nvGraphicFramePr>
        <p:xfrm>
          <a:off x="91077" y="5885591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67.19%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7018"/>
              </p:ext>
            </p:extLst>
          </p:nvPr>
        </p:nvGraphicFramePr>
        <p:xfrm>
          <a:off x="138821" y="3331962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8184"/>
              </p:ext>
            </p:extLst>
          </p:nvPr>
        </p:nvGraphicFramePr>
        <p:xfrm>
          <a:off x="100479" y="4297680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64.57%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73385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82.54%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79.53%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17569"/>
              </p:ext>
            </p:extLst>
          </p:nvPr>
        </p:nvGraphicFramePr>
        <p:xfrm>
          <a:off x="138821" y="3331962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78.12%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74.8%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4501"/>
              </p:ext>
            </p:extLst>
          </p:nvPr>
        </p:nvGraphicFramePr>
        <p:xfrm>
          <a:off x="100479" y="4748167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67.72%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14562"/>
              </p:ext>
            </p:extLst>
          </p:nvPr>
        </p:nvGraphicFramePr>
        <p:xfrm>
          <a:off x="0" y="6883539"/>
          <a:ext cx="6657042" cy="2125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68.25%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65.35%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27377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85.94%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84.13%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85.04%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1041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66.93%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78722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  </a:t>
                      </a:r>
                      <a:endParaRPr lang="es-MX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17 ítems</a:t>
                      </a:r>
                      <a:endParaRPr lang="es-MX" sz="12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strike="sngStrik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108 – Identificación de las características geométricas de los cuadriláteros - - - -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strike="sng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 </a:t>
                      </a:r>
                      <a:r>
                        <a:rPr lang="es-MX" sz="1200" b="1" strike="sng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ítem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</a:t>
                      </a:r>
                      <a:r>
                        <a:rPr lang="es-MX" sz="1200" b="1" dirty="0" smtClean="0"/>
                        <a:t>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75844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54.69%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66.14%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6414"/>
              </p:ext>
            </p:extLst>
          </p:nvPr>
        </p:nvGraphicFramePr>
        <p:xfrm>
          <a:off x="100479" y="4945457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</a:t>
                      </a:r>
                      <a:r>
                        <a:rPr lang="es-MX" sz="1350" baseline="0" dirty="0" smtClean="0"/>
                        <a:t>Unidades</a:t>
                      </a:r>
                      <a:endParaRPr lang="es-MX" sz="13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77.78%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77.17%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0291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60954"/>
              </p:ext>
            </p:extLst>
          </p:nvPr>
        </p:nvGraphicFramePr>
        <p:xfrm>
          <a:off x="100479" y="3172413"/>
          <a:ext cx="6657042" cy="2491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</a:t>
                      </a:r>
                      <a:r>
                        <a:rPr lang="es-MX" sz="1350" b="1" dirty="0" smtClean="0"/>
                        <a:t>–</a:t>
                      </a:r>
                      <a:r>
                        <a:rPr lang="es-MX" sz="1350" baseline="0" dirty="0" smtClean="0"/>
                        <a:t> 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33.86%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272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75%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54.33%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25390"/>
              </p:ext>
            </p:extLst>
          </p:nvPr>
        </p:nvGraphicFramePr>
        <p:xfrm>
          <a:off x="100479" y="3172413"/>
          <a:ext cx="6657042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60.63%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05600"/>
              </p:ext>
            </p:extLst>
          </p:nvPr>
        </p:nvGraphicFramePr>
        <p:xfrm>
          <a:off x="100479" y="4234137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11.11%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12.6%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sp>
        <p:nvSpPr>
          <p:cNvPr id="6" name="Señal de prohibido 5"/>
          <p:cNvSpPr/>
          <p:nvPr/>
        </p:nvSpPr>
        <p:spPr>
          <a:xfrm>
            <a:off x="270029" y="646771"/>
            <a:ext cx="6083456" cy="7449014"/>
          </a:xfrm>
          <a:prstGeom prst="noSmoking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26367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48319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51.18%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09670"/>
              </p:ext>
            </p:extLst>
          </p:nvPr>
        </p:nvGraphicFramePr>
        <p:xfrm>
          <a:off x="100479" y="3172413"/>
          <a:ext cx="6657042" cy="2857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</a:t>
                      </a:r>
                      <a:r>
                        <a:rPr lang="es-MX" sz="1350" baseline="0" dirty="0" smtClean="0"/>
                        <a:t>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</a:t>
                      </a:r>
                      <a:r>
                        <a:rPr lang="es-MX" sz="1350" b="1" dirty="0" smtClean="0"/>
                        <a:t>– </a:t>
                      </a:r>
                      <a:r>
                        <a:rPr lang="es-MX" sz="1350" dirty="0" smtClean="0"/>
                        <a:t>Representación del modelo aritmético de la </a:t>
                      </a:r>
                      <a:r>
                        <a:rPr lang="es-MX" sz="1350" dirty="0" smtClean="0"/>
                        <a:t>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5197"/>
              </p:ext>
            </p:extLst>
          </p:nvPr>
        </p:nvGraphicFramePr>
        <p:xfrm>
          <a:off x="100479" y="3851546"/>
          <a:ext cx="6657042" cy="25374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48.44%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56.69%</a:t>
                      </a:r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244"/>
              </p:ext>
            </p:extLst>
          </p:nvPr>
        </p:nvGraphicFramePr>
        <p:xfrm>
          <a:off x="100479" y="4028447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60.32%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22273"/>
              </p:ext>
            </p:extLst>
          </p:nvPr>
        </p:nvGraphicFramePr>
        <p:xfrm>
          <a:off x="100479" y="3172413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57.81%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65.08%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61.42%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33986"/>
              </p:ext>
            </p:extLst>
          </p:nvPr>
        </p:nvGraphicFramePr>
        <p:xfrm>
          <a:off x="100479" y="3172413"/>
          <a:ext cx="665704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</a:t>
                      </a:r>
                      <a:r>
                        <a:rPr lang="es-MX" sz="1350" baseline="0" dirty="0" smtClean="0"/>
                        <a:t>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59.84%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39354"/>
              </p:ext>
            </p:extLst>
          </p:nvPr>
        </p:nvGraphicFramePr>
        <p:xfrm>
          <a:off x="100479" y="3172413"/>
          <a:ext cx="6657042" cy="2537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48.03%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37602"/>
              </p:ext>
            </p:extLst>
          </p:nvPr>
        </p:nvGraphicFramePr>
        <p:xfrm>
          <a:off x="200958" y="4455459"/>
          <a:ext cx="6657042" cy="3154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53.97%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48.82%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71224"/>
              </p:ext>
            </p:extLst>
          </p:nvPr>
        </p:nvGraphicFramePr>
        <p:xfrm>
          <a:off x="100479" y="5079035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50.79%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27589"/>
              </p:ext>
            </p:extLst>
          </p:nvPr>
        </p:nvGraphicFramePr>
        <p:xfrm>
          <a:off x="0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58.73%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52.76%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18345"/>
              </p:ext>
            </p:extLst>
          </p:nvPr>
        </p:nvGraphicFramePr>
        <p:xfrm>
          <a:off x="100479" y="4300822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44.44%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36.22%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</a:t>
                      </a:r>
                      <a:r>
                        <a:rPr lang="es-MX" sz="1200" b="1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39567"/>
              </p:ext>
            </p:extLst>
          </p:nvPr>
        </p:nvGraphicFramePr>
        <p:xfrm>
          <a:off x="100479" y="3172413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53.12%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71.43%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62.2%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4544"/>
              </p:ext>
            </p:extLst>
          </p:nvPr>
        </p:nvGraphicFramePr>
        <p:xfrm>
          <a:off x="200958" y="4003179"/>
          <a:ext cx="6657042" cy="50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4.69%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14.29%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9.45%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0568"/>
              </p:ext>
            </p:extLst>
          </p:nvPr>
        </p:nvGraphicFramePr>
        <p:xfrm>
          <a:off x="178535" y="3963596"/>
          <a:ext cx="650092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713051"/>
                <a:gridCol w="652917"/>
                <a:gridCol w="696891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</a:t>
                      </a:r>
                      <a:r>
                        <a:rPr lang="es-MX" sz="1350" baseline="0" dirty="0" smtClean="0"/>
                        <a:t>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</a:t>
                      </a:r>
                      <a:r>
                        <a:rPr lang="es-MX" sz="1350" b="1" baseline="0" dirty="0" smtClean="0"/>
                        <a:t>– </a:t>
                      </a:r>
                      <a:r>
                        <a:rPr lang="es-MX" sz="1350" baseline="0" dirty="0" smtClean="0"/>
                        <a:t>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</a:t>
                      </a:r>
                      <a:r>
                        <a:rPr lang="es-MX" sz="1350" b="1" baseline="0" dirty="0" smtClean="0"/>
                        <a:t>– </a:t>
                      </a:r>
                      <a:r>
                        <a:rPr lang="es-MX" sz="1350" baseline="0" dirty="0" smtClean="0"/>
                        <a:t>Representación del modelo aritmético para calcular el área de cuadriláteros o </a:t>
                      </a:r>
                      <a:r>
                        <a:rPr lang="es-MX" sz="1350" baseline="0" dirty="0" smtClean="0"/>
                        <a:t>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17.46%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FF0000"/>
                          </a:solidFill>
                        </a:rPr>
                        <a:t>14.17%</a:t>
                      </a:r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1823"/>
              </p:ext>
            </p:extLst>
          </p:nvPr>
        </p:nvGraphicFramePr>
        <p:xfrm>
          <a:off x="100479" y="529304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34.92%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37.01%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3647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14.06%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19.05%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16.54%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94856"/>
              </p:ext>
            </p:extLst>
          </p:nvPr>
        </p:nvGraphicFramePr>
        <p:xfrm>
          <a:off x="100479" y="3172413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1049528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51.56%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39.37%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38619"/>
              </p:ext>
            </p:extLst>
          </p:nvPr>
        </p:nvGraphicFramePr>
        <p:xfrm>
          <a:off x="100479" y="3619885"/>
          <a:ext cx="665704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23.44%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26.98%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25.2%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33005"/>
              </p:ext>
            </p:extLst>
          </p:nvPr>
        </p:nvGraphicFramePr>
        <p:xfrm>
          <a:off x="100479" y="3172413"/>
          <a:ext cx="66570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</a:t>
                      </a:r>
                      <a:r>
                        <a:rPr lang="es-MX" sz="1350" b="1" baseline="0" dirty="0" smtClean="0"/>
                        <a:t>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10.94%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22.05%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6356"/>
              </p:ext>
            </p:extLst>
          </p:nvPr>
        </p:nvGraphicFramePr>
        <p:xfrm>
          <a:off x="100479" y="4728838"/>
          <a:ext cx="665704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41.73%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7530"/>
              </p:ext>
            </p:extLst>
          </p:nvPr>
        </p:nvGraphicFramePr>
        <p:xfrm>
          <a:off x="100479" y="3872206"/>
          <a:ext cx="6657042" cy="3451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</a:t>
                      </a:r>
                      <a:r>
                        <a:rPr lang="es-MX" sz="1350" baseline="0" dirty="0" smtClean="0"/>
                        <a:t>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</a:t>
                      </a:r>
                      <a:r>
                        <a:rPr lang="es-MX" sz="1350" b="1" dirty="0" smtClean="0"/>
                        <a:t>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26.56%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31.75%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29.13%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49944"/>
              </p:ext>
            </p:extLst>
          </p:nvPr>
        </p:nvGraphicFramePr>
        <p:xfrm>
          <a:off x="64119" y="3521532"/>
          <a:ext cx="6657042" cy="2125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84.38 % 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87.3%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85.83%</a:t>
                      </a:r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80999"/>
              </p:ext>
            </p:extLst>
          </p:nvPr>
        </p:nvGraphicFramePr>
        <p:xfrm>
          <a:off x="100479" y="4047902"/>
          <a:ext cx="6657042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36.51%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35.43%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3639"/>
              </p:ext>
            </p:extLst>
          </p:nvPr>
        </p:nvGraphicFramePr>
        <p:xfrm>
          <a:off x="100479" y="3872206"/>
          <a:ext cx="6657042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28.12%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30.71%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89369"/>
              </p:ext>
            </p:extLst>
          </p:nvPr>
        </p:nvGraphicFramePr>
        <p:xfrm>
          <a:off x="200958" y="542923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</a:t>
                      </a:r>
                      <a:r>
                        <a:rPr lang="es-MX" sz="1350" baseline="0" dirty="0" smtClean="0"/>
                        <a:t>artesiano</a:t>
                      </a:r>
                      <a:endParaRPr lang="es-MX" sz="13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29.69%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33.33%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31.5%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72903"/>
              </p:ext>
            </p:extLst>
          </p:nvPr>
        </p:nvGraphicFramePr>
        <p:xfrm>
          <a:off x="100479" y="3172413"/>
          <a:ext cx="6657042" cy="3909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</a:t>
                      </a:r>
                      <a:r>
                        <a:rPr lang="es-MX" sz="1350" baseline="0" dirty="0" smtClean="0"/>
                        <a:t>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37.5%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46.46%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56494"/>
              </p:ext>
            </p:extLst>
          </p:nvPr>
        </p:nvGraphicFramePr>
        <p:xfrm>
          <a:off x="100479" y="3872206"/>
          <a:ext cx="6657042" cy="33604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34.38%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55.56%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44.88%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91920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rgbClr val="FF0000"/>
                          </a:solidFill>
                        </a:rPr>
                        <a:t>29.06%</a:t>
                      </a:r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47.62%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43.31%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96013"/>
              </p:ext>
            </p:extLst>
          </p:nvPr>
        </p:nvGraphicFramePr>
        <p:xfrm>
          <a:off x="64119" y="3521532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81.25%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85.83 %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72928"/>
              </p:ext>
            </p:extLst>
          </p:nvPr>
        </p:nvGraphicFramePr>
        <p:xfrm>
          <a:off x="100479" y="4971191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60.94%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76.19%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68.5 % 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34555"/>
              </p:ext>
            </p:extLst>
          </p:nvPr>
        </p:nvGraphicFramePr>
        <p:xfrm>
          <a:off x="100479" y="2595981"/>
          <a:ext cx="6657042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64.06%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63.49%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63.78%</a:t>
                      </a:r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667"/>
              </p:ext>
            </p:extLst>
          </p:nvPr>
        </p:nvGraphicFramePr>
        <p:xfrm>
          <a:off x="138821" y="3331962"/>
          <a:ext cx="6657042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76.56%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90.48%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83.46 % </a:t>
                      </a:r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</TotalTime>
  <Words>4939</Words>
  <Application>Microsoft Office PowerPoint</Application>
  <PresentationFormat>Presentación en pantalla (4:3)</PresentationFormat>
  <Paragraphs>1641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189</cp:revision>
  <dcterms:created xsi:type="dcterms:W3CDTF">2018-10-01T17:57:09Z</dcterms:created>
  <dcterms:modified xsi:type="dcterms:W3CDTF">2019-03-01T02:54:30Z</dcterms:modified>
</cp:coreProperties>
</file>