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74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3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45F14-978E-4440-B04C-3BAAAAFB115B}" type="doc">
      <dgm:prSet loTypeId="urn:microsoft.com/office/officeart/2005/8/layout/hierarchy2" loCatId="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s-ES_tradnl"/>
        </a:p>
      </dgm:t>
    </dgm:pt>
    <dgm:pt modelId="{91148E0A-9DED-FC40-89FC-378A2FDC28B5}">
      <dgm:prSet phldrT="[Texto]"/>
      <dgm:spPr/>
      <dgm:t>
        <a:bodyPr/>
        <a:lstStyle/>
        <a:p>
          <a:r>
            <a:rPr lang="es-ES_tradnl" dirty="0" smtClean="0"/>
            <a:t>Tipos de diseño</a:t>
          </a:r>
          <a:endParaRPr lang="es-ES_tradnl" dirty="0"/>
        </a:p>
      </dgm:t>
    </dgm:pt>
    <dgm:pt modelId="{EA22BC3E-3833-CB4F-9587-421242C161B8}" type="parTrans" cxnId="{D08A8682-B001-714B-A7B4-399F365B5414}">
      <dgm:prSet/>
      <dgm:spPr/>
      <dgm:t>
        <a:bodyPr/>
        <a:lstStyle/>
        <a:p>
          <a:endParaRPr lang="es-ES_tradnl"/>
        </a:p>
      </dgm:t>
    </dgm:pt>
    <dgm:pt modelId="{571FB935-CACF-D94D-A7C3-6843FDBE1B4F}" type="sibTrans" cxnId="{D08A8682-B001-714B-A7B4-399F365B5414}">
      <dgm:prSet/>
      <dgm:spPr/>
      <dgm:t>
        <a:bodyPr/>
        <a:lstStyle/>
        <a:p>
          <a:endParaRPr lang="es-ES_tradnl"/>
        </a:p>
      </dgm:t>
    </dgm:pt>
    <dgm:pt modelId="{500568EA-EFAA-D040-8F77-07649C229075}">
      <dgm:prSet phldrT="[Texto]"/>
      <dgm:spPr/>
      <dgm:t>
        <a:bodyPr/>
        <a:lstStyle/>
        <a:p>
          <a:r>
            <a:rPr lang="es-ES_tradnl" dirty="0" smtClean="0"/>
            <a:t>Experimental</a:t>
          </a:r>
          <a:endParaRPr lang="es-ES_tradnl" dirty="0"/>
        </a:p>
      </dgm:t>
    </dgm:pt>
    <dgm:pt modelId="{C64DB6F1-E0BF-DB4C-A49B-1BAAF55C48F4}" type="parTrans" cxnId="{FDE557CA-975D-CA43-8AE9-81052E9CC2F0}">
      <dgm:prSet/>
      <dgm:spPr/>
      <dgm:t>
        <a:bodyPr/>
        <a:lstStyle/>
        <a:p>
          <a:endParaRPr lang="es-ES_tradnl"/>
        </a:p>
      </dgm:t>
    </dgm:pt>
    <dgm:pt modelId="{A236EBA8-9097-BF43-8F48-16D774532FB5}" type="sibTrans" cxnId="{FDE557CA-975D-CA43-8AE9-81052E9CC2F0}">
      <dgm:prSet/>
      <dgm:spPr/>
      <dgm:t>
        <a:bodyPr/>
        <a:lstStyle/>
        <a:p>
          <a:endParaRPr lang="es-ES_tradnl"/>
        </a:p>
      </dgm:t>
    </dgm:pt>
    <dgm:pt modelId="{7E195541-39E9-B940-A416-AED89F05B65A}">
      <dgm:prSet phldrT="[Texto]"/>
      <dgm:spPr/>
      <dgm:t>
        <a:bodyPr/>
        <a:lstStyle/>
        <a:p>
          <a:r>
            <a:rPr lang="es-ES_tradnl" dirty="0" smtClean="0"/>
            <a:t>No experimental</a:t>
          </a:r>
          <a:endParaRPr lang="es-ES_tradnl" dirty="0"/>
        </a:p>
      </dgm:t>
    </dgm:pt>
    <dgm:pt modelId="{7830B0CE-6BCB-084E-98BD-37BCE27559C7}" type="parTrans" cxnId="{B95E8A30-9228-D44A-9ABE-D215DB32FA6F}">
      <dgm:prSet/>
      <dgm:spPr/>
      <dgm:t>
        <a:bodyPr/>
        <a:lstStyle/>
        <a:p>
          <a:endParaRPr lang="es-ES_tradnl"/>
        </a:p>
      </dgm:t>
    </dgm:pt>
    <dgm:pt modelId="{08830F3E-62D7-C94B-92AE-11914F9BE788}" type="sibTrans" cxnId="{B95E8A30-9228-D44A-9ABE-D215DB32FA6F}">
      <dgm:prSet/>
      <dgm:spPr/>
      <dgm:t>
        <a:bodyPr/>
        <a:lstStyle/>
        <a:p>
          <a:endParaRPr lang="es-ES_tradnl"/>
        </a:p>
      </dgm:t>
    </dgm:pt>
    <dgm:pt modelId="{436C4367-5B4B-8D48-8460-4EA2B2399BDD}" type="pres">
      <dgm:prSet presAssocID="{99845F14-978E-4440-B04C-3BAAAAFB11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09A9FCA-73C3-8A45-98BE-CCBB5CE4024D}" type="pres">
      <dgm:prSet presAssocID="{91148E0A-9DED-FC40-89FC-378A2FDC28B5}" presName="root1" presStyleCnt="0"/>
      <dgm:spPr/>
    </dgm:pt>
    <dgm:pt modelId="{E23914B7-7E3C-1E4E-B577-F512151746EF}" type="pres">
      <dgm:prSet presAssocID="{91148E0A-9DED-FC40-89FC-378A2FDC28B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4B45B4B-599C-DB41-B7B8-9B5342E9F595}" type="pres">
      <dgm:prSet presAssocID="{91148E0A-9DED-FC40-89FC-378A2FDC28B5}" presName="level2hierChild" presStyleCnt="0"/>
      <dgm:spPr/>
    </dgm:pt>
    <dgm:pt modelId="{7099EA19-812A-694A-9A6B-0E32BF4A55C0}" type="pres">
      <dgm:prSet presAssocID="{C64DB6F1-E0BF-DB4C-A49B-1BAAF55C48F4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81FC934B-D61A-8144-8F57-C3577ACB9EE5}" type="pres">
      <dgm:prSet presAssocID="{C64DB6F1-E0BF-DB4C-A49B-1BAAF55C48F4}" presName="connTx" presStyleLbl="parChTrans1D2" presStyleIdx="0" presStyleCnt="2"/>
      <dgm:spPr/>
      <dgm:t>
        <a:bodyPr/>
        <a:lstStyle/>
        <a:p>
          <a:endParaRPr lang="en-GB"/>
        </a:p>
      </dgm:t>
    </dgm:pt>
    <dgm:pt modelId="{C928415B-04FF-0346-9A00-980B79F1AABB}" type="pres">
      <dgm:prSet presAssocID="{500568EA-EFAA-D040-8F77-07649C229075}" presName="root2" presStyleCnt="0"/>
      <dgm:spPr/>
    </dgm:pt>
    <dgm:pt modelId="{F5ED43CF-A7D3-4443-A804-4A5DB7C2CC6B}" type="pres">
      <dgm:prSet presAssocID="{500568EA-EFAA-D040-8F77-07649C22907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BC9887-DC9D-EB4E-801E-7BF3D9710F81}" type="pres">
      <dgm:prSet presAssocID="{500568EA-EFAA-D040-8F77-07649C229075}" presName="level3hierChild" presStyleCnt="0"/>
      <dgm:spPr/>
    </dgm:pt>
    <dgm:pt modelId="{E36325D0-97FF-A84E-A1B6-3D864A49A564}" type="pres">
      <dgm:prSet presAssocID="{7830B0CE-6BCB-084E-98BD-37BCE27559C7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30EB43C6-E26A-1B4D-ABA8-56829899C7F5}" type="pres">
      <dgm:prSet presAssocID="{7830B0CE-6BCB-084E-98BD-37BCE27559C7}" presName="connTx" presStyleLbl="parChTrans1D2" presStyleIdx="1" presStyleCnt="2"/>
      <dgm:spPr/>
      <dgm:t>
        <a:bodyPr/>
        <a:lstStyle/>
        <a:p>
          <a:endParaRPr lang="en-GB"/>
        </a:p>
      </dgm:t>
    </dgm:pt>
    <dgm:pt modelId="{4C2901A1-482F-DD46-84CA-6E6F2D047B31}" type="pres">
      <dgm:prSet presAssocID="{7E195541-39E9-B940-A416-AED89F05B65A}" presName="root2" presStyleCnt="0"/>
      <dgm:spPr/>
    </dgm:pt>
    <dgm:pt modelId="{BB734B7F-1E33-3D40-A37F-B3D4641EB40B}" type="pres">
      <dgm:prSet presAssocID="{7E195541-39E9-B940-A416-AED89F05B65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B2C2999-E8DD-AE43-8CED-9E0C40862D81}" type="pres">
      <dgm:prSet presAssocID="{7E195541-39E9-B940-A416-AED89F05B65A}" presName="level3hierChild" presStyleCnt="0"/>
      <dgm:spPr/>
    </dgm:pt>
  </dgm:ptLst>
  <dgm:cxnLst>
    <dgm:cxn modelId="{B95E8A30-9228-D44A-9ABE-D215DB32FA6F}" srcId="{91148E0A-9DED-FC40-89FC-378A2FDC28B5}" destId="{7E195541-39E9-B940-A416-AED89F05B65A}" srcOrd="1" destOrd="0" parTransId="{7830B0CE-6BCB-084E-98BD-37BCE27559C7}" sibTransId="{08830F3E-62D7-C94B-92AE-11914F9BE788}"/>
    <dgm:cxn modelId="{3E0B4323-9655-B747-80B7-0A4CCA1945F2}" type="presOf" srcId="{500568EA-EFAA-D040-8F77-07649C229075}" destId="{F5ED43CF-A7D3-4443-A804-4A5DB7C2CC6B}" srcOrd="0" destOrd="0" presId="urn:microsoft.com/office/officeart/2005/8/layout/hierarchy2"/>
    <dgm:cxn modelId="{5930F115-5AF7-D546-9225-FEA9A31C72DC}" type="presOf" srcId="{7E195541-39E9-B940-A416-AED89F05B65A}" destId="{BB734B7F-1E33-3D40-A37F-B3D4641EB40B}" srcOrd="0" destOrd="0" presId="urn:microsoft.com/office/officeart/2005/8/layout/hierarchy2"/>
    <dgm:cxn modelId="{825DF6E0-EBE0-9F4B-9B61-1D2533919C2E}" type="presOf" srcId="{99845F14-978E-4440-B04C-3BAAAAFB115B}" destId="{436C4367-5B4B-8D48-8460-4EA2B2399BDD}" srcOrd="0" destOrd="0" presId="urn:microsoft.com/office/officeart/2005/8/layout/hierarchy2"/>
    <dgm:cxn modelId="{27114A3C-60E0-2B49-AF68-5BF8CC37DCC6}" type="presOf" srcId="{7830B0CE-6BCB-084E-98BD-37BCE27559C7}" destId="{E36325D0-97FF-A84E-A1B6-3D864A49A564}" srcOrd="0" destOrd="0" presId="urn:microsoft.com/office/officeart/2005/8/layout/hierarchy2"/>
    <dgm:cxn modelId="{D49FFC4A-A410-FC47-B8B8-80651E14E941}" type="presOf" srcId="{C64DB6F1-E0BF-DB4C-A49B-1BAAF55C48F4}" destId="{7099EA19-812A-694A-9A6B-0E32BF4A55C0}" srcOrd="0" destOrd="0" presId="urn:microsoft.com/office/officeart/2005/8/layout/hierarchy2"/>
    <dgm:cxn modelId="{4026610D-AFC1-5E47-8456-DA58ACBC61A6}" type="presOf" srcId="{91148E0A-9DED-FC40-89FC-378A2FDC28B5}" destId="{E23914B7-7E3C-1E4E-B577-F512151746EF}" srcOrd="0" destOrd="0" presId="urn:microsoft.com/office/officeart/2005/8/layout/hierarchy2"/>
    <dgm:cxn modelId="{5440CB71-0503-D243-AE80-F174D98E9E44}" type="presOf" srcId="{C64DB6F1-E0BF-DB4C-A49B-1BAAF55C48F4}" destId="{81FC934B-D61A-8144-8F57-C3577ACB9EE5}" srcOrd="1" destOrd="0" presId="urn:microsoft.com/office/officeart/2005/8/layout/hierarchy2"/>
    <dgm:cxn modelId="{FDE557CA-975D-CA43-8AE9-81052E9CC2F0}" srcId="{91148E0A-9DED-FC40-89FC-378A2FDC28B5}" destId="{500568EA-EFAA-D040-8F77-07649C229075}" srcOrd="0" destOrd="0" parTransId="{C64DB6F1-E0BF-DB4C-A49B-1BAAF55C48F4}" sibTransId="{A236EBA8-9097-BF43-8F48-16D774532FB5}"/>
    <dgm:cxn modelId="{AD80955C-811A-D54C-85C4-849455C29756}" type="presOf" srcId="{7830B0CE-6BCB-084E-98BD-37BCE27559C7}" destId="{30EB43C6-E26A-1B4D-ABA8-56829899C7F5}" srcOrd="1" destOrd="0" presId="urn:microsoft.com/office/officeart/2005/8/layout/hierarchy2"/>
    <dgm:cxn modelId="{D08A8682-B001-714B-A7B4-399F365B5414}" srcId="{99845F14-978E-4440-B04C-3BAAAAFB115B}" destId="{91148E0A-9DED-FC40-89FC-378A2FDC28B5}" srcOrd="0" destOrd="0" parTransId="{EA22BC3E-3833-CB4F-9587-421242C161B8}" sibTransId="{571FB935-CACF-D94D-A7C3-6843FDBE1B4F}"/>
    <dgm:cxn modelId="{42FC1298-E893-8A45-BA25-D0C1FE413525}" type="presParOf" srcId="{436C4367-5B4B-8D48-8460-4EA2B2399BDD}" destId="{509A9FCA-73C3-8A45-98BE-CCBB5CE4024D}" srcOrd="0" destOrd="0" presId="urn:microsoft.com/office/officeart/2005/8/layout/hierarchy2"/>
    <dgm:cxn modelId="{BAA767C1-3B8A-CF45-B41D-32FB31B2F625}" type="presParOf" srcId="{509A9FCA-73C3-8A45-98BE-CCBB5CE4024D}" destId="{E23914B7-7E3C-1E4E-B577-F512151746EF}" srcOrd="0" destOrd="0" presId="urn:microsoft.com/office/officeart/2005/8/layout/hierarchy2"/>
    <dgm:cxn modelId="{9540C175-2F05-2842-B5E8-DB945B6D760B}" type="presParOf" srcId="{509A9FCA-73C3-8A45-98BE-CCBB5CE4024D}" destId="{A4B45B4B-599C-DB41-B7B8-9B5342E9F595}" srcOrd="1" destOrd="0" presId="urn:microsoft.com/office/officeart/2005/8/layout/hierarchy2"/>
    <dgm:cxn modelId="{61167986-4D79-E847-B1F0-4DA49F2C7144}" type="presParOf" srcId="{A4B45B4B-599C-DB41-B7B8-9B5342E9F595}" destId="{7099EA19-812A-694A-9A6B-0E32BF4A55C0}" srcOrd="0" destOrd="0" presId="urn:microsoft.com/office/officeart/2005/8/layout/hierarchy2"/>
    <dgm:cxn modelId="{A23DBDA1-86D9-D74E-8FD6-0346BE41CDB2}" type="presParOf" srcId="{7099EA19-812A-694A-9A6B-0E32BF4A55C0}" destId="{81FC934B-D61A-8144-8F57-C3577ACB9EE5}" srcOrd="0" destOrd="0" presId="urn:microsoft.com/office/officeart/2005/8/layout/hierarchy2"/>
    <dgm:cxn modelId="{26281F44-DA5B-754C-B58C-96518EE19994}" type="presParOf" srcId="{A4B45B4B-599C-DB41-B7B8-9B5342E9F595}" destId="{C928415B-04FF-0346-9A00-980B79F1AABB}" srcOrd="1" destOrd="0" presId="urn:microsoft.com/office/officeart/2005/8/layout/hierarchy2"/>
    <dgm:cxn modelId="{634A6D9B-0593-CE44-8702-59811E2FE07A}" type="presParOf" srcId="{C928415B-04FF-0346-9A00-980B79F1AABB}" destId="{F5ED43CF-A7D3-4443-A804-4A5DB7C2CC6B}" srcOrd="0" destOrd="0" presId="urn:microsoft.com/office/officeart/2005/8/layout/hierarchy2"/>
    <dgm:cxn modelId="{4FFAC9F2-3690-1E43-B31F-6CE9C181B9BD}" type="presParOf" srcId="{C928415B-04FF-0346-9A00-980B79F1AABB}" destId="{CFBC9887-DC9D-EB4E-801E-7BF3D9710F81}" srcOrd="1" destOrd="0" presId="urn:microsoft.com/office/officeart/2005/8/layout/hierarchy2"/>
    <dgm:cxn modelId="{B700518B-F874-8F45-9A79-BD84F35AACD7}" type="presParOf" srcId="{A4B45B4B-599C-DB41-B7B8-9B5342E9F595}" destId="{E36325D0-97FF-A84E-A1B6-3D864A49A564}" srcOrd="2" destOrd="0" presId="urn:microsoft.com/office/officeart/2005/8/layout/hierarchy2"/>
    <dgm:cxn modelId="{3B7531CB-0270-734A-8814-F06A382EB662}" type="presParOf" srcId="{E36325D0-97FF-A84E-A1B6-3D864A49A564}" destId="{30EB43C6-E26A-1B4D-ABA8-56829899C7F5}" srcOrd="0" destOrd="0" presId="urn:microsoft.com/office/officeart/2005/8/layout/hierarchy2"/>
    <dgm:cxn modelId="{713409E7-2DA4-F74A-A85C-C8E8CA6500CC}" type="presParOf" srcId="{A4B45B4B-599C-DB41-B7B8-9B5342E9F595}" destId="{4C2901A1-482F-DD46-84CA-6E6F2D047B31}" srcOrd="3" destOrd="0" presId="urn:microsoft.com/office/officeart/2005/8/layout/hierarchy2"/>
    <dgm:cxn modelId="{F881B0BC-84B5-3F47-8430-212C78A2841A}" type="presParOf" srcId="{4C2901A1-482F-DD46-84CA-6E6F2D047B31}" destId="{BB734B7F-1E33-3D40-A37F-B3D4641EB40B}" srcOrd="0" destOrd="0" presId="urn:microsoft.com/office/officeart/2005/8/layout/hierarchy2"/>
    <dgm:cxn modelId="{61638C6C-27DE-6149-9245-3BB69ABF914E}" type="presParOf" srcId="{4C2901A1-482F-DD46-84CA-6E6F2D047B31}" destId="{FB2C2999-E8DD-AE43-8CED-9E0C40862D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916D9A-9081-1A4A-8CB6-21FA87E3D10F}" type="doc">
      <dgm:prSet loTypeId="urn:microsoft.com/office/officeart/2005/8/layout/lProcess3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_tradnl"/>
        </a:p>
      </dgm:t>
    </dgm:pt>
    <dgm:pt modelId="{730D0672-766E-FD44-AA77-BCCF40164EFF}">
      <dgm:prSet phldrT="[Texto]"/>
      <dgm:spPr/>
      <dgm:t>
        <a:bodyPr/>
        <a:lstStyle/>
        <a:p>
          <a:r>
            <a:rPr lang="es-ES_tradnl" dirty="0" smtClean="0"/>
            <a:t>Tratamiento Psicológico </a:t>
          </a:r>
          <a:endParaRPr lang="es-ES_tradnl" dirty="0"/>
        </a:p>
      </dgm:t>
    </dgm:pt>
    <dgm:pt modelId="{9FA710B9-F782-C84E-89AB-2A3FBBE68EA8}" type="parTrans" cxnId="{9022E79C-792C-5249-89E3-5891FFF5A881}">
      <dgm:prSet/>
      <dgm:spPr/>
      <dgm:t>
        <a:bodyPr/>
        <a:lstStyle/>
        <a:p>
          <a:endParaRPr lang="es-ES_tradnl"/>
        </a:p>
      </dgm:t>
    </dgm:pt>
    <dgm:pt modelId="{8C64E196-4B4A-324E-A5E1-0B9942A60435}" type="sibTrans" cxnId="{9022E79C-792C-5249-89E3-5891FFF5A881}">
      <dgm:prSet/>
      <dgm:spPr/>
      <dgm:t>
        <a:bodyPr/>
        <a:lstStyle/>
        <a:p>
          <a:endParaRPr lang="es-ES_tradnl"/>
        </a:p>
      </dgm:t>
    </dgm:pt>
    <dgm:pt modelId="{C0B6F2B3-CC4D-3F4F-B101-62990A7D4F2D}">
      <dgm:prSet phldrT="[Texto]"/>
      <dgm:spPr/>
      <dgm:t>
        <a:bodyPr/>
        <a:lstStyle/>
        <a:p>
          <a:r>
            <a:rPr lang="es-ES_tradnl" dirty="0" smtClean="0"/>
            <a:t>Reduce</a:t>
          </a:r>
          <a:endParaRPr lang="es-ES_tradnl" dirty="0"/>
        </a:p>
      </dgm:t>
    </dgm:pt>
    <dgm:pt modelId="{2799037B-8DB6-384A-B785-2E3F5122BF67}" type="parTrans" cxnId="{E968C176-758F-E046-9C4C-A58A5D25F93D}">
      <dgm:prSet/>
      <dgm:spPr/>
      <dgm:t>
        <a:bodyPr/>
        <a:lstStyle/>
        <a:p>
          <a:endParaRPr lang="es-ES_tradnl"/>
        </a:p>
      </dgm:t>
    </dgm:pt>
    <dgm:pt modelId="{EEC7A684-1C80-EA4F-B5EC-E96C27560C62}" type="sibTrans" cxnId="{E968C176-758F-E046-9C4C-A58A5D25F93D}">
      <dgm:prSet/>
      <dgm:spPr/>
      <dgm:t>
        <a:bodyPr/>
        <a:lstStyle/>
        <a:p>
          <a:endParaRPr lang="es-ES_tradnl"/>
        </a:p>
      </dgm:t>
    </dgm:pt>
    <dgm:pt modelId="{5E2C8BCA-EC66-744F-B71E-340CCFBD60BE}">
      <dgm:prSet phldrT="[Texto]"/>
      <dgm:spPr/>
      <dgm:t>
        <a:bodyPr/>
        <a:lstStyle/>
        <a:p>
          <a:r>
            <a:rPr lang="es-ES_tradnl" dirty="0" smtClean="0"/>
            <a:t>Depresión</a:t>
          </a:r>
          <a:endParaRPr lang="es-ES_tradnl" dirty="0"/>
        </a:p>
      </dgm:t>
    </dgm:pt>
    <dgm:pt modelId="{F95C61FD-8719-BF4D-ADC2-5C37158E11D8}" type="parTrans" cxnId="{B42832DD-3A42-F744-B940-FCAE2C42DCD1}">
      <dgm:prSet/>
      <dgm:spPr/>
      <dgm:t>
        <a:bodyPr/>
        <a:lstStyle/>
        <a:p>
          <a:endParaRPr lang="es-ES_tradnl"/>
        </a:p>
      </dgm:t>
    </dgm:pt>
    <dgm:pt modelId="{0C035434-8A41-0D44-A055-95A22AAD0ADB}" type="sibTrans" cxnId="{B42832DD-3A42-F744-B940-FCAE2C42DCD1}">
      <dgm:prSet/>
      <dgm:spPr/>
      <dgm:t>
        <a:bodyPr/>
        <a:lstStyle/>
        <a:p>
          <a:endParaRPr lang="es-ES_tradnl"/>
        </a:p>
      </dgm:t>
    </dgm:pt>
    <dgm:pt modelId="{18D199CD-CFB7-F04E-86B5-3696EF6D0A46}">
      <dgm:prSet phldrT="[Texto]"/>
      <dgm:spPr/>
      <dgm:t>
        <a:bodyPr/>
        <a:lstStyle/>
        <a:p>
          <a:r>
            <a:rPr lang="es-ES_tradnl" dirty="0" smtClean="0"/>
            <a:t>Medicamento</a:t>
          </a:r>
          <a:endParaRPr lang="es-ES_tradnl" dirty="0"/>
        </a:p>
      </dgm:t>
    </dgm:pt>
    <dgm:pt modelId="{6A0E9EB9-15E3-FC4C-AC57-D4FBC46EEAA7}" type="parTrans" cxnId="{BB76772E-A3D3-7347-8996-1CDA095978F4}">
      <dgm:prSet/>
      <dgm:spPr/>
      <dgm:t>
        <a:bodyPr/>
        <a:lstStyle/>
        <a:p>
          <a:endParaRPr lang="es-ES_tradnl"/>
        </a:p>
      </dgm:t>
    </dgm:pt>
    <dgm:pt modelId="{0A0E5F89-B23D-6E45-9026-F76E05AB0CE3}" type="sibTrans" cxnId="{BB76772E-A3D3-7347-8996-1CDA095978F4}">
      <dgm:prSet/>
      <dgm:spPr/>
      <dgm:t>
        <a:bodyPr/>
        <a:lstStyle/>
        <a:p>
          <a:endParaRPr lang="es-ES_tradnl"/>
        </a:p>
      </dgm:t>
    </dgm:pt>
    <dgm:pt modelId="{2674BBF5-2916-0E4B-AA39-A56FF94E2AB2}">
      <dgm:prSet phldrT="[Texto]"/>
      <dgm:spPr/>
      <dgm:t>
        <a:bodyPr/>
        <a:lstStyle/>
        <a:p>
          <a:r>
            <a:rPr lang="es-ES_tradnl" dirty="0" smtClean="0"/>
            <a:t>Disminuye</a:t>
          </a:r>
          <a:endParaRPr lang="es-ES_tradnl" dirty="0"/>
        </a:p>
      </dgm:t>
    </dgm:pt>
    <dgm:pt modelId="{D0500A71-7A0E-A344-B048-673A601C6841}" type="parTrans" cxnId="{9B5C8322-51E9-B440-8065-15B57055341A}">
      <dgm:prSet/>
      <dgm:spPr/>
      <dgm:t>
        <a:bodyPr/>
        <a:lstStyle/>
        <a:p>
          <a:endParaRPr lang="es-ES_tradnl"/>
        </a:p>
      </dgm:t>
    </dgm:pt>
    <dgm:pt modelId="{EC39C6D0-DAF7-4040-99FB-554691203691}" type="sibTrans" cxnId="{9B5C8322-51E9-B440-8065-15B57055341A}">
      <dgm:prSet/>
      <dgm:spPr/>
      <dgm:t>
        <a:bodyPr/>
        <a:lstStyle/>
        <a:p>
          <a:endParaRPr lang="es-ES_tradnl"/>
        </a:p>
      </dgm:t>
    </dgm:pt>
    <dgm:pt modelId="{A9B5496D-B54A-AD47-B3FF-C7F93DEFD811}">
      <dgm:prSet phldrT="[Texto]"/>
      <dgm:spPr/>
      <dgm:t>
        <a:bodyPr/>
        <a:lstStyle/>
        <a:p>
          <a:r>
            <a:rPr lang="es-ES_tradnl" dirty="0" smtClean="0"/>
            <a:t>Presión arterial</a:t>
          </a:r>
          <a:endParaRPr lang="es-ES_tradnl" dirty="0"/>
        </a:p>
      </dgm:t>
    </dgm:pt>
    <dgm:pt modelId="{57BCD27D-DEC9-C249-BE10-53950BBE3AB1}" type="parTrans" cxnId="{9CFCDCA6-FA61-734D-B3A5-B911D7D34C92}">
      <dgm:prSet/>
      <dgm:spPr/>
      <dgm:t>
        <a:bodyPr/>
        <a:lstStyle/>
        <a:p>
          <a:endParaRPr lang="es-ES_tradnl"/>
        </a:p>
      </dgm:t>
    </dgm:pt>
    <dgm:pt modelId="{882143A1-01A5-B04C-807E-AF03572BA2DA}" type="sibTrans" cxnId="{9CFCDCA6-FA61-734D-B3A5-B911D7D34C92}">
      <dgm:prSet/>
      <dgm:spPr/>
      <dgm:t>
        <a:bodyPr/>
        <a:lstStyle/>
        <a:p>
          <a:endParaRPr lang="es-ES_tradnl"/>
        </a:p>
      </dgm:t>
    </dgm:pt>
    <dgm:pt modelId="{C86ADE09-FBD2-2843-83B4-280C219CFEDC}">
      <dgm:prSet phldrT="[Texto]"/>
      <dgm:spPr/>
      <dgm:t>
        <a:bodyPr/>
        <a:lstStyle/>
        <a:p>
          <a:r>
            <a:rPr lang="es-ES_tradnl" dirty="0" smtClean="0"/>
            <a:t>Nuevo tipo de motor</a:t>
          </a:r>
          <a:endParaRPr lang="es-ES_tradnl" dirty="0"/>
        </a:p>
      </dgm:t>
    </dgm:pt>
    <dgm:pt modelId="{F620D6D8-C7F9-D84C-90BB-86AC840530F7}" type="parTrans" cxnId="{DEBB91D4-E5A0-EA4F-966B-C3F780DC7F12}">
      <dgm:prSet/>
      <dgm:spPr/>
      <dgm:t>
        <a:bodyPr/>
        <a:lstStyle/>
        <a:p>
          <a:endParaRPr lang="es-ES_tradnl"/>
        </a:p>
      </dgm:t>
    </dgm:pt>
    <dgm:pt modelId="{6A4B3CCF-D2DC-3145-9E46-6D3ACAB37491}" type="sibTrans" cxnId="{DEBB91D4-E5A0-EA4F-966B-C3F780DC7F12}">
      <dgm:prSet/>
      <dgm:spPr/>
      <dgm:t>
        <a:bodyPr/>
        <a:lstStyle/>
        <a:p>
          <a:endParaRPr lang="es-ES_tradnl"/>
        </a:p>
      </dgm:t>
    </dgm:pt>
    <dgm:pt modelId="{E6C72194-5B03-3A41-AE09-6BAC775359ED}">
      <dgm:prSet phldrT="[Texto]"/>
      <dgm:spPr/>
      <dgm:t>
        <a:bodyPr/>
        <a:lstStyle/>
        <a:p>
          <a:r>
            <a:rPr lang="es-ES_tradnl" dirty="0" smtClean="0"/>
            <a:t>Aumenta</a:t>
          </a:r>
          <a:endParaRPr lang="es-ES_tradnl" dirty="0"/>
        </a:p>
      </dgm:t>
    </dgm:pt>
    <dgm:pt modelId="{2A4D1B62-876D-1F42-BAEE-38ED49EFF5F2}" type="parTrans" cxnId="{EE9458A8-EA74-3540-8E52-2A832FFDDF74}">
      <dgm:prSet/>
      <dgm:spPr/>
      <dgm:t>
        <a:bodyPr/>
        <a:lstStyle/>
        <a:p>
          <a:endParaRPr lang="es-ES_tradnl"/>
        </a:p>
      </dgm:t>
    </dgm:pt>
    <dgm:pt modelId="{639C97A6-683E-3747-9718-49CB059D2B98}" type="sibTrans" cxnId="{EE9458A8-EA74-3540-8E52-2A832FFDDF74}">
      <dgm:prSet/>
      <dgm:spPr/>
      <dgm:t>
        <a:bodyPr/>
        <a:lstStyle/>
        <a:p>
          <a:endParaRPr lang="es-ES_tradnl"/>
        </a:p>
      </dgm:t>
    </dgm:pt>
    <dgm:pt modelId="{41256E91-EC57-D94C-B78E-4A318F46FBFE}">
      <dgm:prSet phldrT="[Texto]"/>
      <dgm:spPr/>
      <dgm:t>
        <a:bodyPr/>
        <a:lstStyle/>
        <a:p>
          <a:r>
            <a:rPr lang="es-ES_tradnl" dirty="0" smtClean="0"/>
            <a:t>Velocidad</a:t>
          </a:r>
          <a:endParaRPr lang="es-ES_tradnl" dirty="0"/>
        </a:p>
      </dgm:t>
    </dgm:pt>
    <dgm:pt modelId="{9696BC86-3EC9-9647-B0ED-3FC2155F80A4}" type="parTrans" cxnId="{755EA968-995D-E348-ACDF-94CB108480F8}">
      <dgm:prSet/>
      <dgm:spPr/>
      <dgm:t>
        <a:bodyPr/>
        <a:lstStyle/>
        <a:p>
          <a:endParaRPr lang="es-ES_tradnl"/>
        </a:p>
      </dgm:t>
    </dgm:pt>
    <dgm:pt modelId="{E1B618B7-D4C8-B647-941F-475B2D89E6B1}" type="sibTrans" cxnId="{755EA968-995D-E348-ACDF-94CB108480F8}">
      <dgm:prSet/>
      <dgm:spPr/>
      <dgm:t>
        <a:bodyPr/>
        <a:lstStyle/>
        <a:p>
          <a:endParaRPr lang="es-ES_tradnl"/>
        </a:p>
      </dgm:t>
    </dgm:pt>
    <dgm:pt modelId="{3213BD81-92E1-014E-8018-04589F3ABEEE}">
      <dgm:prSet/>
      <dgm:spPr/>
      <dgm:t>
        <a:bodyPr/>
        <a:lstStyle/>
        <a:p>
          <a:r>
            <a:rPr lang="es-ES_tradnl" dirty="0" smtClean="0"/>
            <a:t>Sistema de riego</a:t>
          </a:r>
          <a:endParaRPr lang="es-ES_tradnl" dirty="0"/>
        </a:p>
      </dgm:t>
    </dgm:pt>
    <dgm:pt modelId="{A0BEE1E2-88F4-1946-B7DC-A4473D3E9EB6}" type="parTrans" cxnId="{5FD9617A-3CD7-FA47-8881-9EBACEB5B2CD}">
      <dgm:prSet/>
      <dgm:spPr/>
      <dgm:t>
        <a:bodyPr/>
        <a:lstStyle/>
        <a:p>
          <a:endParaRPr lang="es-ES_tradnl"/>
        </a:p>
      </dgm:t>
    </dgm:pt>
    <dgm:pt modelId="{AC9850F3-4446-384F-B935-98243FA804B5}" type="sibTrans" cxnId="{5FD9617A-3CD7-FA47-8881-9EBACEB5B2CD}">
      <dgm:prSet/>
      <dgm:spPr/>
      <dgm:t>
        <a:bodyPr/>
        <a:lstStyle/>
        <a:p>
          <a:endParaRPr lang="es-ES_tradnl"/>
        </a:p>
      </dgm:t>
    </dgm:pt>
    <dgm:pt modelId="{DC9196BF-D7C9-1642-A8AE-92D2863FA490}">
      <dgm:prSet/>
      <dgm:spPr/>
      <dgm:t>
        <a:bodyPr/>
        <a:lstStyle/>
        <a:p>
          <a:r>
            <a:rPr lang="es-ES_tradnl" dirty="0" smtClean="0"/>
            <a:t>Incrementa</a:t>
          </a:r>
          <a:endParaRPr lang="es-ES_tradnl" dirty="0"/>
        </a:p>
      </dgm:t>
    </dgm:pt>
    <dgm:pt modelId="{F912AE0A-89FA-8348-852A-A709AD05936B}" type="parTrans" cxnId="{509D2B57-6364-DD49-AFBC-8915A3A6C274}">
      <dgm:prSet/>
      <dgm:spPr/>
      <dgm:t>
        <a:bodyPr/>
        <a:lstStyle/>
        <a:p>
          <a:endParaRPr lang="es-ES_tradnl"/>
        </a:p>
      </dgm:t>
    </dgm:pt>
    <dgm:pt modelId="{9A247617-3222-6645-B9AA-E7714D17D08D}" type="sibTrans" cxnId="{509D2B57-6364-DD49-AFBC-8915A3A6C274}">
      <dgm:prSet/>
      <dgm:spPr/>
      <dgm:t>
        <a:bodyPr/>
        <a:lstStyle/>
        <a:p>
          <a:endParaRPr lang="es-ES_tradnl"/>
        </a:p>
      </dgm:t>
    </dgm:pt>
    <dgm:pt modelId="{D481A673-C85A-7845-A172-EB88BA51593B}">
      <dgm:prSet/>
      <dgm:spPr/>
      <dgm:t>
        <a:bodyPr/>
        <a:lstStyle/>
        <a:p>
          <a:r>
            <a:rPr lang="es-ES_tradnl" dirty="0" smtClean="0"/>
            <a:t>Productividad de cultivo</a:t>
          </a:r>
          <a:endParaRPr lang="es-ES_tradnl" dirty="0"/>
        </a:p>
      </dgm:t>
    </dgm:pt>
    <dgm:pt modelId="{22804290-5094-0641-91A7-1BB97ECD5C0A}" type="parTrans" cxnId="{46E12BDF-6521-964E-974D-2A7CC4FF1C61}">
      <dgm:prSet/>
      <dgm:spPr/>
      <dgm:t>
        <a:bodyPr/>
        <a:lstStyle/>
        <a:p>
          <a:endParaRPr lang="es-ES_tradnl"/>
        </a:p>
      </dgm:t>
    </dgm:pt>
    <dgm:pt modelId="{3921FCAC-8A77-234D-A820-866A5DCE802C}" type="sibTrans" cxnId="{46E12BDF-6521-964E-974D-2A7CC4FF1C61}">
      <dgm:prSet/>
      <dgm:spPr/>
      <dgm:t>
        <a:bodyPr/>
        <a:lstStyle/>
        <a:p>
          <a:endParaRPr lang="es-ES_tradnl"/>
        </a:p>
      </dgm:t>
    </dgm:pt>
    <dgm:pt modelId="{813FE1F1-777A-C24D-99A2-CECE73C01FC3}">
      <dgm:prSet/>
      <dgm:spPr/>
      <dgm:t>
        <a:bodyPr/>
        <a:lstStyle/>
        <a:p>
          <a:r>
            <a:rPr lang="es-ES_tradnl" dirty="0" smtClean="0"/>
            <a:t>VARIABLE INDEPENDIENTE</a:t>
          </a:r>
        </a:p>
        <a:p>
          <a:r>
            <a:rPr lang="es-ES_tradnl" dirty="0" smtClean="0"/>
            <a:t>(supuesta causa) </a:t>
          </a:r>
          <a:endParaRPr lang="es-ES_tradnl" dirty="0"/>
        </a:p>
      </dgm:t>
    </dgm:pt>
    <dgm:pt modelId="{392B15E3-A915-A344-860A-6C3667BD2942}" type="parTrans" cxnId="{1DDADBB3-E7B7-8246-8AA4-8D5BE9296A98}">
      <dgm:prSet/>
      <dgm:spPr/>
      <dgm:t>
        <a:bodyPr/>
        <a:lstStyle/>
        <a:p>
          <a:endParaRPr lang="es-ES_tradnl"/>
        </a:p>
      </dgm:t>
    </dgm:pt>
    <dgm:pt modelId="{C6337D45-1DFC-7346-BCF4-B316C334FC5B}" type="sibTrans" cxnId="{1DDADBB3-E7B7-8246-8AA4-8D5BE9296A98}">
      <dgm:prSet/>
      <dgm:spPr/>
      <dgm:t>
        <a:bodyPr/>
        <a:lstStyle/>
        <a:p>
          <a:endParaRPr lang="es-ES_tradnl"/>
        </a:p>
      </dgm:t>
    </dgm:pt>
    <dgm:pt modelId="{DD34D01D-1447-1C47-8403-CDE8185DCE11}">
      <dgm:prSet/>
      <dgm:spPr/>
      <dgm:t>
        <a:bodyPr/>
        <a:lstStyle/>
        <a:p>
          <a:r>
            <a:rPr lang="es-ES_tradnl" dirty="0" smtClean="0"/>
            <a:t>Efecto</a:t>
          </a:r>
          <a:endParaRPr lang="es-ES_tradnl" dirty="0"/>
        </a:p>
      </dgm:t>
    </dgm:pt>
    <dgm:pt modelId="{DEE10BF4-E95A-254E-B8CB-A51A110F6FE2}" type="parTrans" cxnId="{B429B493-A45A-F548-B3E9-35785C7302DA}">
      <dgm:prSet/>
      <dgm:spPr/>
      <dgm:t>
        <a:bodyPr/>
        <a:lstStyle/>
        <a:p>
          <a:endParaRPr lang="es-ES_tradnl"/>
        </a:p>
      </dgm:t>
    </dgm:pt>
    <dgm:pt modelId="{02EB94FC-D4AD-D64F-86AB-F8F8A0DCFECC}" type="sibTrans" cxnId="{B429B493-A45A-F548-B3E9-35785C7302DA}">
      <dgm:prSet/>
      <dgm:spPr/>
      <dgm:t>
        <a:bodyPr/>
        <a:lstStyle/>
        <a:p>
          <a:endParaRPr lang="es-ES_tradnl"/>
        </a:p>
      </dgm:t>
    </dgm:pt>
    <dgm:pt modelId="{A77AB5F6-57F9-E349-8EC3-8695095A70CE}">
      <dgm:prSet/>
      <dgm:spPr/>
      <dgm:t>
        <a:bodyPr/>
        <a:lstStyle/>
        <a:p>
          <a:r>
            <a:rPr lang="es-ES_tradnl" dirty="0" smtClean="0"/>
            <a:t>VARIABLE DEPENDIENTE</a:t>
          </a:r>
        </a:p>
        <a:p>
          <a:r>
            <a:rPr lang="es-ES_tradnl" dirty="0" smtClean="0"/>
            <a:t>(supuesto efecto o resultado)</a:t>
          </a:r>
          <a:endParaRPr lang="es-ES_tradnl" dirty="0"/>
        </a:p>
      </dgm:t>
    </dgm:pt>
    <dgm:pt modelId="{8EE250C2-3DB1-B443-ABF2-AEA931ED35A3}" type="parTrans" cxnId="{3D806E57-6B71-9349-B5A5-AAF408534FA3}">
      <dgm:prSet/>
      <dgm:spPr/>
      <dgm:t>
        <a:bodyPr/>
        <a:lstStyle/>
        <a:p>
          <a:endParaRPr lang="es-ES_tradnl"/>
        </a:p>
      </dgm:t>
    </dgm:pt>
    <dgm:pt modelId="{036BE01D-A247-7F4C-BF71-FDB7F8BE442F}" type="sibTrans" cxnId="{3D806E57-6B71-9349-B5A5-AAF408534FA3}">
      <dgm:prSet/>
      <dgm:spPr/>
      <dgm:t>
        <a:bodyPr/>
        <a:lstStyle/>
        <a:p>
          <a:endParaRPr lang="es-ES_tradnl"/>
        </a:p>
      </dgm:t>
    </dgm:pt>
    <dgm:pt modelId="{E3125684-ABE4-1542-93DC-D63B6668AD7E}" type="pres">
      <dgm:prSet presAssocID="{1F916D9A-9081-1A4A-8CB6-21FA87E3D10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D42956A-C9FD-4348-8BAB-96F40FB1C905}" type="pres">
      <dgm:prSet presAssocID="{813FE1F1-777A-C24D-99A2-CECE73C01FC3}" presName="horFlow" presStyleCnt="0"/>
      <dgm:spPr/>
      <dgm:t>
        <a:bodyPr/>
        <a:lstStyle/>
        <a:p>
          <a:endParaRPr lang="en-GB"/>
        </a:p>
      </dgm:t>
    </dgm:pt>
    <dgm:pt modelId="{81CE1A58-DE85-6C41-BBEA-877459D2DC07}" type="pres">
      <dgm:prSet presAssocID="{813FE1F1-777A-C24D-99A2-CECE73C01FC3}" presName="bigChev" presStyleLbl="node1" presStyleIdx="0" presStyleCnt="5"/>
      <dgm:spPr/>
      <dgm:t>
        <a:bodyPr/>
        <a:lstStyle/>
        <a:p>
          <a:endParaRPr lang="es-ES_tradnl"/>
        </a:p>
      </dgm:t>
    </dgm:pt>
    <dgm:pt modelId="{4F54B77F-393E-824A-8D9F-126D76B09203}" type="pres">
      <dgm:prSet presAssocID="{DEE10BF4-E95A-254E-B8CB-A51A110F6FE2}" presName="parTrans" presStyleCnt="0"/>
      <dgm:spPr/>
      <dgm:t>
        <a:bodyPr/>
        <a:lstStyle/>
        <a:p>
          <a:endParaRPr lang="en-GB"/>
        </a:p>
      </dgm:t>
    </dgm:pt>
    <dgm:pt modelId="{C1DCDB2B-DB14-DC4C-934D-C87A873011C0}" type="pres">
      <dgm:prSet presAssocID="{DD34D01D-1447-1C47-8403-CDE8185DCE11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EBC96AA-6C16-9D44-BF74-FA7259933B74}" type="pres">
      <dgm:prSet presAssocID="{02EB94FC-D4AD-D64F-86AB-F8F8A0DCFECC}" presName="sibTrans" presStyleCnt="0"/>
      <dgm:spPr/>
      <dgm:t>
        <a:bodyPr/>
        <a:lstStyle/>
        <a:p>
          <a:endParaRPr lang="en-GB"/>
        </a:p>
      </dgm:t>
    </dgm:pt>
    <dgm:pt modelId="{31952060-614A-6240-A32D-72EC10DAD5EF}" type="pres">
      <dgm:prSet presAssocID="{A77AB5F6-57F9-E349-8EC3-8695095A70CE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EC4D48-25C2-B64A-BC0F-016F31ED6DF3}" type="pres">
      <dgm:prSet presAssocID="{813FE1F1-777A-C24D-99A2-CECE73C01FC3}" presName="vSp" presStyleCnt="0"/>
      <dgm:spPr/>
      <dgm:t>
        <a:bodyPr/>
        <a:lstStyle/>
        <a:p>
          <a:endParaRPr lang="en-GB"/>
        </a:p>
      </dgm:t>
    </dgm:pt>
    <dgm:pt modelId="{1D91FC05-7BA3-ED42-A93C-2380768CF502}" type="pres">
      <dgm:prSet presAssocID="{730D0672-766E-FD44-AA77-BCCF40164EFF}" presName="horFlow" presStyleCnt="0"/>
      <dgm:spPr/>
      <dgm:t>
        <a:bodyPr/>
        <a:lstStyle/>
        <a:p>
          <a:endParaRPr lang="en-GB"/>
        </a:p>
      </dgm:t>
    </dgm:pt>
    <dgm:pt modelId="{D86ED28B-D4D4-3B4D-91B4-7400B19E72E5}" type="pres">
      <dgm:prSet presAssocID="{730D0672-766E-FD44-AA77-BCCF40164EFF}" presName="bigChev" presStyleLbl="node1" presStyleIdx="1" presStyleCnt="5"/>
      <dgm:spPr/>
      <dgm:t>
        <a:bodyPr/>
        <a:lstStyle/>
        <a:p>
          <a:endParaRPr lang="en-GB"/>
        </a:p>
      </dgm:t>
    </dgm:pt>
    <dgm:pt modelId="{C4B75901-E14D-3A40-8BC6-588E4D71A906}" type="pres">
      <dgm:prSet presAssocID="{2799037B-8DB6-384A-B785-2E3F5122BF67}" presName="parTrans" presStyleCnt="0"/>
      <dgm:spPr/>
      <dgm:t>
        <a:bodyPr/>
        <a:lstStyle/>
        <a:p>
          <a:endParaRPr lang="en-GB"/>
        </a:p>
      </dgm:t>
    </dgm:pt>
    <dgm:pt modelId="{F019ED7E-8CC8-2149-851A-6CC7A4A6E52D}" type="pres">
      <dgm:prSet presAssocID="{C0B6F2B3-CC4D-3F4F-B101-62990A7D4F2D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891974-7BC7-BE45-85C4-009547F1B0F8}" type="pres">
      <dgm:prSet presAssocID="{EEC7A684-1C80-EA4F-B5EC-E96C27560C62}" presName="sibTrans" presStyleCnt="0"/>
      <dgm:spPr/>
      <dgm:t>
        <a:bodyPr/>
        <a:lstStyle/>
        <a:p>
          <a:endParaRPr lang="en-GB"/>
        </a:p>
      </dgm:t>
    </dgm:pt>
    <dgm:pt modelId="{CB74C38D-DA8B-B044-B4DB-AEC31EFA5F73}" type="pres">
      <dgm:prSet presAssocID="{5E2C8BCA-EC66-744F-B71E-340CCFBD60BE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F9A89C-4127-B143-BCBC-B72EEAB91053}" type="pres">
      <dgm:prSet presAssocID="{730D0672-766E-FD44-AA77-BCCF40164EFF}" presName="vSp" presStyleCnt="0"/>
      <dgm:spPr/>
      <dgm:t>
        <a:bodyPr/>
        <a:lstStyle/>
        <a:p>
          <a:endParaRPr lang="en-GB"/>
        </a:p>
      </dgm:t>
    </dgm:pt>
    <dgm:pt modelId="{766F6CC6-09AB-4C44-A2D4-C6CDFEBE52A6}" type="pres">
      <dgm:prSet presAssocID="{18D199CD-CFB7-F04E-86B5-3696EF6D0A46}" presName="horFlow" presStyleCnt="0"/>
      <dgm:spPr/>
      <dgm:t>
        <a:bodyPr/>
        <a:lstStyle/>
        <a:p>
          <a:endParaRPr lang="en-GB"/>
        </a:p>
      </dgm:t>
    </dgm:pt>
    <dgm:pt modelId="{7193C099-52A6-6F42-B30A-50FC9C9E805C}" type="pres">
      <dgm:prSet presAssocID="{18D199CD-CFB7-F04E-86B5-3696EF6D0A46}" presName="bigChev" presStyleLbl="node1" presStyleIdx="2" presStyleCnt="5"/>
      <dgm:spPr/>
      <dgm:t>
        <a:bodyPr/>
        <a:lstStyle/>
        <a:p>
          <a:endParaRPr lang="en-GB"/>
        </a:p>
      </dgm:t>
    </dgm:pt>
    <dgm:pt modelId="{15133CB7-6FD9-724E-BFE8-05016C2547E8}" type="pres">
      <dgm:prSet presAssocID="{D0500A71-7A0E-A344-B048-673A601C6841}" presName="parTrans" presStyleCnt="0"/>
      <dgm:spPr/>
      <dgm:t>
        <a:bodyPr/>
        <a:lstStyle/>
        <a:p>
          <a:endParaRPr lang="en-GB"/>
        </a:p>
      </dgm:t>
    </dgm:pt>
    <dgm:pt modelId="{2760F783-9B4D-344D-A0E8-349A40F979C5}" type="pres">
      <dgm:prSet presAssocID="{2674BBF5-2916-0E4B-AA39-A56FF94E2AB2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7BC42EC-B45E-214D-9423-68C2D183C9C4}" type="pres">
      <dgm:prSet presAssocID="{EC39C6D0-DAF7-4040-99FB-554691203691}" presName="sibTrans" presStyleCnt="0"/>
      <dgm:spPr/>
      <dgm:t>
        <a:bodyPr/>
        <a:lstStyle/>
        <a:p>
          <a:endParaRPr lang="en-GB"/>
        </a:p>
      </dgm:t>
    </dgm:pt>
    <dgm:pt modelId="{74165B15-532F-C84A-8120-E6448FC1E2B7}" type="pres">
      <dgm:prSet presAssocID="{A9B5496D-B54A-AD47-B3FF-C7F93DEFD811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0F6DFE-9AD9-0D4E-8651-B907299DB40A}" type="pres">
      <dgm:prSet presAssocID="{18D199CD-CFB7-F04E-86B5-3696EF6D0A46}" presName="vSp" presStyleCnt="0"/>
      <dgm:spPr/>
      <dgm:t>
        <a:bodyPr/>
        <a:lstStyle/>
        <a:p>
          <a:endParaRPr lang="en-GB"/>
        </a:p>
      </dgm:t>
    </dgm:pt>
    <dgm:pt modelId="{7C5F0F78-8BDA-9340-AD10-CA74EF33A5C1}" type="pres">
      <dgm:prSet presAssocID="{C86ADE09-FBD2-2843-83B4-280C219CFEDC}" presName="horFlow" presStyleCnt="0"/>
      <dgm:spPr/>
      <dgm:t>
        <a:bodyPr/>
        <a:lstStyle/>
        <a:p>
          <a:endParaRPr lang="en-GB"/>
        </a:p>
      </dgm:t>
    </dgm:pt>
    <dgm:pt modelId="{FFCCB14C-06A4-F248-99BE-A71CEC5BD269}" type="pres">
      <dgm:prSet presAssocID="{C86ADE09-FBD2-2843-83B4-280C219CFEDC}" presName="bigChev" presStyleLbl="node1" presStyleIdx="3" presStyleCnt="5"/>
      <dgm:spPr/>
      <dgm:t>
        <a:bodyPr/>
        <a:lstStyle/>
        <a:p>
          <a:endParaRPr lang="es-ES_tradnl"/>
        </a:p>
      </dgm:t>
    </dgm:pt>
    <dgm:pt modelId="{1D021D0A-7F75-B740-ACC8-1EE9D0F69613}" type="pres">
      <dgm:prSet presAssocID="{2A4D1B62-876D-1F42-BAEE-38ED49EFF5F2}" presName="parTrans" presStyleCnt="0"/>
      <dgm:spPr/>
      <dgm:t>
        <a:bodyPr/>
        <a:lstStyle/>
        <a:p>
          <a:endParaRPr lang="en-GB"/>
        </a:p>
      </dgm:t>
    </dgm:pt>
    <dgm:pt modelId="{F7D0EA47-546C-5A44-842B-DB3E173A47FD}" type="pres">
      <dgm:prSet presAssocID="{E6C72194-5B03-3A41-AE09-6BAC775359ED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4589A88-3963-3C42-B165-BA11DC6B3D2F}" type="pres">
      <dgm:prSet presAssocID="{639C97A6-683E-3747-9718-49CB059D2B98}" presName="sibTrans" presStyleCnt="0"/>
      <dgm:spPr/>
      <dgm:t>
        <a:bodyPr/>
        <a:lstStyle/>
        <a:p>
          <a:endParaRPr lang="en-GB"/>
        </a:p>
      </dgm:t>
    </dgm:pt>
    <dgm:pt modelId="{39A605C2-BBCF-4043-B18F-330B8D8092F5}" type="pres">
      <dgm:prSet presAssocID="{41256E91-EC57-D94C-B78E-4A318F46FBFE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AB37701-8D57-5F49-9210-ACA210954425}" type="pres">
      <dgm:prSet presAssocID="{C86ADE09-FBD2-2843-83B4-280C219CFEDC}" presName="vSp" presStyleCnt="0"/>
      <dgm:spPr/>
      <dgm:t>
        <a:bodyPr/>
        <a:lstStyle/>
        <a:p>
          <a:endParaRPr lang="en-GB"/>
        </a:p>
      </dgm:t>
    </dgm:pt>
    <dgm:pt modelId="{2D98A9CF-0EA9-9341-A384-218A4FD5E3F8}" type="pres">
      <dgm:prSet presAssocID="{3213BD81-92E1-014E-8018-04589F3ABEEE}" presName="horFlow" presStyleCnt="0"/>
      <dgm:spPr/>
      <dgm:t>
        <a:bodyPr/>
        <a:lstStyle/>
        <a:p>
          <a:endParaRPr lang="en-GB"/>
        </a:p>
      </dgm:t>
    </dgm:pt>
    <dgm:pt modelId="{BA3BB04C-1D38-744E-A916-921EDF95E9D4}" type="pres">
      <dgm:prSet presAssocID="{3213BD81-92E1-014E-8018-04589F3ABEEE}" presName="bigChev" presStyleLbl="node1" presStyleIdx="4" presStyleCnt="5"/>
      <dgm:spPr/>
      <dgm:t>
        <a:bodyPr/>
        <a:lstStyle/>
        <a:p>
          <a:endParaRPr lang="es-ES_tradnl"/>
        </a:p>
      </dgm:t>
    </dgm:pt>
    <dgm:pt modelId="{6C14D4D6-E87D-ED4D-B284-7AA218A264BF}" type="pres">
      <dgm:prSet presAssocID="{F912AE0A-89FA-8348-852A-A709AD05936B}" presName="parTrans" presStyleCnt="0"/>
      <dgm:spPr/>
      <dgm:t>
        <a:bodyPr/>
        <a:lstStyle/>
        <a:p>
          <a:endParaRPr lang="en-GB"/>
        </a:p>
      </dgm:t>
    </dgm:pt>
    <dgm:pt modelId="{11E73244-3687-2541-8263-4EDBE93E87F7}" type="pres">
      <dgm:prSet presAssocID="{DC9196BF-D7C9-1642-A8AE-92D2863FA490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853675-73A6-D24E-9345-0ED7993CE669}" type="pres">
      <dgm:prSet presAssocID="{9A247617-3222-6645-B9AA-E7714D17D08D}" presName="sibTrans" presStyleCnt="0"/>
      <dgm:spPr/>
      <dgm:t>
        <a:bodyPr/>
        <a:lstStyle/>
        <a:p>
          <a:endParaRPr lang="en-GB"/>
        </a:p>
      </dgm:t>
    </dgm:pt>
    <dgm:pt modelId="{B03B8305-276E-2D4F-AD3F-19524745A9B5}" type="pres">
      <dgm:prSet presAssocID="{D481A673-C85A-7845-A172-EB88BA51593B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DEBB91D4-E5A0-EA4F-966B-C3F780DC7F12}" srcId="{1F916D9A-9081-1A4A-8CB6-21FA87E3D10F}" destId="{C86ADE09-FBD2-2843-83B4-280C219CFEDC}" srcOrd="3" destOrd="0" parTransId="{F620D6D8-C7F9-D84C-90BB-86AC840530F7}" sibTransId="{6A4B3CCF-D2DC-3145-9E46-6D3ACAB37491}"/>
    <dgm:cxn modelId="{1DDADBB3-E7B7-8246-8AA4-8D5BE9296A98}" srcId="{1F916D9A-9081-1A4A-8CB6-21FA87E3D10F}" destId="{813FE1F1-777A-C24D-99A2-CECE73C01FC3}" srcOrd="0" destOrd="0" parTransId="{392B15E3-A915-A344-860A-6C3667BD2942}" sibTransId="{C6337D45-1DFC-7346-BCF4-B316C334FC5B}"/>
    <dgm:cxn modelId="{3D806E57-6B71-9349-B5A5-AAF408534FA3}" srcId="{813FE1F1-777A-C24D-99A2-CECE73C01FC3}" destId="{A77AB5F6-57F9-E349-8EC3-8695095A70CE}" srcOrd="1" destOrd="0" parTransId="{8EE250C2-3DB1-B443-ABF2-AEA931ED35A3}" sibTransId="{036BE01D-A247-7F4C-BF71-FDB7F8BE442F}"/>
    <dgm:cxn modelId="{B42832DD-3A42-F744-B940-FCAE2C42DCD1}" srcId="{730D0672-766E-FD44-AA77-BCCF40164EFF}" destId="{5E2C8BCA-EC66-744F-B71E-340CCFBD60BE}" srcOrd="1" destOrd="0" parTransId="{F95C61FD-8719-BF4D-ADC2-5C37158E11D8}" sibTransId="{0C035434-8A41-0D44-A055-95A22AAD0ADB}"/>
    <dgm:cxn modelId="{9022E79C-792C-5249-89E3-5891FFF5A881}" srcId="{1F916D9A-9081-1A4A-8CB6-21FA87E3D10F}" destId="{730D0672-766E-FD44-AA77-BCCF40164EFF}" srcOrd="1" destOrd="0" parTransId="{9FA710B9-F782-C84E-89AB-2A3FBBE68EA8}" sibTransId="{8C64E196-4B4A-324E-A5E1-0B9942A60435}"/>
    <dgm:cxn modelId="{1658DAAF-35FD-7B4A-876D-0A414B738E6D}" type="presOf" srcId="{2674BBF5-2916-0E4B-AA39-A56FF94E2AB2}" destId="{2760F783-9B4D-344D-A0E8-349A40F979C5}" srcOrd="0" destOrd="0" presId="urn:microsoft.com/office/officeart/2005/8/layout/lProcess3"/>
    <dgm:cxn modelId="{5FD9617A-3CD7-FA47-8881-9EBACEB5B2CD}" srcId="{1F916D9A-9081-1A4A-8CB6-21FA87E3D10F}" destId="{3213BD81-92E1-014E-8018-04589F3ABEEE}" srcOrd="4" destOrd="0" parTransId="{A0BEE1E2-88F4-1946-B7DC-A4473D3E9EB6}" sibTransId="{AC9850F3-4446-384F-B935-98243FA804B5}"/>
    <dgm:cxn modelId="{509D2B57-6364-DD49-AFBC-8915A3A6C274}" srcId="{3213BD81-92E1-014E-8018-04589F3ABEEE}" destId="{DC9196BF-D7C9-1642-A8AE-92D2863FA490}" srcOrd="0" destOrd="0" parTransId="{F912AE0A-89FA-8348-852A-A709AD05936B}" sibTransId="{9A247617-3222-6645-B9AA-E7714D17D08D}"/>
    <dgm:cxn modelId="{ADFB2EF6-AC38-0645-9BE2-A4ABBCB5A967}" type="presOf" srcId="{41256E91-EC57-D94C-B78E-4A318F46FBFE}" destId="{39A605C2-BBCF-4043-B18F-330B8D8092F5}" srcOrd="0" destOrd="0" presId="urn:microsoft.com/office/officeart/2005/8/layout/lProcess3"/>
    <dgm:cxn modelId="{6E6C8DF5-6FD9-8C4A-8C30-FD6FBBA47806}" type="presOf" srcId="{E6C72194-5B03-3A41-AE09-6BAC775359ED}" destId="{F7D0EA47-546C-5A44-842B-DB3E173A47FD}" srcOrd="0" destOrd="0" presId="urn:microsoft.com/office/officeart/2005/8/layout/lProcess3"/>
    <dgm:cxn modelId="{E968C176-758F-E046-9C4C-A58A5D25F93D}" srcId="{730D0672-766E-FD44-AA77-BCCF40164EFF}" destId="{C0B6F2B3-CC4D-3F4F-B101-62990A7D4F2D}" srcOrd="0" destOrd="0" parTransId="{2799037B-8DB6-384A-B785-2E3F5122BF67}" sibTransId="{EEC7A684-1C80-EA4F-B5EC-E96C27560C62}"/>
    <dgm:cxn modelId="{12BF35F2-4A4E-7541-B448-E36291859124}" type="presOf" srcId="{C86ADE09-FBD2-2843-83B4-280C219CFEDC}" destId="{FFCCB14C-06A4-F248-99BE-A71CEC5BD269}" srcOrd="0" destOrd="0" presId="urn:microsoft.com/office/officeart/2005/8/layout/lProcess3"/>
    <dgm:cxn modelId="{9B5C8322-51E9-B440-8065-15B57055341A}" srcId="{18D199CD-CFB7-F04E-86B5-3696EF6D0A46}" destId="{2674BBF5-2916-0E4B-AA39-A56FF94E2AB2}" srcOrd="0" destOrd="0" parTransId="{D0500A71-7A0E-A344-B048-673A601C6841}" sibTransId="{EC39C6D0-DAF7-4040-99FB-554691203691}"/>
    <dgm:cxn modelId="{EE9458A8-EA74-3540-8E52-2A832FFDDF74}" srcId="{C86ADE09-FBD2-2843-83B4-280C219CFEDC}" destId="{E6C72194-5B03-3A41-AE09-6BAC775359ED}" srcOrd="0" destOrd="0" parTransId="{2A4D1B62-876D-1F42-BAEE-38ED49EFF5F2}" sibTransId="{639C97A6-683E-3747-9718-49CB059D2B98}"/>
    <dgm:cxn modelId="{755EA968-995D-E348-ACDF-94CB108480F8}" srcId="{C86ADE09-FBD2-2843-83B4-280C219CFEDC}" destId="{41256E91-EC57-D94C-B78E-4A318F46FBFE}" srcOrd="1" destOrd="0" parTransId="{9696BC86-3EC9-9647-B0ED-3FC2155F80A4}" sibTransId="{E1B618B7-D4C8-B647-941F-475B2D89E6B1}"/>
    <dgm:cxn modelId="{6107D424-8683-9A43-BA55-B66F4385A10F}" type="presOf" srcId="{3213BD81-92E1-014E-8018-04589F3ABEEE}" destId="{BA3BB04C-1D38-744E-A916-921EDF95E9D4}" srcOrd="0" destOrd="0" presId="urn:microsoft.com/office/officeart/2005/8/layout/lProcess3"/>
    <dgm:cxn modelId="{BB76772E-A3D3-7347-8996-1CDA095978F4}" srcId="{1F916D9A-9081-1A4A-8CB6-21FA87E3D10F}" destId="{18D199CD-CFB7-F04E-86B5-3696EF6D0A46}" srcOrd="2" destOrd="0" parTransId="{6A0E9EB9-15E3-FC4C-AC57-D4FBC46EEAA7}" sibTransId="{0A0E5F89-B23D-6E45-9026-F76E05AB0CE3}"/>
    <dgm:cxn modelId="{FB7C8104-0AC6-AA43-A707-2DE19D9038AF}" type="presOf" srcId="{813FE1F1-777A-C24D-99A2-CECE73C01FC3}" destId="{81CE1A58-DE85-6C41-BBEA-877459D2DC07}" srcOrd="0" destOrd="0" presId="urn:microsoft.com/office/officeart/2005/8/layout/lProcess3"/>
    <dgm:cxn modelId="{D111F33D-6F6E-464D-8A0A-9159294E538A}" type="presOf" srcId="{730D0672-766E-FD44-AA77-BCCF40164EFF}" destId="{D86ED28B-D4D4-3B4D-91B4-7400B19E72E5}" srcOrd="0" destOrd="0" presId="urn:microsoft.com/office/officeart/2005/8/layout/lProcess3"/>
    <dgm:cxn modelId="{EFCE4F37-3F89-7D47-A4E3-C788D6F807AE}" type="presOf" srcId="{5E2C8BCA-EC66-744F-B71E-340CCFBD60BE}" destId="{CB74C38D-DA8B-B044-B4DB-AEC31EFA5F73}" srcOrd="0" destOrd="0" presId="urn:microsoft.com/office/officeart/2005/8/layout/lProcess3"/>
    <dgm:cxn modelId="{4B6F2AA0-D390-D24F-8AC5-7755F6B97E0B}" type="presOf" srcId="{A77AB5F6-57F9-E349-8EC3-8695095A70CE}" destId="{31952060-614A-6240-A32D-72EC10DAD5EF}" srcOrd="0" destOrd="0" presId="urn:microsoft.com/office/officeart/2005/8/layout/lProcess3"/>
    <dgm:cxn modelId="{9CFCDCA6-FA61-734D-B3A5-B911D7D34C92}" srcId="{18D199CD-CFB7-F04E-86B5-3696EF6D0A46}" destId="{A9B5496D-B54A-AD47-B3FF-C7F93DEFD811}" srcOrd="1" destOrd="0" parTransId="{57BCD27D-DEC9-C249-BE10-53950BBE3AB1}" sibTransId="{882143A1-01A5-B04C-807E-AF03572BA2DA}"/>
    <dgm:cxn modelId="{D387B30F-537D-EF44-AB45-36EB9562D088}" type="presOf" srcId="{A9B5496D-B54A-AD47-B3FF-C7F93DEFD811}" destId="{74165B15-532F-C84A-8120-E6448FC1E2B7}" srcOrd="0" destOrd="0" presId="urn:microsoft.com/office/officeart/2005/8/layout/lProcess3"/>
    <dgm:cxn modelId="{9053EAD1-12D3-D348-AABB-481EB6383617}" type="presOf" srcId="{C0B6F2B3-CC4D-3F4F-B101-62990A7D4F2D}" destId="{F019ED7E-8CC8-2149-851A-6CC7A4A6E52D}" srcOrd="0" destOrd="0" presId="urn:microsoft.com/office/officeart/2005/8/layout/lProcess3"/>
    <dgm:cxn modelId="{B429B493-A45A-F548-B3E9-35785C7302DA}" srcId="{813FE1F1-777A-C24D-99A2-CECE73C01FC3}" destId="{DD34D01D-1447-1C47-8403-CDE8185DCE11}" srcOrd="0" destOrd="0" parTransId="{DEE10BF4-E95A-254E-B8CB-A51A110F6FE2}" sibTransId="{02EB94FC-D4AD-D64F-86AB-F8F8A0DCFECC}"/>
    <dgm:cxn modelId="{851EDD4E-0EC6-DD49-A4D7-7DE33D65AF79}" type="presOf" srcId="{1F916D9A-9081-1A4A-8CB6-21FA87E3D10F}" destId="{E3125684-ABE4-1542-93DC-D63B6668AD7E}" srcOrd="0" destOrd="0" presId="urn:microsoft.com/office/officeart/2005/8/layout/lProcess3"/>
    <dgm:cxn modelId="{46E12BDF-6521-964E-974D-2A7CC4FF1C61}" srcId="{3213BD81-92E1-014E-8018-04589F3ABEEE}" destId="{D481A673-C85A-7845-A172-EB88BA51593B}" srcOrd="1" destOrd="0" parTransId="{22804290-5094-0641-91A7-1BB97ECD5C0A}" sibTransId="{3921FCAC-8A77-234D-A820-866A5DCE802C}"/>
    <dgm:cxn modelId="{A029C28B-5FA2-BE4E-9628-1434ADD4CB48}" type="presOf" srcId="{D481A673-C85A-7845-A172-EB88BA51593B}" destId="{B03B8305-276E-2D4F-AD3F-19524745A9B5}" srcOrd="0" destOrd="0" presId="urn:microsoft.com/office/officeart/2005/8/layout/lProcess3"/>
    <dgm:cxn modelId="{186F9329-BCB1-194D-98DA-1645F565DC95}" type="presOf" srcId="{18D199CD-CFB7-F04E-86B5-3696EF6D0A46}" destId="{7193C099-52A6-6F42-B30A-50FC9C9E805C}" srcOrd="0" destOrd="0" presId="urn:microsoft.com/office/officeart/2005/8/layout/lProcess3"/>
    <dgm:cxn modelId="{B6DAC533-27EB-C54B-8713-17AE4EE6789C}" type="presOf" srcId="{DC9196BF-D7C9-1642-A8AE-92D2863FA490}" destId="{11E73244-3687-2541-8263-4EDBE93E87F7}" srcOrd="0" destOrd="0" presId="urn:microsoft.com/office/officeart/2005/8/layout/lProcess3"/>
    <dgm:cxn modelId="{F93939BC-4AE8-9E4A-ADF5-211BDC0C5639}" type="presOf" srcId="{DD34D01D-1447-1C47-8403-CDE8185DCE11}" destId="{C1DCDB2B-DB14-DC4C-934D-C87A873011C0}" srcOrd="0" destOrd="0" presId="urn:microsoft.com/office/officeart/2005/8/layout/lProcess3"/>
    <dgm:cxn modelId="{7E3D4118-CA7C-7042-86F2-36195EAC074A}" type="presParOf" srcId="{E3125684-ABE4-1542-93DC-D63B6668AD7E}" destId="{FD42956A-C9FD-4348-8BAB-96F40FB1C905}" srcOrd="0" destOrd="0" presId="urn:microsoft.com/office/officeart/2005/8/layout/lProcess3"/>
    <dgm:cxn modelId="{3205A3AD-F1F9-7C40-892B-8AEEA89DB2AD}" type="presParOf" srcId="{FD42956A-C9FD-4348-8BAB-96F40FB1C905}" destId="{81CE1A58-DE85-6C41-BBEA-877459D2DC07}" srcOrd="0" destOrd="0" presId="urn:microsoft.com/office/officeart/2005/8/layout/lProcess3"/>
    <dgm:cxn modelId="{E839BB7F-D23C-4844-892D-7025060DA891}" type="presParOf" srcId="{FD42956A-C9FD-4348-8BAB-96F40FB1C905}" destId="{4F54B77F-393E-824A-8D9F-126D76B09203}" srcOrd="1" destOrd="0" presId="urn:microsoft.com/office/officeart/2005/8/layout/lProcess3"/>
    <dgm:cxn modelId="{C9CB0C12-4F0C-1640-8EAF-1ABAC8E97716}" type="presParOf" srcId="{FD42956A-C9FD-4348-8BAB-96F40FB1C905}" destId="{C1DCDB2B-DB14-DC4C-934D-C87A873011C0}" srcOrd="2" destOrd="0" presId="urn:microsoft.com/office/officeart/2005/8/layout/lProcess3"/>
    <dgm:cxn modelId="{FA6201B9-ECFF-6548-9400-FDA0EC310522}" type="presParOf" srcId="{FD42956A-C9FD-4348-8BAB-96F40FB1C905}" destId="{AEBC96AA-6C16-9D44-BF74-FA7259933B74}" srcOrd="3" destOrd="0" presId="urn:microsoft.com/office/officeart/2005/8/layout/lProcess3"/>
    <dgm:cxn modelId="{E296791B-B88F-DB4E-9208-B0AA752AD88F}" type="presParOf" srcId="{FD42956A-C9FD-4348-8BAB-96F40FB1C905}" destId="{31952060-614A-6240-A32D-72EC10DAD5EF}" srcOrd="4" destOrd="0" presId="urn:microsoft.com/office/officeart/2005/8/layout/lProcess3"/>
    <dgm:cxn modelId="{A2E497DC-A535-3D48-877F-B781FF0EB66E}" type="presParOf" srcId="{E3125684-ABE4-1542-93DC-D63B6668AD7E}" destId="{43EC4D48-25C2-B64A-BC0F-016F31ED6DF3}" srcOrd="1" destOrd="0" presId="urn:microsoft.com/office/officeart/2005/8/layout/lProcess3"/>
    <dgm:cxn modelId="{AF99604D-B921-E549-A380-7C0324BE677D}" type="presParOf" srcId="{E3125684-ABE4-1542-93DC-D63B6668AD7E}" destId="{1D91FC05-7BA3-ED42-A93C-2380768CF502}" srcOrd="2" destOrd="0" presId="urn:microsoft.com/office/officeart/2005/8/layout/lProcess3"/>
    <dgm:cxn modelId="{319521C4-D7CB-9747-9DF5-10A954F7FE40}" type="presParOf" srcId="{1D91FC05-7BA3-ED42-A93C-2380768CF502}" destId="{D86ED28B-D4D4-3B4D-91B4-7400B19E72E5}" srcOrd="0" destOrd="0" presId="urn:microsoft.com/office/officeart/2005/8/layout/lProcess3"/>
    <dgm:cxn modelId="{DA882C09-A9CC-0747-9D9E-9FEF9E79CE8D}" type="presParOf" srcId="{1D91FC05-7BA3-ED42-A93C-2380768CF502}" destId="{C4B75901-E14D-3A40-8BC6-588E4D71A906}" srcOrd="1" destOrd="0" presId="urn:microsoft.com/office/officeart/2005/8/layout/lProcess3"/>
    <dgm:cxn modelId="{764FBEDF-F6FD-6F40-8F4C-7AFB4D9C88AC}" type="presParOf" srcId="{1D91FC05-7BA3-ED42-A93C-2380768CF502}" destId="{F019ED7E-8CC8-2149-851A-6CC7A4A6E52D}" srcOrd="2" destOrd="0" presId="urn:microsoft.com/office/officeart/2005/8/layout/lProcess3"/>
    <dgm:cxn modelId="{DF89F505-C782-D945-B4DC-8A531F12768C}" type="presParOf" srcId="{1D91FC05-7BA3-ED42-A93C-2380768CF502}" destId="{BF891974-7BC7-BE45-85C4-009547F1B0F8}" srcOrd="3" destOrd="0" presId="urn:microsoft.com/office/officeart/2005/8/layout/lProcess3"/>
    <dgm:cxn modelId="{B937A3EB-1520-784C-B3DD-814FCFC6D066}" type="presParOf" srcId="{1D91FC05-7BA3-ED42-A93C-2380768CF502}" destId="{CB74C38D-DA8B-B044-B4DB-AEC31EFA5F73}" srcOrd="4" destOrd="0" presId="urn:microsoft.com/office/officeart/2005/8/layout/lProcess3"/>
    <dgm:cxn modelId="{3C70BFC1-285F-FC4B-B18B-8597037C409E}" type="presParOf" srcId="{E3125684-ABE4-1542-93DC-D63B6668AD7E}" destId="{38F9A89C-4127-B143-BCBC-B72EEAB91053}" srcOrd="3" destOrd="0" presId="urn:microsoft.com/office/officeart/2005/8/layout/lProcess3"/>
    <dgm:cxn modelId="{1538A399-DDA8-FF4F-99BD-02159E42DFDA}" type="presParOf" srcId="{E3125684-ABE4-1542-93DC-D63B6668AD7E}" destId="{766F6CC6-09AB-4C44-A2D4-C6CDFEBE52A6}" srcOrd="4" destOrd="0" presId="urn:microsoft.com/office/officeart/2005/8/layout/lProcess3"/>
    <dgm:cxn modelId="{6B4702B8-D5F8-4A44-BC6F-AE07DD826CC8}" type="presParOf" srcId="{766F6CC6-09AB-4C44-A2D4-C6CDFEBE52A6}" destId="{7193C099-52A6-6F42-B30A-50FC9C9E805C}" srcOrd="0" destOrd="0" presId="urn:microsoft.com/office/officeart/2005/8/layout/lProcess3"/>
    <dgm:cxn modelId="{901C946A-0B55-E24C-B085-8858D7AF61D6}" type="presParOf" srcId="{766F6CC6-09AB-4C44-A2D4-C6CDFEBE52A6}" destId="{15133CB7-6FD9-724E-BFE8-05016C2547E8}" srcOrd="1" destOrd="0" presId="urn:microsoft.com/office/officeart/2005/8/layout/lProcess3"/>
    <dgm:cxn modelId="{A0707543-CB2E-0049-8F3D-549F4AC528F4}" type="presParOf" srcId="{766F6CC6-09AB-4C44-A2D4-C6CDFEBE52A6}" destId="{2760F783-9B4D-344D-A0E8-349A40F979C5}" srcOrd="2" destOrd="0" presId="urn:microsoft.com/office/officeart/2005/8/layout/lProcess3"/>
    <dgm:cxn modelId="{F2F57961-7DE1-1D4F-BBB1-E1B342CD7D1A}" type="presParOf" srcId="{766F6CC6-09AB-4C44-A2D4-C6CDFEBE52A6}" destId="{77BC42EC-B45E-214D-9423-68C2D183C9C4}" srcOrd="3" destOrd="0" presId="urn:microsoft.com/office/officeart/2005/8/layout/lProcess3"/>
    <dgm:cxn modelId="{B6F3F129-118F-454B-8992-61A9BFC5E982}" type="presParOf" srcId="{766F6CC6-09AB-4C44-A2D4-C6CDFEBE52A6}" destId="{74165B15-532F-C84A-8120-E6448FC1E2B7}" srcOrd="4" destOrd="0" presId="urn:microsoft.com/office/officeart/2005/8/layout/lProcess3"/>
    <dgm:cxn modelId="{0D2B0F0C-F257-904D-BE67-BB547C06DD0F}" type="presParOf" srcId="{E3125684-ABE4-1542-93DC-D63B6668AD7E}" destId="{450F6DFE-9AD9-0D4E-8651-B907299DB40A}" srcOrd="5" destOrd="0" presId="urn:microsoft.com/office/officeart/2005/8/layout/lProcess3"/>
    <dgm:cxn modelId="{3022BAA2-FF52-CE49-985B-CC66E57AA5B5}" type="presParOf" srcId="{E3125684-ABE4-1542-93DC-D63B6668AD7E}" destId="{7C5F0F78-8BDA-9340-AD10-CA74EF33A5C1}" srcOrd="6" destOrd="0" presId="urn:microsoft.com/office/officeart/2005/8/layout/lProcess3"/>
    <dgm:cxn modelId="{4CEE3881-275C-8740-BCDB-F8D9E8605E27}" type="presParOf" srcId="{7C5F0F78-8BDA-9340-AD10-CA74EF33A5C1}" destId="{FFCCB14C-06A4-F248-99BE-A71CEC5BD269}" srcOrd="0" destOrd="0" presId="urn:microsoft.com/office/officeart/2005/8/layout/lProcess3"/>
    <dgm:cxn modelId="{B12FACD8-7BB5-8646-90A1-0F79F7534CBC}" type="presParOf" srcId="{7C5F0F78-8BDA-9340-AD10-CA74EF33A5C1}" destId="{1D021D0A-7F75-B740-ACC8-1EE9D0F69613}" srcOrd="1" destOrd="0" presId="urn:microsoft.com/office/officeart/2005/8/layout/lProcess3"/>
    <dgm:cxn modelId="{B8C17A34-4550-A64F-B302-2CA74517B015}" type="presParOf" srcId="{7C5F0F78-8BDA-9340-AD10-CA74EF33A5C1}" destId="{F7D0EA47-546C-5A44-842B-DB3E173A47FD}" srcOrd="2" destOrd="0" presId="urn:microsoft.com/office/officeart/2005/8/layout/lProcess3"/>
    <dgm:cxn modelId="{0F388E53-26E9-CC44-9CE9-D3A677484941}" type="presParOf" srcId="{7C5F0F78-8BDA-9340-AD10-CA74EF33A5C1}" destId="{74589A88-3963-3C42-B165-BA11DC6B3D2F}" srcOrd="3" destOrd="0" presId="urn:microsoft.com/office/officeart/2005/8/layout/lProcess3"/>
    <dgm:cxn modelId="{FDB91D03-53B0-A147-A838-67AA8E50A478}" type="presParOf" srcId="{7C5F0F78-8BDA-9340-AD10-CA74EF33A5C1}" destId="{39A605C2-BBCF-4043-B18F-330B8D8092F5}" srcOrd="4" destOrd="0" presId="urn:microsoft.com/office/officeart/2005/8/layout/lProcess3"/>
    <dgm:cxn modelId="{5E43ED19-2A9F-6140-B87D-C0FEBAEE5602}" type="presParOf" srcId="{E3125684-ABE4-1542-93DC-D63B6668AD7E}" destId="{2AB37701-8D57-5F49-9210-ACA210954425}" srcOrd="7" destOrd="0" presId="urn:microsoft.com/office/officeart/2005/8/layout/lProcess3"/>
    <dgm:cxn modelId="{F272F7C9-82BF-F74B-A336-5D9EAD51D96A}" type="presParOf" srcId="{E3125684-ABE4-1542-93DC-D63B6668AD7E}" destId="{2D98A9CF-0EA9-9341-A384-218A4FD5E3F8}" srcOrd="8" destOrd="0" presId="urn:microsoft.com/office/officeart/2005/8/layout/lProcess3"/>
    <dgm:cxn modelId="{73B28A1B-B1BB-3D47-BF2F-4C37B33CAEC4}" type="presParOf" srcId="{2D98A9CF-0EA9-9341-A384-218A4FD5E3F8}" destId="{BA3BB04C-1D38-744E-A916-921EDF95E9D4}" srcOrd="0" destOrd="0" presId="urn:microsoft.com/office/officeart/2005/8/layout/lProcess3"/>
    <dgm:cxn modelId="{EC837664-A5DB-6448-BCC2-F0D1A6D60682}" type="presParOf" srcId="{2D98A9CF-0EA9-9341-A384-218A4FD5E3F8}" destId="{6C14D4D6-E87D-ED4D-B284-7AA218A264BF}" srcOrd="1" destOrd="0" presId="urn:microsoft.com/office/officeart/2005/8/layout/lProcess3"/>
    <dgm:cxn modelId="{5D7F009C-267E-7545-BF0C-AB16B7B1D6A2}" type="presParOf" srcId="{2D98A9CF-0EA9-9341-A384-218A4FD5E3F8}" destId="{11E73244-3687-2541-8263-4EDBE93E87F7}" srcOrd="2" destOrd="0" presId="urn:microsoft.com/office/officeart/2005/8/layout/lProcess3"/>
    <dgm:cxn modelId="{2664916B-50F5-4342-8ABB-002E8A78F789}" type="presParOf" srcId="{2D98A9CF-0EA9-9341-A384-218A4FD5E3F8}" destId="{4A853675-73A6-D24E-9345-0ED7993CE669}" srcOrd="3" destOrd="0" presId="urn:microsoft.com/office/officeart/2005/8/layout/lProcess3"/>
    <dgm:cxn modelId="{1D205E0A-218C-224F-9F56-EA35C145CE04}" type="presParOf" srcId="{2D98A9CF-0EA9-9341-A384-218A4FD5E3F8}" destId="{B03B8305-276E-2D4F-AD3F-19524745A9B5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8EC33-C775-E945-8A02-8B6C59CB222D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S_tradnl"/>
        </a:p>
      </dgm:t>
    </dgm:pt>
    <dgm:pt modelId="{BEA1920D-04AA-044F-B66C-4FAE2BEC4D4D}">
      <dgm:prSet phldrT="[Texto]"/>
      <dgm:spPr/>
      <dgm:t>
        <a:bodyPr/>
        <a:lstStyle/>
        <a:p>
          <a:r>
            <a:rPr lang="es-ES_tradnl" dirty="0" smtClean="0"/>
            <a:t>No experimental</a:t>
          </a:r>
          <a:endParaRPr lang="es-ES_tradnl" dirty="0"/>
        </a:p>
      </dgm:t>
    </dgm:pt>
    <dgm:pt modelId="{42B4B88A-4082-C14E-AB52-BEC02A5D1972}" type="parTrans" cxnId="{7380B5EF-2B1D-EA4A-AB16-E1A1316EA494}">
      <dgm:prSet/>
      <dgm:spPr/>
      <dgm:t>
        <a:bodyPr/>
        <a:lstStyle/>
        <a:p>
          <a:endParaRPr lang="es-ES_tradnl"/>
        </a:p>
      </dgm:t>
    </dgm:pt>
    <dgm:pt modelId="{D5F574E4-1BC2-A542-857A-8C983DAB585B}" type="sibTrans" cxnId="{7380B5EF-2B1D-EA4A-AB16-E1A1316EA494}">
      <dgm:prSet/>
      <dgm:spPr/>
      <dgm:t>
        <a:bodyPr/>
        <a:lstStyle/>
        <a:p>
          <a:endParaRPr lang="es-ES_tradnl"/>
        </a:p>
      </dgm:t>
    </dgm:pt>
    <dgm:pt modelId="{01E04365-B4F2-044B-BD8D-B74822DB0655}">
      <dgm:prSet phldrT="[Texto]"/>
      <dgm:spPr/>
      <dgm:t>
        <a:bodyPr/>
        <a:lstStyle/>
        <a:p>
          <a:r>
            <a:rPr lang="es-ES_tradnl" dirty="0" smtClean="0"/>
            <a:t>Transversal</a:t>
          </a:r>
          <a:endParaRPr lang="es-ES_tradnl" dirty="0"/>
        </a:p>
      </dgm:t>
    </dgm:pt>
    <dgm:pt modelId="{38429CC5-1F1B-6141-845C-C96E08A8B2E8}" type="parTrans" cxnId="{07D8E287-78F5-4242-9016-6944CCCEC64F}">
      <dgm:prSet/>
      <dgm:spPr/>
      <dgm:t>
        <a:bodyPr/>
        <a:lstStyle/>
        <a:p>
          <a:endParaRPr lang="es-ES_tradnl"/>
        </a:p>
      </dgm:t>
    </dgm:pt>
    <dgm:pt modelId="{5D869C8F-D2DF-9D49-B127-24EF5D2B2712}" type="sibTrans" cxnId="{07D8E287-78F5-4242-9016-6944CCCEC64F}">
      <dgm:prSet/>
      <dgm:spPr/>
      <dgm:t>
        <a:bodyPr/>
        <a:lstStyle/>
        <a:p>
          <a:endParaRPr lang="es-ES_tradnl"/>
        </a:p>
      </dgm:t>
    </dgm:pt>
    <dgm:pt modelId="{ACAF445D-8AAD-CB4E-87D5-32CD051425E7}">
      <dgm:prSet phldrT="[Texto]"/>
      <dgm:spPr/>
      <dgm:t>
        <a:bodyPr/>
        <a:lstStyle/>
        <a:p>
          <a:r>
            <a:rPr lang="es-ES_tradnl" dirty="0" smtClean="0"/>
            <a:t>Longitudinal</a:t>
          </a:r>
          <a:endParaRPr lang="es-ES_tradnl" dirty="0"/>
        </a:p>
      </dgm:t>
    </dgm:pt>
    <dgm:pt modelId="{D263253A-406C-C345-9B89-9A6B67939D25}" type="parTrans" cxnId="{263F6CB4-52C8-0B40-9B00-AF52B1E62FF3}">
      <dgm:prSet/>
      <dgm:spPr/>
      <dgm:t>
        <a:bodyPr/>
        <a:lstStyle/>
        <a:p>
          <a:endParaRPr lang="es-ES_tradnl"/>
        </a:p>
      </dgm:t>
    </dgm:pt>
    <dgm:pt modelId="{AB876028-F609-3348-81A4-19AC6D618D45}" type="sibTrans" cxnId="{263F6CB4-52C8-0B40-9B00-AF52B1E62FF3}">
      <dgm:prSet/>
      <dgm:spPr/>
      <dgm:t>
        <a:bodyPr/>
        <a:lstStyle/>
        <a:p>
          <a:endParaRPr lang="es-ES_tradnl"/>
        </a:p>
      </dgm:t>
    </dgm:pt>
    <dgm:pt modelId="{6A74EB18-EEE0-5D47-86E4-D5F5AA10CAC5}" type="pres">
      <dgm:prSet presAssocID="{FB38EC33-C775-E945-8A02-8B6C59CB22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16719B7-F7FF-4440-96E1-3449F2486C2A}" type="pres">
      <dgm:prSet presAssocID="{BEA1920D-04AA-044F-B66C-4FAE2BEC4D4D}" presName="hierRoot1" presStyleCnt="0">
        <dgm:presLayoutVars>
          <dgm:hierBranch val="init"/>
        </dgm:presLayoutVars>
      </dgm:prSet>
      <dgm:spPr/>
    </dgm:pt>
    <dgm:pt modelId="{9DADD1A2-B6BD-F24E-8C9D-55B76B0C6B1E}" type="pres">
      <dgm:prSet presAssocID="{BEA1920D-04AA-044F-B66C-4FAE2BEC4D4D}" presName="rootComposite1" presStyleCnt="0"/>
      <dgm:spPr/>
    </dgm:pt>
    <dgm:pt modelId="{A4DAF0C6-DD01-D14D-8B15-F69E56CA1B89}" type="pres">
      <dgm:prSet presAssocID="{BEA1920D-04AA-044F-B66C-4FAE2BEC4D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EF9AC1-01FA-3C42-AD59-6A0F7C9A0118}" type="pres">
      <dgm:prSet presAssocID="{BEA1920D-04AA-044F-B66C-4FAE2BEC4D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B8D53D25-11EB-254A-B127-AFEF486047A8}" type="pres">
      <dgm:prSet presAssocID="{BEA1920D-04AA-044F-B66C-4FAE2BEC4D4D}" presName="hierChild2" presStyleCnt="0"/>
      <dgm:spPr/>
    </dgm:pt>
    <dgm:pt modelId="{2323F08D-ADF2-2B43-94D5-43885717D756}" type="pres">
      <dgm:prSet presAssocID="{38429CC5-1F1B-6141-845C-C96E08A8B2E8}" presName="Name37" presStyleLbl="parChTrans1D2" presStyleIdx="0" presStyleCnt="2"/>
      <dgm:spPr/>
      <dgm:t>
        <a:bodyPr/>
        <a:lstStyle/>
        <a:p>
          <a:endParaRPr lang="en-GB"/>
        </a:p>
      </dgm:t>
    </dgm:pt>
    <dgm:pt modelId="{014C7BDA-E8B9-7D45-B30B-023429EFDFD6}" type="pres">
      <dgm:prSet presAssocID="{01E04365-B4F2-044B-BD8D-B74822DB0655}" presName="hierRoot2" presStyleCnt="0">
        <dgm:presLayoutVars>
          <dgm:hierBranch val="init"/>
        </dgm:presLayoutVars>
      </dgm:prSet>
      <dgm:spPr/>
    </dgm:pt>
    <dgm:pt modelId="{4D0C5A23-ABB8-4B46-BB17-3FE60443A2FA}" type="pres">
      <dgm:prSet presAssocID="{01E04365-B4F2-044B-BD8D-B74822DB0655}" presName="rootComposite" presStyleCnt="0"/>
      <dgm:spPr/>
    </dgm:pt>
    <dgm:pt modelId="{32834904-9B62-C84D-81A3-708533BBB346}" type="pres">
      <dgm:prSet presAssocID="{01E04365-B4F2-044B-BD8D-B74822DB065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BC7919C4-EAC1-BD42-BAA6-AAEB61AA0863}" type="pres">
      <dgm:prSet presAssocID="{01E04365-B4F2-044B-BD8D-B74822DB0655}" presName="rootConnector" presStyleLbl="node2" presStyleIdx="0" presStyleCnt="2"/>
      <dgm:spPr/>
      <dgm:t>
        <a:bodyPr/>
        <a:lstStyle/>
        <a:p>
          <a:endParaRPr lang="en-GB"/>
        </a:p>
      </dgm:t>
    </dgm:pt>
    <dgm:pt modelId="{4D1AD61B-113C-AE42-A3D3-C3BFD95BCD03}" type="pres">
      <dgm:prSet presAssocID="{01E04365-B4F2-044B-BD8D-B74822DB0655}" presName="hierChild4" presStyleCnt="0"/>
      <dgm:spPr/>
    </dgm:pt>
    <dgm:pt modelId="{27A0E6B4-9AC0-474F-9B97-FAA0474FDA05}" type="pres">
      <dgm:prSet presAssocID="{01E04365-B4F2-044B-BD8D-B74822DB0655}" presName="hierChild5" presStyleCnt="0"/>
      <dgm:spPr/>
    </dgm:pt>
    <dgm:pt modelId="{7D891234-A71D-A943-AF96-FA125555A5C0}" type="pres">
      <dgm:prSet presAssocID="{D263253A-406C-C345-9B89-9A6B67939D25}" presName="Name37" presStyleLbl="parChTrans1D2" presStyleIdx="1" presStyleCnt="2"/>
      <dgm:spPr/>
      <dgm:t>
        <a:bodyPr/>
        <a:lstStyle/>
        <a:p>
          <a:endParaRPr lang="en-GB"/>
        </a:p>
      </dgm:t>
    </dgm:pt>
    <dgm:pt modelId="{60409CEC-ECF5-8445-BF24-B7241CB182FB}" type="pres">
      <dgm:prSet presAssocID="{ACAF445D-8AAD-CB4E-87D5-32CD051425E7}" presName="hierRoot2" presStyleCnt="0">
        <dgm:presLayoutVars>
          <dgm:hierBranch val="init"/>
        </dgm:presLayoutVars>
      </dgm:prSet>
      <dgm:spPr/>
    </dgm:pt>
    <dgm:pt modelId="{FFF6C5E1-22E4-1F46-97C9-F0E915E67B23}" type="pres">
      <dgm:prSet presAssocID="{ACAF445D-8AAD-CB4E-87D5-32CD051425E7}" presName="rootComposite" presStyleCnt="0"/>
      <dgm:spPr/>
    </dgm:pt>
    <dgm:pt modelId="{0BA082A7-5130-B64F-894F-66AF0C10D7D4}" type="pres">
      <dgm:prSet presAssocID="{ACAF445D-8AAD-CB4E-87D5-32CD051425E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E0406A-C1CB-E341-8863-CD3E79B8EC7F}" type="pres">
      <dgm:prSet presAssocID="{ACAF445D-8AAD-CB4E-87D5-32CD051425E7}" presName="rootConnector" presStyleLbl="node2" presStyleIdx="1" presStyleCnt="2"/>
      <dgm:spPr/>
      <dgm:t>
        <a:bodyPr/>
        <a:lstStyle/>
        <a:p>
          <a:endParaRPr lang="en-GB"/>
        </a:p>
      </dgm:t>
    </dgm:pt>
    <dgm:pt modelId="{3A9E3B7A-7771-7243-8474-B1539FE7E1C0}" type="pres">
      <dgm:prSet presAssocID="{ACAF445D-8AAD-CB4E-87D5-32CD051425E7}" presName="hierChild4" presStyleCnt="0"/>
      <dgm:spPr/>
    </dgm:pt>
    <dgm:pt modelId="{7BB48566-3843-FA4E-AED1-9CF6C99B85CD}" type="pres">
      <dgm:prSet presAssocID="{ACAF445D-8AAD-CB4E-87D5-32CD051425E7}" presName="hierChild5" presStyleCnt="0"/>
      <dgm:spPr/>
    </dgm:pt>
    <dgm:pt modelId="{15288791-3318-4E49-9567-DC1F37AFEE31}" type="pres">
      <dgm:prSet presAssocID="{BEA1920D-04AA-044F-B66C-4FAE2BEC4D4D}" presName="hierChild3" presStyleCnt="0"/>
      <dgm:spPr/>
    </dgm:pt>
  </dgm:ptLst>
  <dgm:cxnLst>
    <dgm:cxn modelId="{50139AE5-87CA-BC4B-BFEC-1331B813487C}" type="presOf" srcId="{01E04365-B4F2-044B-BD8D-B74822DB0655}" destId="{BC7919C4-EAC1-BD42-BAA6-AAEB61AA0863}" srcOrd="1" destOrd="0" presId="urn:microsoft.com/office/officeart/2005/8/layout/orgChart1"/>
    <dgm:cxn modelId="{B23A2C08-23B0-3740-A025-94CF53DBEC73}" type="presOf" srcId="{01E04365-B4F2-044B-BD8D-B74822DB0655}" destId="{32834904-9B62-C84D-81A3-708533BBB346}" srcOrd="0" destOrd="0" presId="urn:microsoft.com/office/officeart/2005/8/layout/orgChart1"/>
    <dgm:cxn modelId="{07D8E287-78F5-4242-9016-6944CCCEC64F}" srcId="{BEA1920D-04AA-044F-B66C-4FAE2BEC4D4D}" destId="{01E04365-B4F2-044B-BD8D-B74822DB0655}" srcOrd="0" destOrd="0" parTransId="{38429CC5-1F1B-6141-845C-C96E08A8B2E8}" sibTransId="{5D869C8F-D2DF-9D49-B127-24EF5D2B2712}"/>
    <dgm:cxn modelId="{6758B3CC-F1F1-8F47-82F2-2EAF0A0C9D6C}" type="presOf" srcId="{BEA1920D-04AA-044F-B66C-4FAE2BEC4D4D}" destId="{14EF9AC1-01FA-3C42-AD59-6A0F7C9A0118}" srcOrd="1" destOrd="0" presId="urn:microsoft.com/office/officeart/2005/8/layout/orgChart1"/>
    <dgm:cxn modelId="{003DF1AD-738E-324B-96CA-3D8C600FAA33}" type="presOf" srcId="{D263253A-406C-C345-9B89-9A6B67939D25}" destId="{7D891234-A71D-A943-AF96-FA125555A5C0}" srcOrd="0" destOrd="0" presId="urn:microsoft.com/office/officeart/2005/8/layout/orgChart1"/>
    <dgm:cxn modelId="{91297F1B-EEDC-F54E-9848-BB1FA8D7B311}" type="presOf" srcId="{FB38EC33-C775-E945-8A02-8B6C59CB222D}" destId="{6A74EB18-EEE0-5D47-86E4-D5F5AA10CAC5}" srcOrd="0" destOrd="0" presId="urn:microsoft.com/office/officeart/2005/8/layout/orgChart1"/>
    <dgm:cxn modelId="{95B63857-58F6-6F43-AB6C-2DB6FD0A9B85}" type="presOf" srcId="{ACAF445D-8AAD-CB4E-87D5-32CD051425E7}" destId="{0BA082A7-5130-B64F-894F-66AF0C10D7D4}" srcOrd="0" destOrd="0" presId="urn:microsoft.com/office/officeart/2005/8/layout/orgChart1"/>
    <dgm:cxn modelId="{7380B5EF-2B1D-EA4A-AB16-E1A1316EA494}" srcId="{FB38EC33-C775-E945-8A02-8B6C59CB222D}" destId="{BEA1920D-04AA-044F-B66C-4FAE2BEC4D4D}" srcOrd="0" destOrd="0" parTransId="{42B4B88A-4082-C14E-AB52-BEC02A5D1972}" sibTransId="{D5F574E4-1BC2-A542-857A-8C983DAB585B}"/>
    <dgm:cxn modelId="{BAD3B0AA-D6CE-F548-9B89-A5C4100A3DB9}" type="presOf" srcId="{BEA1920D-04AA-044F-B66C-4FAE2BEC4D4D}" destId="{A4DAF0C6-DD01-D14D-8B15-F69E56CA1B89}" srcOrd="0" destOrd="0" presId="urn:microsoft.com/office/officeart/2005/8/layout/orgChart1"/>
    <dgm:cxn modelId="{FCA105D9-9576-3047-A2EA-758BCFFB94DB}" type="presOf" srcId="{ACAF445D-8AAD-CB4E-87D5-32CD051425E7}" destId="{C7E0406A-C1CB-E341-8863-CD3E79B8EC7F}" srcOrd="1" destOrd="0" presId="urn:microsoft.com/office/officeart/2005/8/layout/orgChart1"/>
    <dgm:cxn modelId="{E3AD0308-CCB4-D64D-B87E-70113FD566E6}" type="presOf" srcId="{38429CC5-1F1B-6141-845C-C96E08A8B2E8}" destId="{2323F08D-ADF2-2B43-94D5-43885717D756}" srcOrd="0" destOrd="0" presId="urn:microsoft.com/office/officeart/2005/8/layout/orgChart1"/>
    <dgm:cxn modelId="{263F6CB4-52C8-0B40-9B00-AF52B1E62FF3}" srcId="{BEA1920D-04AA-044F-B66C-4FAE2BEC4D4D}" destId="{ACAF445D-8AAD-CB4E-87D5-32CD051425E7}" srcOrd="1" destOrd="0" parTransId="{D263253A-406C-C345-9B89-9A6B67939D25}" sibTransId="{AB876028-F609-3348-81A4-19AC6D618D45}"/>
    <dgm:cxn modelId="{22FB4A2D-19B8-1541-9761-E6B28DC51693}" type="presParOf" srcId="{6A74EB18-EEE0-5D47-86E4-D5F5AA10CAC5}" destId="{716719B7-F7FF-4440-96E1-3449F2486C2A}" srcOrd="0" destOrd="0" presId="urn:microsoft.com/office/officeart/2005/8/layout/orgChart1"/>
    <dgm:cxn modelId="{BF776555-F1B2-7248-B78B-3149D098C0F2}" type="presParOf" srcId="{716719B7-F7FF-4440-96E1-3449F2486C2A}" destId="{9DADD1A2-B6BD-F24E-8C9D-55B76B0C6B1E}" srcOrd="0" destOrd="0" presId="urn:microsoft.com/office/officeart/2005/8/layout/orgChart1"/>
    <dgm:cxn modelId="{E1DAB585-E3C6-C047-8FB6-E01F03AC4899}" type="presParOf" srcId="{9DADD1A2-B6BD-F24E-8C9D-55B76B0C6B1E}" destId="{A4DAF0C6-DD01-D14D-8B15-F69E56CA1B89}" srcOrd="0" destOrd="0" presId="urn:microsoft.com/office/officeart/2005/8/layout/orgChart1"/>
    <dgm:cxn modelId="{09A4977D-60BF-A149-8BB2-91E53B0E768D}" type="presParOf" srcId="{9DADD1A2-B6BD-F24E-8C9D-55B76B0C6B1E}" destId="{14EF9AC1-01FA-3C42-AD59-6A0F7C9A0118}" srcOrd="1" destOrd="0" presId="urn:microsoft.com/office/officeart/2005/8/layout/orgChart1"/>
    <dgm:cxn modelId="{EF8B7959-C6EB-2B46-9E95-D827EC06FA51}" type="presParOf" srcId="{716719B7-F7FF-4440-96E1-3449F2486C2A}" destId="{B8D53D25-11EB-254A-B127-AFEF486047A8}" srcOrd="1" destOrd="0" presId="urn:microsoft.com/office/officeart/2005/8/layout/orgChart1"/>
    <dgm:cxn modelId="{68E618FE-DECC-7748-BCFF-A78C1E6CE67E}" type="presParOf" srcId="{B8D53D25-11EB-254A-B127-AFEF486047A8}" destId="{2323F08D-ADF2-2B43-94D5-43885717D756}" srcOrd="0" destOrd="0" presId="urn:microsoft.com/office/officeart/2005/8/layout/orgChart1"/>
    <dgm:cxn modelId="{4E7DE342-726C-F041-AC75-3843C2909B63}" type="presParOf" srcId="{B8D53D25-11EB-254A-B127-AFEF486047A8}" destId="{014C7BDA-E8B9-7D45-B30B-023429EFDFD6}" srcOrd="1" destOrd="0" presId="urn:microsoft.com/office/officeart/2005/8/layout/orgChart1"/>
    <dgm:cxn modelId="{EFADFF51-E44D-6E4F-A0B0-C0F972EA4387}" type="presParOf" srcId="{014C7BDA-E8B9-7D45-B30B-023429EFDFD6}" destId="{4D0C5A23-ABB8-4B46-BB17-3FE60443A2FA}" srcOrd="0" destOrd="0" presId="urn:microsoft.com/office/officeart/2005/8/layout/orgChart1"/>
    <dgm:cxn modelId="{1778E014-7F16-1E4A-8A56-39C40972BF41}" type="presParOf" srcId="{4D0C5A23-ABB8-4B46-BB17-3FE60443A2FA}" destId="{32834904-9B62-C84D-81A3-708533BBB346}" srcOrd="0" destOrd="0" presId="urn:microsoft.com/office/officeart/2005/8/layout/orgChart1"/>
    <dgm:cxn modelId="{1CB45B70-A906-1643-89F7-EB4BB1EF6D77}" type="presParOf" srcId="{4D0C5A23-ABB8-4B46-BB17-3FE60443A2FA}" destId="{BC7919C4-EAC1-BD42-BAA6-AAEB61AA0863}" srcOrd="1" destOrd="0" presId="urn:microsoft.com/office/officeart/2005/8/layout/orgChart1"/>
    <dgm:cxn modelId="{54E124DD-564D-B847-8D8A-CB0290146826}" type="presParOf" srcId="{014C7BDA-E8B9-7D45-B30B-023429EFDFD6}" destId="{4D1AD61B-113C-AE42-A3D3-C3BFD95BCD03}" srcOrd="1" destOrd="0" presId="urn:microsoft.com/office/officeart/2005/8/layout/orgChart1"/>
    <dgm:cxn modelId="{3A3AFA4C-4661-394F-8F3D-C6498D97684D}" type="presParOf" srcId="{014C7BDA-E8B9-7D45-B30B-023429EFDFD6}" destId="{27A0E6B4-9AC0-474F-9B97-FAA0474FDA05}" srcOrd="2" destOrd="0" presId="urn:microsoft.com/office/officeart/2005/8/layout/orgChart1"/>
    <dgm:cxn modelId="{02B02BD1-7B10-614B-A006-2BCDD1D9D83D}" type="presParOf" srcId="{B8D53D25-11EB-254A-B127-AFEF486047A8}" destId="{7D891234-A71D-A943-AF96-FA125555A5C0}" srcOrd="2" destOrd="0" presId="urn:microsoft.com/office/officeart/2005/8/layout/orgChart1"/>
    <dgm:cxn modelId="{1481D9A7-0A58-9349-AA59-099A06F4A37A}" type="presParOf" srcId="{B8D53D25-11EB-254A-B127-AFEF486047A8}" destId="{60409CEC-ECF5-8445-BF24-B7241CB182FB}" srcOrd="3" destOrd="0" presId="urn:microsoft.com/office/officeart/2005/8/layout/orgChart1"/>
    <dgm:cxn modelId="{D0A1D525-4B1C-584A-B4D0-6BA3FAFD2C77}" type="presParOf" srcId="{60409CEC-ECF5-8445-BF24-B7241CB182FB}" destId="{FFF6C5E1-22E4-1F46-97C9-F0E915E67B23}" srcOrd="0" destOrd="0" presId="urn:microsoft.com/office/officeart/2005/8/layout/orgChart1"/>
    <dgm:cxn modelId="{72872EFF-B038-394A-8A2F-5F59204A04AC}" type="presParOf" srcId="{FFF6C5E1-22E4-1F46-97C9-F0E915E67B23}" destId="{0BA082A7-5130-B64F-894F-66AF0C10D7D4}" srcOrd="0" destOrd="0" presId="urn:microsoft.com/office/officeart/2005/8/layout/orgChart1"/>
    <dgm:cxn modelId="{7F1AB234-3D5F-884F-89CB-D28281F867D5}" type="presParOf" srcId="{FFF6C5E1-22E4-1F46-97C9-F0E915E67B23}" destId="{C7E0406A-C1CB-E341-8863-CD3E79B8EC7F}" srcOrd="1" destOrd="0" presId="urn:microsoft.com/office/officeart/2005/8/layout/orgChart1"/>
    <dgm:cxn modelId="{D266EA66-2861-E041-9851-089CC0C814E1}" type="presParOf" srcId="{60409CEC-ECF5-8445-BF24-B7241CB182FB}" destId="{3A9E3B7A-7771-7243-8474-B1539FE7E1C0}" srcOrd="1" destOrd="0" presId="urn:microsoft.com/office/officeart/2005/8/layout/orgChart1"/>
    <dgm:cxn modelId="{3E022725-8C9E-6E4B-95C2-E88596FD7EF1}" type="presParOf" srcId="{60409CEC-ECF5-8445-BF24-B7241CB182FB}" destId="{7BB48566-3843-FA4E-AED1-9CF6C99B85CD}" srcOrd="2" destOrd="0" presId="urn:microsoft.com/office/officeart/2005/8/layout/orgChart1"/>
    <dgm:cxn modelId="{135D8625-4F4C-7143-9969-0CD633773510}" type="presParOf" srcId="{716719B7-F7FF-4440-96E1-3449F2486C2A}" destId="{15288791-3318-4E49-9567-DC1F37AFEE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914B7-7E3C-1E4E-B577-F512151746EF}">
      <dsp:nvSpPr>
        <dsp:cNvPr id="0" name=""/>
        <dsp:cNvSpPr/>
      </dsp:nvSpPr>
      <dsp:spPr>
        <a:xfrm>
          <a:off x="3344" y="1050562"/>
          <a:ext cx="2283212" cy="11416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100" kern="1200" dirty="0" smtClean="0"/>
            <a:t>Tipos de diseño</a:t>
          </a:r>
          <a:endParaRPr lang="es-ES_tradnl" sz="3100" kern="1200" dirty="0"/>
        </a:p>
      </dsp:txBody>
      <dsp:txXfrm>
        <a:off x="36780" y="1083998"/>
        <a:ext cx="2216340" cy="1074734"/>
      </dsp:txXfrm>
    </dsp:sp>
    <dsp:sp modelId="{7099EA19-812A-694A-9A6B-0E32BF4A55C0}">
      <dsp:nvSpPr>
        <dsp:cNvPr id="0" name=""/>
        <dsp:cNvSpPr/>
      </dsp:nvSpPr>
      <dsp:spPr>
        <a:xfrm rot="19457599">
          <a:off x="2180842" y="1261469"/>
          <a:ext cx="1124714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1124714" y="3168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2715082" y="1265036"/>
        <a:ext cx="56235" cy="56235"/>
      </dsp:txXfrm>
    </dsp:sp>
    <dsp:sp modelId="{F5ED43CF-A7D3-4443-A804-4A5DB7C2CC6B}">
      <dsp:nvSpPr>
        <dsp:cNvPr id="0" name=""/>
        <dsp:cNvSpPr/>
      </dsp:nvSpPr>
      <dsp:spPr>
        <a:xfrm>
          <a:off x="3199842" y="394139"/>
          <a:ext cx="2283212" cy="11416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100" kern="1200" dirty="0" smtClean="0"/>
            <a:t>Experimental</a:t>
          </a:r>
          <a:endParaRPr lang="es-ES_tradnl" sz="3100" kern="1200" dirty="0"/>
        </a:p>
      </dsp:txBody>
      <dsp:txXfrm>
        <a:off x="3233278" y="427575"/>
        <a:ext cx="2216340" cy="1074734"/>
      </dsp:txXfrm>
    </dsp:sp>
    <dsp:sp modelId="{E36325D0-97FF-A84E-A1B6-3D864A49A564}">
      <dsp:nvSpPr>
        <dsp:cNvPr id="0" name=""/>
        <dsp:cNvSpPr/>
      </dsp:nvSpPr>
      <dsp:spPr>
        <a:xfrm rot="2142401">
          <a:off x="2180842" y="1917893"/>
          <a:ext cx="1124714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1124714" y="3168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2715082" y="1921459"/>
        <a:ext cx="56235" cy="56235"/>
      </dsp:txXfrm>
    </dsp:sp>
    <dsp:sp modelId="{BB734B7F-1E33-3D40-A37F-B3D4641EB40B}">
      <dsp:nvSpPr>
        <dsp:cNvPr id="0" name=""/>
        <dsp:cNvSpPr/>
      </dsp:nvSpPr>
      <dsp:spPr>
        <a:xfrm>
          <a:off x="3199842" y="1706986"/>
          <a:ext cx="2283212" cy="11416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100" kern="1200" dirty="0" smtClean="0"/>
            <a:t>No experimental</a:t>
          </a:r>
          <a:endParaRPr lang="es-ES_tradnl" sz="3100" kern="1200" dirty="0"/>
        </a:p>
      </dsp:txBody>
      <dsp:txXfrm>
        <a:off x="3233278" y="1740422"/>
        <a:ext cx="2216340" cy="1074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1A58-DE85-6C41-BBEA-877459D2DC07}">
      <dsp:nvSpPr>
        <dsp:cNvPr id="0" name=""/>
        <dsp:cNvSpPr/>
      </dsp:nvSpPr>
      <dsp:spPr>
        <a:xfrm>
          <a:off x="1300507" y="343"/>
          <a:ext cx="2302898" cy="92115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VARIABLE INDEPENDIENTE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(supuesta causa) </a:t>
          </a:r>
          <a:endParaRPr lang="es-ES_tradnl" sz="1500" kern="1200" dirty="0"/>
        </a:p>
      </dsp:txBody>
      <dsp:txXfrm>
        <a:off x="1761087" y="343"/>
        <a:ext cx="1381739" cy="921159"/>
      </dsp:txXfrm>
    </dsp:sp>
    <dsp:sp modelId="{C1DCDB2B-DB14-DC4C-934D-C87A873011C0}">
      <dsp:nvSpPr>
        <dsp:cNvPr id="0" name=""/>
        <dsp:cNvSpPr/>
      </dsp:nvSpPr>
      <dsp:spPr>
        <a:xfrm>
          <a:off x="3304028" y="78642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Efecto</a:t>
          </a:r>
          <a:endParaRPr lang="es-ES_tradnl" sz="1200" kern="1200" dirty="0"/>
        </a:p>
      </dsp:txBody>
      <dsp:txXfrm>
        <a:off x="3686309" y="78642"/>
        <a:ext cx="1146843" cy="764562"/>
      </dsp:txXfrm>
    </dsp:sp>
    <dsp:sp modelId="{31952060-614A-6240-A32D-72EC10DAD5EF}">
      <dsp:nvSpPr>
        <dsp:cNvPr id="0" name=""/>
        <dsp:cNvSpPr/>
      </dsp:nvSpPr>
      <dsp:spPr>
        <a:xfrm>
          <a:off x="4947837" y="78642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1279324"/>
            <a:satOff val="-6807"/>
            <a:lumOff val="-38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279324"/>
              <a:satOff val="-6807"/>
              <a:lumOff val="-3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VARIABLE DEPENDIENTE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(supuesto efecto o resultado)</a:t>
          </a:r>
          <a:endParaRPr lang="es-ES_tradnl" sz="1200" kern="1200" dirty="0"/>
        </a:p>
      </dsp:txBody>
      <dsp:txXfrm>
        <a:off x="5330118" y="78642"/>
        <a:ext cx="1146843" cy="764562"/>
      </dsp:txXfrm>
    </dsp:sp>
    <dsp:sp modelId="{D86ED28B-D4D4-3B4D-91B4-7400B19E72E5}">
      <dsp:nvSpPr>
        <dsp:cNvPr id="0" name=""/>
        <dsp:cNvSpPr/>
      </dsp:nvSpPr>
      <dsp:spPr>
        <a:xfrm>
          <a:off x="1300507" y="1050465"/>
          <a:ext cx="2302898" cy="921159"/>
        </a:xfrm>
        <a:prstGeom prst="chevron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Tratamiento Psicológico </a:t>
          </a:r>
          <a:endParaRPr lang="es-ES_tradnl" sz="1500" kern="1200" dirty="0"/>
        </a:p>
      </dsp:txBody>
      <dsp:txXfrm>
        <a:off x="1761087" y="1050465"/>
        <a:ext cx="1381739" cy="921159"/>
      </dsp:txXfrm>
    </dsp:sp>
    <dsp:sp modelId="{F019ED7E-8CC8-2149-851A-6CC7A4A6E52D}">
      <dsp:nvSpPr>
        <dsp:cNvPr id="0" name=""/>
        <dsp:cNvSpPr/>
      </dsp:nvSpPr>
      <dsp:spPr>
        <a:xfrm>
          <a:off x="3304028" y="1128763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2558648"/>
            <a:satOff val="-13614"/>
            <a:lumOff val="-776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558648"/>
              <a:satOff val="-13614"/>
              <a:lumOff val="-7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Reduce</a:t>
          </a:r>
          <a:endParaRPr lang="es-ES_tradnl" sz="1200" kern="1200" dirty="0"/>
        </a:p>
      </dsp:txBody>
      <dsp:txXfrm>
        <a:off x="3686309" y="1128763"/>
        <a:ext cx="1146843" cy="764562"/>
      </dsp:txXfrm>
    </dsp:sp>
    <dsp:sp modelId="{CB74C38D-DA8B-B044-B4DB-AEC31EFA5F73}">
      <dsp:nvSpPr>
        <dsp:cNvPr id="0" name=""/>
        <dsp:cNvSpPr/>
      </dsp:nvSpPr>
      <dsp:spPr>
        <a:xfrm>
          <a:off x="4947837" y="1128763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3837972"/>
            <a:satOff val="-20420"/>
            <a:lumOff val="-1163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3837972"/>
              <a:satOff val="-20420"/>
              <a:lumOff val="-11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Depresión</a:t>
          </a:r>
          <a:endParaRPr lang="es-ES_tradnl" sz="1200" kern="1200" dirty="0"/>
        </a:p>
      </dsp:txBody>
      <dsp:txXfrm>
        <a:off x="5330118" y="1128763"/>
        <a:ext cx="1146843" cy="764562"/>
      </dsp:txXfrm>
    </dsp:sp>
    <dsp:sp modelId="{7193C099-52A6-6F42-B30A-50FC9C9E805C}">
      <dsp:nvSpPr>
        <dsp:cNvPr id="0" name=""/>
        <dsp:cNvSpPr/>
      </dsp:nvSpPr>
      <dsp:spPr>
        <a:xfrm>
          <a:off x="1300507" y="2100586"/>
          <a:ext cx="2302898" cy="921159"/>
        </a:xfrm>
        <a:prstGeom prst="chevron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Medicamento</a:t>
          </a:r>
          <a:endParaRPr lang="es-ES_tradnl" sz="1500" kern="1200" dirty="0"/>
        </a:p>
      </dsp:txBody>
      <dsp:txXfrm>
        <a:off x="1761087" y="2100586"/>
        <a:ext cx="1381739" cy="921159"/>
      </dsp:txXfrm>
    </dsp:sp>
    <dsp:sp modelId="{2760F783-9B4D-344D-A0E8-349A40F979C5}">
      <dsp:nvSpPr>
        <dsp:cNvPr id="0" name=""/>
        <dsp:cNvSpPr/>
      </dsp:nvSpPr>
      <dsp:spPr>
        <a:xfrm>
          <a:off x="3304028" y="2178885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5117296"/>
            <a:satOff val="-27227"/>
            <a:lumOff val="-15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117296"/>
              <a:satOff val="-27227"/>
              <a:lumOff val="-15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Disminuye</a:t>
          </a:r>
          <a:endParaRPr lang="es-ES_tradnl" sz="1200" kern="1200" dirty="0"/>
        </a:p>
      </dsp:txBody>
      <dsp:txXfrm>
        <a:off x="3686309" y="2178885"/>
        <a:ext cx="1146843" cy="764562"/>
      </dsp:txXfrm>
    </dsp:sp>
    <dsp:sp modelId="{74165B15-532F-C84A-8120-E6448FC1E2B7}">
      <dsp:nvSpPr>
        <dsp:cNvPr id="0" name=""/>
        <dsp:cNvSpPr/>
      </dsp:nvSpPr>
      <dsp:spPr>
        <a:xfrm>
          <a:off x="4947837" y="2178885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6396620"/>
            <a:satOff val="-34034"/>
            <a:lumOff val="-1939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6396620"/>
              <a:satOff val="-34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Presión arterial</a:t>
          </a:r>
          <a:endParaRPr lang="es-ES_tradnl" sz="1200" kern="1200" dirty="0"/>
        </a:p>
      </dsp:txBody>
      <dsp:txXfrm>
        <a:off x="5330118" y="2178885"/>
        <a:ext cx="1146843" cy="764562"/>
      </dsp:txXfrm>
    </dsp:sp>
    <dsp:sp modelId="{FFCCB14C-06A4-F248-99BE-A71CEC5BD269}">
      <dsp:nvSpPr>
        <dsp:cNvPr id="0" name=""/>
        <dsp:cNvSpPr/>
      </dsp:nvSpPr>
      <dsp:spPr>
        <a:xfrm>
          <a:off x="1300507" y="3150708"/>
          <a:ext cx="2302898" cy="921159"/>
        </a:xfrm>
        <a:prstGeom prst="chevron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Nuevo tipo de motor</a:t>
          </a:r>
          <a:endParaRPr lang="es-ES_tradnl" sz="1500" kern="1200" dirty="0"/>
        </a:p>
      </dsp:txBody>
      <dsp:txXfrm>
        <a:off x="1761087" y="3150708"/>
        <a:ext cx="1381739" cy="921159"/>
      </dsp:txXfrm>
    </dsp:sp>
    <dsp:sp modelId="{F7D0EA47-546C-5A44-842B-DB3E173A47FD}">
      <dsp:nvSpPr>
        <dsp:cNvPr id="0" name=""/>
        <dsp:cNvSpPr/>
      </dsp:nvSpPr>
      <dsp:spPr>
        <a:xfrm>
          <a:off x="3304028" y="3229006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7675944"/>
            <a:satOff val="-40841"/>
            <a:lumOff val="-2327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7675944"/>
              <a:satOff val="-40841"/>
              <a:lumOff val="-2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Aumenta</a:t>
          </a:r>
          <a:endParaRPr lang="es-ES_tradnl" sz="1200" kern="1200" dirty="0"/>
        </a:p>
      </dsp:txBody>
      <dsp:txXfrm>
        <a:off x="3686309" y="3229006"/>
        <a:ext cx="1146843" cy="764562"/>
      </dsp:txXfrm>
    </dsp:sp>
    <dsp:sp modelId="{39A605C2-BBCF-4043-B18F-330B8D8092F5}">
      <dsp:nvSpPr>
        <dsp:cNvPr id="0" name=""/>
        <dsp:cNvSpPr/>
      </dsp:nvSpPr>
      <dsp:spPr>
        <a:xfrm>
          <a:off x="4947837" y="3229006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8955267"/>
            <a:satOff val="-47647"/>
            <a:lumOff val="-2714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8955267"/>
              <a:satOff val="-47647"/>
              <a:lumOff val="-27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Velocidad</a:t>
          </a:r>
          <a:endParaRPr lang="es-ES_tradnl" sz="1200" kern="1200" dirty="0"/>
        </a:p>
      </dsp:txBody>
      <dsp:txXfrm>
        <a:off x="5330118" y="3229006"/>
        <a:ext cx="1146843" cy="764562"/>
      </dsp:txXfrm>
    </dsp:sp>
    <dsp:sp modelId="{BA3BB04C-1D38-744E-A916-921EDF95E9D4}">
      <dsp:nvSpPr>
        <dsp:cNvPr id="0" name=""/>
        <dsp:cNvSpPr/>
      </dsp:nvSpPr>
      <dsp:spPr>
        <a:xfrm>
          <a:off x="1300507" y="4200830"/>
          <a:ext cx="2302898" cy="921159"/>
        </a:xfrm>
        <a:prstGeom prst="chevron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Sistema de riego</a:t>
          </a:r>
          <a:endParaRPr lang="es-ES_tradnl" sz="1500" kern="1200" dirty="0"/>
        </a:p>
      </dsp:txBody>
      <dsp:txXfrm>
        <a:off x="1761087" y="4200830"/>
        <a:ext cx="1381739" cy="921159"/>
      </dsp:txXfrm>
    </dsp:sp>
    <dsp:sp modelId="{11E73244-3687-2541-8263-4EDBE93E87F7}">
      <dsp:nvSpPr>
        <dsp:cNvPr id="0" name=""/>
        <dsp:cNvSpPr/>
      </dsp:nvSpPr>
      <dsp:spPr>
        <a:xfrm>
          <a:off x="3304028" y="4279128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10234591"/>
            <a:satOff val="-54454"/>
            <a:lumOff val="-3102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234591"/>
              <a:satOff val="-54454"/>
              <a:lumOff val="-31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Incrementa</a:t>
          </a:r>
          <a:endParaRPr lang="es-ES_tradnl" sz="1200" kern="1200" dirty="0"/>
        </a:p>
      </dsp:txBody>
      <dsp:txXfrm>
        <a:off x="3686309" y="4279128"/>
        <a:ext cx="1146843" cy="764562"/>
      </dsp:txXfrm>
    </dsp:sp>
    <dsp:sp modelId="{B03B8305-276E-2D4F-AD3F-19524745A9B5}">
      <dsp:nvSpPr>
        <dsp:cNvPr id="0" name=""/>
        <dsp:cNvSpPr/>
      </dsp:nvSpPr>
      <dsp:spPr>
        <a:xfrm>
          <a:off x="4947837" y="4279128"/>
          <a:ext cx="1911405" cy="764562"/>
        </a:xfrm>
        <a:prstGeom prst="chevron">
          <a:avLst/>
        </a:prstGeom>
        <a:solidFill>
          <a:schemeClr val="accent4">
            <a:tint val="40000"/>
            <a:alpha val="90000"/>
            <a:hueOff val="11513915"/>
            <a:satOff val="-61261"/>
            <a:lumOff val="-349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1513915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Productividad de cultivo</a:t>
          </a:r>
          <a:endParaRPr lang="es-ES_tradnl" sz="1200" kern="1200" dirty="0"/>
        </a:p>
      </dsp:txBody>
      <dsp:txXfrm>
        <a:off x="5330118" y="4279128"/>
        <a:ext cx="1146843" cy="764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91234-A71D-A943-AF96-FA125555A5C0}">
      <dsp:nvSpPr>
        <dsp:cNvPr id="0" name=""/>
        <dsp:cNvSpPr/>
      </dsp:nvSpPr>
      <dsp:spPr>
        <a:xfrm>
          <a:off x="3943350" y="1801142"/>
          <a:ext cx="2157987" cy="749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526"/>
              </a:lnTo>
              <a:lnTo>
                <a:pt x="2157987" y="374526"/>
              </a:lnTo>
              <a:lnTo>
                <a:pt x="2157987" y="749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3F08D-ADF2-2B43-94D5-43885717D756}">
      <dsp:nvSpPr>
        <dsp:cNvPr id="0" name=""/>
        <dsp:cNvSpPr/>
      </dsp:nvSpPr>
      <dsp:spPr>
        <a:xfrm>
          <a:off x="1785362" y="1801142"/>
          <a:ext cx="2157987" cy="749053"/>
        </a:xfrm>
        <a:custGeom>
          <a:avLst/>
          <a:gdLst/>
          <a:ahLst/>
          <a:cxnLst/>
          <a:rect l="0" t="0" r="0" b="0"/>
          <a:pathLst>
            <a:path>
              <a:moveTo>
                <a:pt x="2157987" y="0"/>
              </a:moveTo>
              <a:lnTo>
                <a:pt x="2157987" y="374526"/>
              </a:lnTo>
              <a:lnTo>
                <a:pt x="0" y="374526"/>
              </a:lnTo>
              <a:lnTo>
                <a:pt x="0" y="749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AF0C6-DD01-D14D-8B15-F69E56CA1B89}">
      <dsp:nvSpPr>
        <dsp:cNvPr id="0" name=""/>
        <dsp:cNvSpPr/>
      </dsp:nvSpPr>
      <dsp:spPr>
        <a:xfrm>
          <a:off x="2159889" y="17681"/>
          <a:ext cx="3566921" cy="1783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100" kern="1200" dirty="0" smtClean="0"/>
            <a:t>No experimental</a:t>
          </a:r>
          <a:endParaRPr lang="es-ES_tradnl" sz="5100" kern="1200" dirty="0"/>
        </a:p>
      </dsp:txBody>
      <dsp:txXfrm>
        <a:off x="2159889" y="17681"/>
        <a:ext cx="3566921" cy="1783460"/>
      </dsp:txXfrm>
    </dsp:sp>
    <dsp:sp modelId="{32834904-9B62-C84D-81A3-708533BBB346}">
      <dsp:nvSpPr>
        <dsp:cNvPr id="0" name=""/>
        <dsp:cNvSpPr/>
      </dsp:nvSpPr>
      <dsp:spPr>
        <a:xfrm>
          <a:off x="1901" y="2550195"/>
          <a:ext cx="3566921" cy="1783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100" kern="1200" dirty="0" smtClean="0"/>
            <a:t>Transversal</a:t>
          </a:r>
          <a:endParaRPr lang="es-ES_tradnl" sz="5100" kern="1200" dirty="0"/>
        </a:p>
      </dsp:txBody>
      <dsp:txXfrm>
        <a:off x="1901" y="2550195"/>
        <a:ext cx="3566921" cy="1783460"/>
      </dsp:txXfrm>
    </dsp:sp>
    <dsp:sp modelId="{0BA082A7-5130-B64F-894F-66AF0C10D7D4}">
      <dsp:nvSpPr>
        <dsp:cNvPr id="0" name=""/>
        <dsp:cNvSpPr/>
      </dsp:nvSpPr>
      <dsp:spPr>
        <a:xfrm>
          <a:off x="4317876" y="2550195"/>
          <a:ext cx="3566921" cy="1783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100" kern="1200" dirty="0" smtClean="0"/>
            <a:t>Longitudinal</a:t>
          </a:r>
          <a:endParaRPr lang="es-ES_tradnl" sz="5100" kern="1200" dirty="0"/>
        </a:p>
      </dsp:txBody>
      <dsp:txXfrm>
        <a:off x="4317876" y="2550195"/>
        <a:ext cx="3566921" cy="178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DC2E-D60C-DC42-B495-9FB709EFE2E0}" type="datetimeFigureOut">
              <a:rPr lang="es-ES_tradnl" smtClean="0"/>
              <a:t>7/2/19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D4DF-4282-DE4C-A9CE-1AFA0E1B93B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1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07696"/>
            <a:ext cx="7772400" cy="2387600"/>
          </a:xfrm>
        </p:spPr>
        <p:txBody>
          <a:bodyPr/>
          <a:lstStyle/>
          <a:p>
            <a:r>
              <a:rPr lang="es-ES_tradnl" dirty="0" smtClean="0"/>
              <a:t>Método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200273"/>
            <a:ext cx="6858000" cy="1655762"/>
          </a:xfrm>
        </p:spPr>
        <p:txBody>
          <a:bodyPr/>
          <a:lstStyle/>
          <a:p>
            <a:r>
              <a:rPr lang="es-ES_tradnl" dirty="0" smtClean="0"/>
              <a:t>Diseño de investigación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60" y="844740"/>
            <a:ext cx="5434330" cy="24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Cada nivel o grado de la manipulación involucra un grupo en el experimento. 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83" y="2741665"/>
            <a:ext cx="3422650" cy="38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88558"/>
            <a:ext cx="7886700" cy="435133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es-ES_tradnl" dirty="0" smtClean="0"/>
              <a:t>Medición del efecto de la VI en la VD. La medición debe ser válida y confiable, de lo contrario los resultados no servirán.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s-ES_tradnl" dirty="0" smtClean="0"/>
              <a:t>	-Confiabilidad: Medir con precisión.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s-ES_tradnl" dirty="0"/>
              <a:t>	</a:t>
            </a:r>
            <a:r>
              <a:rPr lang="es-ES_tradnl" dirty="0" smtClean="0"/>
              <a:t>-Validez: Medir lo que se pretende medir.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6" y="4660900"/>
            <a:ext cx="41656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3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s-ES_tradnl" dirty="0" smtClean="0"/>
              <a:t>Control y validez interna de la situación experimental.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s-ES_tradnl" dirty="0"/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s-ES_tradnl" dirty="0" smtClean="0"/>
              <a:t>Esto permite que si se observan cambios en la VD, el investigador puede asumir que se debe a su manipulación y no a múltiples factores involucrados.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918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007533"/>
            <a:ext cx="7886700" cy="516943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El control en un experimento logra la validez interna y se alcanza mediante: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_tradnl" dirty="0" smtClean="0"/>
              <a:t>Grupos de comparación (al menos 2, experimental/control)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_tradnl" dirty="0" smtClean="0"/>
              <a:t>Equivalencia inicial de los grupos (en todo excepto VI)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s-ES_tradnl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s-ES_tradnl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 smtClean="0">
                <a:solidFill>
                  <a:srgbClr val="FF0000"/>
                </a:solidFill>
              </a:rPr>
              <a:t>Equivalencia inicial: se refiere a evitar que haya diferencias sistemáticas entre los grupos.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 smtClean="0">
                <a:solidFill>
                  <a:srgbClr val="FF0000"/>
                </a:solidFill>
              </a:rPr>
              <a:t>La principal manera de lograrla es mediante la “asignación aleatoria”, la cual asegura la equivalencia probabilística de los grupos</a:t>
            </a:r>
            <a:r>
              <a:rPr lang="es-ES_tradnl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 smtClean="0">
                <a:solidFill>
                  <a:srgbClr val="00B050"/>
                </a:solidFill>
              </a:rPr>
              <a:t>Validez ecológica</a:t>
            </a:r>
            <a:endParaRPr lang="es-ES_tradnl" dirty="0" smtClean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152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</a:t>
            </a:r>
            <a:r>
              <a:rPr lang="es-ES_tradnl" dirty="0" err="1" smtClean="0"/>
              <a:t>cuasiexperimental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Son diseños con una manipulación deliberada, pero con menos control sobre la equivalencia de los grupos. </a:t>
            </a:r>
          </a:p>
          <a:p>
            <a:r>
              <a:rPr lang="es-ES_tradnl" dirty="0" smtClean="0"/>
              <a:t>En estos diseños, los sujetos o casos no se asignan al azar, sino que los grupos ya están formados:</a:t>
            </a:r>
          </a:p>
          <a:p>
            <a:pPr lvl="1"/>
            <a:r>
              <a:rPr lang="es-ES_tradnl" dirty="0" smtClean="0"/>
              <a:t>Grupos terapéuticos</a:t>
            </a:r>
          </a:p>
          <a:p>
            <a:pPr lvl="1"/>
            <a:r>
              <a:rPr lang="es-ES_tradnl" dirty="0" smtClean="0"/>
              <a:t>Equipos deportivos</a:t>
            </a:r>
          </a:p>
          <a:p>
            <a:pPr lvl="1"/>
            <a:r>
              <a:rPr lang="es-ES_tradnl" dirty="0" smtClean="0"/>
              <a:t>Grupos escolares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561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Diseños no experimentales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Son investigaciones que se realizan sin manipular deliberadamente variables. </a:t>
            </a:r>
            <a:endParaRPr lang="es-ES_tradnl" dirty="0"/>
          </a:p>
          <a:p>
            <a:r>
              <a:rPr lang="es-ES_tradnl" dirty="0" smtClean="0"/>
              <a:t>Se observan los fenómenos tal y como se dan en su contexto natural para poder analizarlos. </a:t>
            </a:r>
          </a:p>
          <a:p>
            <a:pPr lvl="1"/>
            <a:r>
              <a:rPr lang="es-ES_tradnl" dirty="0" smtClean="0"/>
              <a:t>Encuestas de opinión</a:t>
            </a:r>
          </a:p>
          <a:p>
            <a:pPr lvl="1"/>
            <a:r>
              <a:rPr lang="es-ES_tradnl" dirty="0" smtClean="0"/>
              <a:t>Estudios ex post-facto</a:t>
            </a:r>
          </a:p>
          <a:p>
            <a:pPr lvl="1"/>
            <a:r>
              <a:rPr lang="es-ES_tradnl" dirty="0" smtClean="0"/>
              <a:t>Investigación histórica</a:t>
            </a:r>
          </a:p>
          <a:p>
            <a:pPr lvl="1"/>
            <a:r>
              <a:rPr lang="es-ES_tradnl" dirty="0" smtClean="0"/>
              <a:t>Estudios antropológicos</a:t>
            </a:r>
          </a:p>
          <a:p>
            <a:pPr lvl="1"/>
            <a:r>
              <a:rPr lang="es-ES_tradnl" dirty="0" smtClean="0"/>
              <a:t>etc.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237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Diseños no experimentales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0476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75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no experimental - Transversal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Describen variables y analizan su incidencia e interrelación en un momento determinado. </a:t>
            </a:r>
            <a:endParaRPr lang="es-ES_tradnl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56920"/>
              </p:ext>
            </p:extLst>
          </p:nvPr>
        </p:nvGraphicFramePr>
        <p:xfrm>
          <a:off x="948265" y="2887133"/>
          <a:ext cx="7332135" cy="347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603"/>
                <a:gridCol w="5356532"/>
              </a:tblGrid>
              <a:tr h="614467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Alcance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Estudio transversal</a:t>
                      </a:r>
                      <a:endParaRPr lang="es-ES_tradnl" dirty="0"/>
                    </a:p>
                  </a:txBody>
                  <a:tcPr anchor="ctr"/>
                </a:tc>
              </a:tr>
              <a:tr h="64754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Exploratorio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Conocer experiencias y actitudes de mujeres </a:t>
                      </a:r>
                      <a:r>
                        <a:rPr lang="es-ES_tradnl" dirty="0" smtClean="0"/>
                        <a:t>ante</a:t>
                      </a:r>
                      <a:r>
                        <a:rPr lang="es-ES_tradnl" baseline="0" dirty="0" smtClean="0"/>
                        <a:t> los recientes secuestros e intentos de secuestro en el metro de la CDMX</a:t>
                      </a:r>
                      <a:r>
                        <a:rPr lang="es-ES_tradnl" dirty="0" smtClean="0"/>
                        <a:t>. </a:t>
                      </a:r>
                      <a:endParaRPr lang="es-ES_tradnl" dirty="0"/>
                    </a:p>
                  </a:txBody>
                  <a:tcPr anchor="ctr"/>
                </a:tc>
              </a:tr>
              <a:tr h="64754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Descriptivo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Encuestas de opinión </a:t>
                      </a:r>
                      <a:r>
                        <a:rPr lang="es-ES_tradnl" dirty="0" smtClean="0"/>
                        <a:t>sobre el</a:t>
                      </a:r>
                      <a:r>
                        <a:rPr lang="es-ES_tradnl" baseline="0" dirty="0" smtClean="0"/>
                        <a:t> cambio de gobierno</a:t>
                      </a:r>
                      <a:r>
                        <a:rPr lang="es-ES_tradnl" dirty="0" smtClean="0"/>
                        <a:t>.</a:t>
                      </a:r>
                      <a:endParaRPr lang="es-ES_tradnl" dirty="0"/>
                    </a:p>
                  </a:txBody>
                  <a:tcPr anchor="ctr"/>
                </a:tc>
              </a:tr>
              <a:tr h="64754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Correlacional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Análisis de la relación entre el grado de exposición a una campaña</a:t>
                      </a:r>
                      <a:r>
                        <a:rPr lang="es-ES_tradnl" baseline="0" dirty="0" smtClean="0"/>
                        <a:t> publicitaria y la predisposición a comprar. </a:t>
                      </a:r>
                      <a:endParaRPr lang="es-ES_tradnl" dirty="0"/>
                    </a:p>
                  </a:txBody>
                  <a:tcPr anchor="ctr"/>
                </a:tc>
              </a:tr>
              <a:tr h="64754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Causal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Causas</a:t>
                      </a:r>
                      <a:r>
                        <a:rPr lang="es-ES_tradnl" baseline="0" dirty="0" smtClean="0"/>
                        <a:t> de </a:t>
                      </a:r>
                      <a:r>
                        <a:rPr lang="es-ES_tradnl" baseline="0" dirty="0" smtClean="0"/>
                        <a:t>la amenaza de extinción de la vaquita marina. </a:t>
                      </a:r>
                      <a:endParaRPr lang="es-ES_tradn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9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no experimental - Longitudinal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Recolectan datos a través del tiempo en diversos puntos o periodos para hacer inferencias respecto al cambio, sus determinantes y sus consecuencias. </a:t>
            </a:r>
          </a:p>
          <a:p>
            <a:r>
              <a:rPr lang="es-ES_tradnl" dirty="0" smtClean="0"/>
              <a:t>Los puntos en el tiempo se especifican de antemano, aunque se pueden ir ajustando. Deben ser al menos dos.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40" y="4559300"/>
            <a:ext cx="2349228" cy="17525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4" y="4174066"/>
            <a:ext cx="3069943" cy="22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Estudios de caso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Son investigaciones sobre un individuo, grupo organización o comunidad, visto y analizado a detalle. </a:t>
            </a:r>
          </a:p>
          <a:p>
            <a:r>
              <a:rPr lang="es-ES_tradnl" dirty="0" smtClean="0"/>
              <a:t>Se pueden utilizar experimentos o diseños no experimentales, y ser tanto longitudinales como transversales. </a:t>
            </a:r>
          </a:p>
          <a:p>
            <a:pPr lvl="1"/>
            <a:r>
              <a:rPr lang="es-ES_tradnl" dirty="0" smtClean="0"/>
              <a:t>Causas de un determinado accidente aéreo (transversal)</a:t>
            </a:r>
          </a:p>
          <a:p>
            <a:pPr lvl="1"/>
            <a:r>
              <a:rPr lang="es-ES_tradnl" dirty="0" smtClean="0"/>
              <a:t>MO de un asesino serial (longitudinal)</a:t>
            </a:r>
          </a:p>
          <a:p>
            <a:pPr lvl="1"/>
            <a:r>
              <a:rPr lang="es-ES_tradnl" dirty="0" smtClean="0"/>
              <a:t>Estudio biográfico (longitudinal)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378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09" y="247270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¿</a:t>
            </a:r>
            <a:r>
              <a:rPr lang="en-GB" dirty="0" err="1" smtClean="0"/>
              <a:t>Cuáles</a:t>
            </a:r>
            <a:r>
              <a:rPr lang="en-GB" dirty="0" smtClean="0"/>
              <a:t> son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tipos</a:t>
            </a:r>
            <a:r>
              <a:rPr lang="en-GB" dirty="0" smtClean="0"/>
              <a:t> de </a:t>
            </a:r>
            <a:r>
              <a:rPr lang="en-GB" dirty="0" err="1" smtClean="0"/>
              <a:t>investigación</a:t>
            </a:r>
            <a:r>
              <a:rPr lang="en-GB" dirty="0" smtClean="0"/>
              <a:t> de </a:t>
            </a:r>
            <a:r>
              <a:rPr lang="en-GB" dirty="0" err="1" smtClean="0"/>
              <a:t>acuerdo</a:t>
            </a:r>
            <a:r>
              <a:rPr lang="en-GB" dirty="0" smtClean="0"/>
              <a:t> al </a:t>
            </a:r>
            <a:r>
              <a:rPr lang="en-GB" b="1" dirty="0" err="1" smtClean="0"/>
              <a:t>diseño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407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de investigación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Tipos de diseño</a:t>
            </a:r>
          </a:p>
          <a:p>
            <a:r>
              <a:rPr lang="es-ES_tradnl" dirty="0" smtClean="0"/>
              <a:t>Diseño experimental</a:t>
            </a:r>
          </a:p>
          <a:p>
            <a:pPr lvl="1"/>
            <a:r>
              <a:rPr lang="es-ES_tradnl" dirty="0" smtClean="0"/>
              <a:t>Características</a:t>
            </a:r>
          </a:p>
          <a:p>
            <a:r>
              <a:rPr lang="es-ES_tradnl" dirty="0" smtClean="0"/>
              <a:t>Diseño cuasi-experimental</a:t>
            </a:r>
          </a:p>
          <a:p>
            <a:r>
              <a:rPr lang="es-ES_tradnl" dirty="0" smtClean="0"/>
              <a:t>Diseño no experimental</a:t>
            </a:r>
          </a:p>
          <a:p>
            <a:pPr lvl="1"/>
            <a:r>
              <a:rPr lang="es-ES_tradnl" dirty="0" smtClean="0"/>
              <a:t>Transversal</a:t>
            </a:r>
          </a:p>
          <a:p>
            <a:pPr lvl="1"/>
            <a:r>
              <a:rPr lang="es-ES_tradnl" dirty="0" smtClean="0"/>
              <a:t>Longitudinal</a:t>
            </a:r>
          </a:p>
          <a:p>
            <a:r>
              <a:rPr lang="es-ES_tradnl" dirty="0" smtClean="0"/>
              <a:t>Estudio de caso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5043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de investigación	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Tiene el propósito de llevar al investigador a responder sus preguntas, cumplir sus objetivos, y someter las hipótesis a prueba.</a:t>
            </a:r>
            <a:endParaRPr lang="es-ES_tradnl" dirty="0" smtClean="0"/>
          </a:p>
          <a:p>
            <a:r>
              <a:rPr lang="es-ES_tradnl" dirty="0" smtClean="0"/>
              <a:t>Es </a:t>
            </a:r>
            <a:r>
              <a:rPr lang="es-ES_tradnl" dirty="0" smtClean="0"/>
              <a:t>la manera en que una idea de investigación se transforma en un proyecto que se puede llevar a la práctica. </a:t>
            </a:r>
          </a:p>
          <a:p>
            <a:r>
              <a:rPr lang="es-ES_tradnl" dirty="0" smtClean="0"/>
              <a:t>Un diseño planeado cuidadosamente tiene mayor probabilidad de éxito para generar conocimiento.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323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de investigación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33575"/>
          </a:xfrm>
        </p:spPr>
        <p:txBody>
          <a:bodyPr/>
          <a:lstStyle/>
          <a:p>
            <a:r>
              <a:rPr lang="es-ES_tradnl" dirty="0" smtClean="0"/>
              <a:t>El diseño se deriva del planteamiento del problema (objetivos y preguntas) y de la revisión de la literatura (examinando qué diseños se han utilizado en otros estudios para abordar el problema). </a:t>
            </a:r>
            <a:endParaRPr lang="es-ES_tradnl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39698952"/>
              </p:ext>
            </p:extLst>
          </p:nvPr>
        </p:nvGraphicFramePr>
        <p:xfrm>
          <a:off x="1507066" y="3471334"/>
          <a:ext cx="5486400" cy="324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28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Diseños</a:t>
            </a:r>
            <a:r>
              <a:rPr lang="en-GB" dirty="0" smtClean="0"/>
              <a:t> </a:t>
            </a:r>
            <a:r>
              <a:rPr lang="en-GB" dirty="0" err="1" smtClean="0"/>
              <a:t>experimentales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Según</a:t>
            </a:r>
            <a:r>
              <a:rPr lang="en-GB" dirty="0" smtClean="0"/>
              <a:t> el </a:t>
            </a:r>
            <a:r>
              <a:rPr lang="en-GB" dirty="0" err="1" smtClean="0"/>
              <a:t>grado</a:t>
            </a:r>
            <a:r>
              <a:rPr lang="en-GB" dirty="0" smtClean="0"/>
              <a:t> de control que se </a:t>
            </a:r>
            <a:r>
              <a:rPr lang="en-GB" dirty="0" err="1" smtClean="0"/>
              <a:t>tenga</a:t>
            </a:r>
            <a:r>
              <a:rPr lang="en-GB" dirty="0" smtClean="0"/>
              <a:t> </a:t>
            </a:r>
            <a:r>
              <a:rPr lang="en-GB" dirty="0" err="1" smtClean="0"/>
              <a:t>pueden</a:t>
            </a:r>
            <a:r>
              <a:rPr lang="en-GB" dirty="0" smtClean="0"/>
              <a:t> </a:t>
            </a:r>
            <a:r>
              <a:rPr lang="en-GB" dirty="0" err="1" smtClean="0"/>
              <a:t>ser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Pre-</a:t>
            </a:r>
            <a:r>
              <a:rPr lang="en-GB" dirty="0" err="1" smtClean="0"/>
              <a:t>experimentos</a:t>
            </a:r>
            <a:r>
              <a:rPr lang="en-GB" dirty="0" smtClean="0"/>
              <a:t>: control </a:t>
            </a:r>
            <a:r>
              <a:rPr lang="en-GB" dirty="0" err="1" smtClean="0"/>
              <a:t>mínimo</a:t>
            </a:r>
            <a:endParaRPr lang="en-GB" dirty="0" smtClean="0"/>
          </a:p>
          <a:p>
            <a:pPr lvl="1"/>
            <a:r>
              <a:rPr lang="en-GB" dirty="0" err="1" smtClean="0"/>
              <a:t>Cuasi-experientos</a:t>
            </a:r>
            <a:r>
              <a:rPr lang="en-GB" dirty="0" smtClean="0"/>
              <a:t>: </a:t>
            </a:r>
            <a:r>
              <a:rPr lang="en-GB" dirty="0" err="1" smtClean="0"/>
              <a:t>grupos</a:t>
            </a:r>
            <a:r>
              <a:rPr lang="en-GB" dirty="0" smtClean="0"/>
              <a:t> </a:t>
            </a:r>
            <a:r>
              <a:rPr lang="en-GB" dirty="0" err="1" smtClean="0"/>
              <a:t>intactos</a:t>
            </a:r>
            <a:r>
              <a:rPr lang="en-GB" dirty="0" smtClean="0"/>
              <a:t>, </a:t>
            </a:r>
            <a:r>
              <a:rPr lang="en-GB" dirty="0" err="1" smtClean="0"/>
              <a:t>pero</a:t>
            </a:r>
            <a:r>
              <a:rPr lang="en-GB" dirty="0" smtClean="0"/>
              <a:t> sin </a:t>
            </a:r>
            <a:r>
              <a:rPr lang="en-GB" dirty="0" err="1" smtClean="0"/>
              <a:t>asignación</a:t>
            </a:r>
            <a:r>
              <a:rPr lang="en-GB" dirty="0" smtClean="0"/>
              <a:t> </a:t>
            </a:r>
            <a:r>
              <a:rPr lang="en-GB" dirty="0" err="1" smtClean="0"/>
              <a:t>aleatoria</a:t>
            </a:r>
            <a:endParaRPr lang="en-GB" dirty="0" smtClean="0"/>
          </a:p>
          <a:p>
            <a:pPr lvl="1"/>
            <a:r>
              <a:rPr lang="en-GB" dirty="0" err="1" smtClean="0"/>
              <a:t>Experimentos</a:t>
            </a:r>
            <a:r>
              <a:rPr lang="en-GB" dirty="0" smtClean="0"/>
              <a:t> puros: </a:t>
            </a:r>
            <a:r>
              <a:rPr lang="en-GB" dirty="0" err="1" smtClean="0"/>
              <a:t>manipulación</a:t>
            </a:r>
            <a:r>
              <a:rPr lang="en-GB" dirty="0" smtClean="0"/>
              <a:t> </a:t>
            </a:r>
            <a:r>
              <a:rPr lang="en-GB" dirty="0" err="1" smtClean="0"/>
              <a:t>intencional</a:t>
            </a:r>
            <a:r>
              <a:rPr lang="en-GB" dirty="0" smtClean="0"/>
              <a:t> de variables, </a:t>
            </a:r>
            <a:r>
              <a:rPr lang="en-GB" dirty="0" err="1" smtClean="0"/>
              <a:t>medición</a:t>
            </a:r>
            <a:r>
              <a:rPr lang="en-GB" dirty="0" smtClean="0"/>
              <a:t>, </a:t>
            </a:r>
            <a:r>
              <a:rPr lang="en-GB" dirty="0" err="1" smtClean="0"/>
              <a:t>confiabilidad</a:t>
            </a:r>
            <a:r>
              <a:rPr lang="en-GB" dirty="0" smtClean="0"/>
              <a:t> y </a:t>
            </a:r>
            <a:r>
              <a:rPr lang="en-GB" dirty="0" err="1" smtClean="0"/>
              <a:t>validez</a:t>
            </a:r>
            <a:r>
              <a:rPr lang="en-GB" dirty="0" smtClean="0"/>
              <a:t>, </a:t>
            </a:r>
            <a:r>
              <a:rPr lang="en-GB" dirty="0" err="1" smtClean="0"/>
              <a:t>grupos</a:t>
            </a:r>
            <a:r>
              <a:rPr lang="en-GB" dirty="0" smtClean="0"/>
              <a:t> de </a:t>
            </a:r>
            <a:r>
              <a:rPr lang="en-GB" dirty="0" err="1" smtClean="0"/>
              <a:t>comparación</a:t>
            </a:r>
            <a:r>
              <a:rPr lang="en-GB" dirty="0" smtClean="0"/>
              <a:t>, </a:t>
            </a:r>
            <a:r>
              <a:rPr lang="en-GB" dirty="0" err="1" smtClean="0"/>
              <a:t>asignación</a:t>
            </a:r>
            <a:r>
              <a:rPr lang="en-GB" dirty="0" smtClean="0"/>
              <a:t> </a:t>
            </a:r>
            <a:r>
              <a:rPr lang="en-GB" dirty="0" err="1" smtClean="0"/>
              <a:t>aleatoria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5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Diseños experimentales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experimentación implica la manipulación intencional de una o más variables independientes (VI) para analizar las consecuencias o efectos sobre una o más variables dependientes (VD) dentro de una situación de control para el investigador.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91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1608669" y="1439333"/>
            <a:ext cx="5782733" cy="11345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Diseños experimentales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305278"/>
              </p:ext>
            </p:extLst>
          </p:nvPr>
        </p:nvGraphicFramePr>
        <p:xfrm>
          <a:off x="433917" y="1566333"/>
          <a:ext cx="8159750" cy="512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62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232" y="1471664"/>
            <a:ext cx="898176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Manipulación intencional de una o más variables independientes, puede ser en distintos </a:t>
            </a:r>
            <a:r>
              <a:rPr lang="es-ES_tradnl" dirty="0" smtClean="0"/>
              <a:t>grados o modalidades: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/>
              <a:t>	</a:t>
            </a:r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49" y="146101"/>
            <a:ext cx="7886700" cy="1325563"/>
          </a:xfrm>
        </p:spPr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06519"/>
              </p:ext>
            </p:extLst>
          </p:nvPr>
        </p:nvGraphicFramePr>
        <p:xfrm>
          <a:off x="486697" y="2797227"/>
          <a:ext cx="8273845" cy="364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696"/>
                <a:gridCol w="3224200"/>
                <a:gridCol w="2757949"/>
              </a:tblGrid>
              <a:tr h="905934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Definición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Ejemplo:</a:t>
                      </a:r>
                    </a:p>
                    <a:p>
                      <a:pPr algn="ctr"/>
                      <a:r>
                        <a:rPr lang="es-ES_tradnl" dirty="0" smtClean="0"/>
                        <a:t>Medicamento</a:t>
                      </a:r>
                      <a:r>
                        <a:rPr lang="es-ES_tradnl" baseline="0" dirty="0" smtClean="0"/>
                        <a:t> para artritis</a:t>
                      </a:r>
                      <a:endParaRPr lang="es-ES_tradnl" dirty="0"/>
                    </a:p>
                  </a:txBody>
                  <a:tcPr anchor="ctr"/>
                </a:tc>
              </a:tr>
              <a:tr h="90593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Dos grados</a:t>
                      </a:r>
                      <a:endParaRPr lang="es-ES_tradnl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Nivel mínimo de manipulación. Presencia-ausencia.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_tradnl" baseline="0" dirty="0" smtClean="0"/>
                        <a:t>X</a:t>
                      </a:r>
                      <a:r>
                        <a:rPr lang="es-ES_tradnl" baseline="-25000" dirty="0" smtClean="0"/>
                        <a:t>1</a:t>
                      </a:r>
                      <a:r>
                        <a:rPr lang="es-ES_tradnl" baseline="0" dirty="0" smtClean="0"/>
                        <a:t>: Medicamento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s-ES_tradnl" baseline="0" dirty="0" smtClean="0"/>
                        <a:t>-: Placebo</a:t>
                      </a:r>
                      <a:endParaRPr lang="es-ES_tradnl" dirty="0"/>
                    </a:p>
                  </a:txBody>
                  <a:tcPr anchor="ctr"/>
                </a:tc>
              </a:tr>
              <a:tr h="90593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Tres</a:t>
                      </a:r>
                      <a:r>
                        <a:rPr lang="es-ES_tradnl" baseline="0" dirty="0" smtClean="0"/>
                        <a:t> (o más) grados</a:t>
                      </a:r>
                      <a:endParaRPr lang="es-ES_tradnl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Puede determinar la presencia de un efecto, así como efectos de distintos niveles</a:t>
                      </a:r>
                      <a:r>
                        <a:rPr lang="es-ES_tradnl" baseline="0" dirty="0" smtClean="0"/>
                        <a:t> de la VI.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aseline="0" dirty="0" smtClean="0"/>
                        <a:t>X</a:t>
                      </a:r>
                      <a:r>
                        <a:rPr lang="es-ES_tradnl" baseline="-25000" dirty="0" smtClean="0"/>
                        <a:t>1</a:t>
                      </a:r>
                      <a:r>
                        <a:rPr lang="es-ES_tradnl" baseline="0" dirty="0" smtClean="0"/>
                        <a:t>: Dosis alta</a:t>
                      </a:r>
                      <a:endParaRPr lang="es-ES_tradnl" baseline="-25000" dirty="0" smtClean="0"/>
                    </a:p>
                    <a:p>
                      <a:pPr algn="ctr"/>
                      <a:r>
                        <a:rPr lang="es-ES_tradnl" baseline="0" dirty="0" smtClean="0"/>
                        <a:t>X</a:t>
                      </a:r>
                      <a:r>
                        <a:rPr lang="es-ES_tradnl" baseline="-25000" dirty="0" smtClean="0"/>
                        <a:t>2</a:t>
                      </a:r>
                      <a:r>
                        <a:rPr lang="es-ES_tradnl" baseline="0" dirty="0" smtClean="0"/>
                        <a:t>: Dosis baja</a:t>
                      </a:r>
                    </a:p>
                    <a:p>
                      <a:pPr algn="ctr"/>
                      <a:r>
                        <a:rPr lang="es-ES_tradnl" baseline="0" dirty="0" smtClean="0"/>
                        <a:t>-: Placebo</a:t>
                      </a:r>
                      <a:endParaRPr lang="es-ES_tradnl" dirty="0"/>
                    </a:p>
                  </a:txBody>
                  <a:tcPr anchor="ctr"/>
                </a:tc>
              </a:tr>
              <a:tr h="90593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Modalidades</a:t>
                      </a:r>
                      <a:endParaRPr lang="es-ES_tradnl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Exponer a los grupos a modalidades diversas de la variable (sin implicar cantidad)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1</a:t>
                      </a:r>
                      <a:r>
                        <a:rPr lang="es-ES_tradnl" baseline="0" dirty="0" smtClean="0"/>
                        <a:t>: Medicamento tópico</a:t>
                      </a:r>
                    </a:p>
                    <a:p>
                      <a:pPr algn="ctr"/>
                      <a:r>
                        <a:rPr lang="es-ES_tradnl" baseline="0" dirty="0" smtClean="0"/>
                        <a:t>X</a:t>
                      </a:r>
                      <a:r>
                        <a:rPr lang="es-ES_tradnl" baseline="-25000" dirty="0" smtClean="0"/>
                        <a:t>2</a:t>
                      </a:r>
                      <a:r>
                        <a:rPr lang="es-ES_tradnl" baseline="0" dirty="0" smtClean="0"/>
                        <a:t>: Anti-inflamatorios</a:t>
                      </a:r>
                    </a:p>
                    <a:p>
                      <a:pPr algn="ctr"/>
                      <a:r>
                        <a:rPr lang="es-ES_tradnl" baseline="0" dirty="0" smtClean="0"/>
                        <a:t>X</a:t>
                      </a:r>
                      <a:r>
                        <a:rPr lang="es-ES_tradnl" baseline="-25000" dirty="0" smtClean="0"/>
                        <a:t>3</a:t>
                      </a:r>
                      <a:r>
                        <a:rPr lang="es-ES_tradnl" baseline="0" dirty="0" smtClean="0"/>
                        <a:t>: Fisioterapia</a:t>
                      </a:r>
                      <a:endParaRPr lang="es-ES_tradnl" baseline="-25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1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781</Words>
  <Application>Microsoft Macintosh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Tema de Office</vt:lpstr>
      <vt:lpstr>Método</vt:lpstr>
      <vt:lpstr>¿Cuáles son los tipos de investigación de acuerdo al diseño?</vt:lpstr>
      <vt:lpstr>Diseño de investigación</vt:lpstr>
      <vt:lpstr>Diseño de investigación </vt:lpstr>
      <vt:lpstr>Diseño de investigación</vt:lpstr>
      <vt:lpstr>Diseños experimentales</vt:lpstr>
      <vt:lpstr>Diseños experimentales </vt:lpstr>
      <vt:lpstr>Diseños experimentales</vt:lpstr>
      <vt:lpstr>Características</vt:lpstr>
      <vt:lpstr>Características</vt:lpstr>
      <vt:lpstr>Características</vt:lpstr>
      <vt:lpstr>Características</vt:lpstr>
      <vt:lpstr>PowerPoint Presentation</vt:lpstr>
      <vt:lpstr>Diseño cuasiexperimental</vt:lpstr>
      <vt:lpstr>Diseños no experimentales</vt:lpstr>
      <vt:lpstr>Diseños no experimentales</vt:lpstr>
      <vt:lpstr>Diseño no experimental - Transversal</vt:lpstr>
      <vt:lpstr>Diseño no experimental - Longitudinal</vt:lpstr>
      <vt:lpstr>Estudios de caso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</dc:title>
  <dc:creator>Sylvia Rojas</dc:creator>
  <cp:lastModifiedBy>María José Barrera</cp:lastModifiedBy>
  <cp:revision>20</cp:revision>
  <dcterms:created xsi:type="dcterms:W3CDTF">2018-02-01T17:52:11Z</dcterms:created>
  <dcterms:modified xsi:type="dcterms:W3CDTF">2019-02-08T02:39:16Z</dcterms:modified>
</cp:coreProperties>
</file>