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73" r:id="rId10"/>
    <p:sldId id="270" r:id="rId11"/>
    <p:sldId id="271" r:id="rId12"/>
    <p:sldId id="272" r:id="rId13"/>
    <p:sldId id="269" r:id="rId14"/>
    <p:sldId id="274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2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74112"/>
              </p:ext>
            </p:extLst>
          </p:nvPr>
        </p:nvGraphicFramePr>
        <p:xfrm>
          <a:off x="141192" y="4913696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H101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H102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H103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77" y="0"/>
            <a:ext cx="735584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14182"/>
              </p:ext>
            </p:extLst>
          </p:nvPr>
        </p:nvGraphicFramePr>
        <p:xfrm>
          <a:off x="266698" y="4896554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373"/>
                <a:gridCol w="3086101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0"/>
            <a:ext cx="7470368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57996"/>
              </p:ext>
            </p:extLst>
          </p:nvPr>
        </p:nvGraphicFramePr>
        <p:xfrm>
          <a:off x="174808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i="0" u="none" kern="1200" dirty="0" smtClean="0">
                          <a:solidFill>
                            <a:srgbClr val="00A249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s-MX" sz="1000" b="1" i="0" u="none" kern="1200" dirty="0">
                        <a:solidFill>
                          <a:srgbClr val="00A24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multiplicativo de números fraccionarios por naturales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44" y="0"/>
            <a:ext cx="7217712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br>
              <a:rPr lang="es-MX" dirty="0" smtClean="0"/>
            </a:br>
            <a:r>
              <a:rPr lang="es-MX" dirty="0" smtClean="0"/>
              <a:t>(comparando contra los puntajes de Sexto)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50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2" y="0"/>
            <a:ext cx="7382256" cy="47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2" y="0"/>
            <a:ext cx="7626095" cy="4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94" y="0"/>
            <a:ext cx="7337611" cy="47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1014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 problemas matemáticos contextualizados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del Sistema Internacional de Unidades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Operación de valores posicionales con números naturales y decimales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87" y="0"/>
            <a:ext cx="7540225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97913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29" y="0"/>
            <a:ext cx="7978741" cy="50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6798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7" y="0"/>
            <a:ext cx="7273206" cy="47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2256"/>
              </p:ext>
            </p:extLst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6" y="0"/>
            <a:ext cx="7151916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61495"/>
              </p:ext>
            </p:extLst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9" y="0"/>
            <a:ext cx="7869691" cy="50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4516"/>
              </p:ext>
            </p:extLst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97" y="0"/>
            <a:ext cx="7325406" cy="46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1333</Words>
  <Application>Microsoft Office PowerPoint</Application>
  <PresentationFormat>Panorámica</PresentationFormat>
  <Paragraphs>303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  <vt:lpstr>Sólo estudiantes de Quinto año (comparando contra los puntajes de Sexto)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44</cp:revision>
  <dcterms:created xsi:type="dcterms:W3CDTF">2019-02-06T19:33:10Z</dcterms:created>
  <dcterms:modified xsi:type="dcterms:W3CDTF">2019-03-06T23:23:56Z</dcterms:modified>
</cp:coreProperties>
</file>